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307" r:id="rId9"/>
    <p:sldId id="308" r:id="rId10"/>
    <p:sldId id="309" r:id="rId11"/>
    <p:sldId id="310" r:id="rId12"/>
    <p:sldId id="311" r:id="rId13"/>
    <p:sldId id="320" r:id="rId14"/>
    <p:sldId id="274" r:id="rId15"/>
    <p:sldId id="275" r:id="rId16"/>
    <p:sldId id="276" r:id="rId17"/>
    <p:sldId id="321" r:id="rId18"/>
    <p:sldId id="277" r:id="rId19"/>
    <p:sldId id="325" r:id="rId20"/>
    <p:sldId id="326" r:id="rId21"/>
    <p:sldId id="273" r:id="rId22"/>
    <p:sldId id="282" r:id="rId23"/>
    <p:sldId id="283" r:id="rId24"/>
    <p:sldId id="284" r:id="rId25"/>
    <p:sldId id="327" r:id="rId26"/>
    <p:sldId id="278" r:id="rId27"/>
    <p:sldId id="279" r:id="rId28"/>
    <p:sldId id="280" r:id="rId29"/>
    <p:sldId id="281" r:id="rId30"/>
    <p:sldId id="285" r:id="rId31"/>
    <p:sldId id="286" r:id="rId32"/>
    <p:sldId id="287" r:id="rId33"/>
    <p:sldId id="312" r:id="rId34"/>
    <p:sldId id="313" r:id="rId35"/>
    <p:sldId id="314" r:id="rId36"/>
    <p:sldId id="315" r:id="rId37"/>
    <p:sldId id="316" r:id="rId38"/>
    <p:sldId id="290" r:id="rId39"/>
    <p:sldId id="291" r:id="rId40"/>
    <p:sldId id="292" r:id="rId41"/>
    <p:sldId id="317" r:id="rId42"/>
    <p:sldId id="288" r:id="rId43"/>
    <p:sldId id="318" r:id="rId44"/>
    <p:sldId id="289" r:id="rId45"/>
    <p:sldId id="293" r:id="rId46"/>
    <p:sldId id="328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22" r:id="rId56"/>
    <p:sldId id="323" r:id="rId57"/>
    <p:sldId id="324" r:id="rId58"/>
    <p:sldId id="305" r:id="rId59"/>
    <p:sldId id="329" r:id="rId60"/>
    <p:sldId id="306" r:id="rId61"/>
    <p:sldId id="302" r:id="rId62"/>
    <p:sldId id="303" r:id="rId63"/>
    <p:sldId id="304" r:id="rId64"/>
    <p:sldId id="331" r:id="rId65"/>
    <p:sldId id="330" r:id="rId66"/>
    <p:sldId id="33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6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4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9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9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5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1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0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4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1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7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93D7-1836-41FE-B16F-594719B04ED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6D5C-9512-4D35-A4B8-0E78F9875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Carbon in Life and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6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Carbon based molecules have different structures</a:t>
            </a:r>
          </a:p>
          <a:p>
            <a:pPr lvl="1"/>
            <a:r>
              <a:rPr lang="en-US" b="1" dirty="0"/>
              <a:t>Carbon chains</a:t>
            </a:r>
            <a:endParaRPr lang="en-US" dirty="0"/>
          </a:p>
          <a:p>
            <a:pPr lvl="2"/>
            <a:r>
              <a:rPr lang="en-US" u="sng" dirty="0"/>
              <a:t>Straight Chained:</a:t>
            </a:r>
            <a:r>
              <a:rPr lang="en-US" dirty="0"/>
              <a:t> All of the bonds occur in a straight line</a:t>
            </a:r>
          </a:p>
          <a:p>
            <a:pPr lvl="3"/>
            <a:r>
              <a:rPr lang="en-US" dirty="0"/>
              <a:t>C-C-C-C-C-C-C-CH-C</a:t>
            </a:r>
          </a:p>
          <a:p>
            <a:pPr lvl="2"/>
            <a:r>
              <a:rPr lang="en-US" u="sng" dirty="0"/>
              <a:t>Branched Chain</a:t>
            </a:r>
            <a:r>
              <a:rPr lang="en-US" dirty="0"/>
              <a:t>: additional carbon atoms or chains are bonded to an original straight chain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2"/>
            <a:r>
              <a:rPr lang="en-US" dirty="0"/>
              <a:t>(Draw the picture of a branched chain molecule)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2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Carbon Rings</a:t>
            </a:r>
            <a:endParaRPr lang="en-US" dirty="0"/>
          </a:p>
          <a:p>
            <a:pPr lvl="2"/>
            <a:r>
              <a:rPr lang="en-US" dirty="0"/>
              <a:t>Carbon molecules shaped like a ring, typically contain 5-6 carbon atoms</a:t>
            </a:r>
          </a:p>
          <a:p>
            <a:pPr lvl="2"/>
            <a:r>
              <a:rPr lang="en-US" dirty="0"/>
              <a:t>Carbon rings containing more than 20 Carbon atoms do not naturally occur</a:t>
            </a:r>
          </a:p>
          <a:p>
            <a:pPr lvl="2"/>
            <a:r>
              <a:rPr lang="en-US" dirty="0"/>
              <a:t>There are different types of ring structures</a:t>
            </a:r>
          </a:p>
          <a:p>
            <a:pPr lvl="3"/>
            <a:r>
              <a:rPr lang="en-US" dirty="0"/>
              <a:t>Benzene is the most important because many structures are based off the Benzene ring</a:t>
            </a:r>
          </a:p>
          <a:p>
            <a:pPr lvl="4"/>
            <a:r>
              <a:rPr lang="en-US" b="1" dirty="0"/>
              <a:t>Aromatic compounds</a:t>
            </a:r>
            <a:r>
              <a:rPr lang="en-US" dirty="0"/>
              <a:t> – based on the Benzene structure have a strong smell</a:t>
            </a:r>
          </a:p>
          <a:p>
            <a:pPr lvl="5"/>
            <a:r>
              <a:rPr lang="en-US" dirty="0"/>
              <a:t>Vanillin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0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Isomers:</a:t>
            </a:r>
            <a:r>
              <a:rPr lang="en-US" dirty="0"/>
              <a:t> compounds that contain the same atoms but in different places</a:t>
            </a:r>
          </a:p>
          <a:p>
            <a:pPr lvl="1"/>
            <a:r>
              <a:rPr lang="en-US" dirty="0"/>
              <a:t>End up with different substances because of the different structures</a:t>
            </a:r>
          </a:p>
          <a:p>
            <a:pPr lvl="2"/>
            <a:r>
              <a:rPr lang="en-US" dirty="0"/>
              <a:t>Ex. Butane and </a:t>
            </a:r>
            <a:r>
              <a:rPr lang="en-US" dirty="0" err="1"/>
              <a:t>Isobutane</a:t>
            </a:r>
            <a:endParaRPr lang="en-US" dirty="0"/>
          </a:p>
          <a:p>
            <a:pPr lvl="2"/>
            <a:r>
              <a:rPr lang="en-US" dirty="0"/>
              <a:t>Ex. Retinol in eyes becomes and isomer when hit with light = triggers signal to brain = sight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 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to summarize chapter 9 section1.</a:t>
            </a:r>
          </a:p>
          <a:p>
            <a:r>
              <a:rPr lang="en-US" dirty="0" smtClean="0"/>
              <a:t>Please include the following in your summary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What is the importance of carbon in living things</a:t>
            </a:r>
          </a:p>
          <a:p>
            <a:pPr lvl="1"/>
            <a:r>
              <a:rPr lang="en-US" dirty="0" smtClean="0"/>
              <a:t>Describe how carbon can form many different compounds</a:t>
            </a:r>
          </a:p>
          <a:p>
            <a:pPr lvl="1"/>
            <a:r>
              <a:rPr lang="en-US" dirty="0" smtClean="0"/>
              <a:t>Identify different structures of carbon-based molecules</a:t>
            </a:r>
          </a:p>
          <a:p>
            <a:pPr lvl="1"/>
            <a:r>
              <a:rPr lang="en-US" dirty="0" smtClean="0"/>
              <a:t>Demonstrate and explain how two carbon atoms can form different numbers of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(3-1-16)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organic and inorganic molecules?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Summarize 9.1</a:t>
            </a:r>
          </a:p>
          <a:p>
            <a:r>
              <a:rPr lang="en-US" dirty="0" smtClean="0"/>
              <a:t>Sweet Crackers</a:t>
            </a:r>
          </a:p>
          <a:p>
            <a:r>
              <a:rPr lang="en-US" dirty="0" smtClean="0"/>
              <a:t>Investigate organic molecules!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investigate which materials contain organic molecules by conducting the lab</a:t>
            </a:r>
          </a:p>
          <a:p>
            <a:r>
              <a:rPr lang="en-US" dirty="0" smtClean="0"/>
              <a:t>Students will be able to explain the difference between organic and inorganic 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 9.1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to summarize chapter 9 section1.</a:t>
            </a:r>
          </a:p>
          <a:p>
            <a:r>
              <a:rPr lang="en-US" dirty="0" smtClean="0"/>
              <a:t>Please include the following in your summary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What is the importance of carbon in living things</a:t>
            </a:r>
          </a:p>
          <a:p>
            <a:pPr lvl="1"/>
            <a:r>
              <a:rPr lang="en-US" dirty="0" smtClean="0"/>
              <a:t>Describe how carbon can form many different compounds</a:t>
            </a:r>
          </a:p>
          <a:p>
            <a:pPr lvl="1"/>
            <a:r>
              <a:rPr lang="en-US" dirty="0" smtClean="0"/>
              <a:t>Identify different structures of carbon-based molecules</a:t>
            </a:r>
          </a:p>
          <a:p>
            <a:pPr lvl="1"/>
            <a:r>
              <a:rPr lang="en-US" dirty="0" smtClean="0"/>
              <a:t>Demonstrate and explain how two carbon atoms can form different numbers of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vs. Inorganic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Organic Molecules</a:t>
            </a:r>
          </a:p>
          <a:p>
            <a:r>
              <a:rPr lang="en-US" dirty="0" smtClean="0"/>
              <a:t>Inorganic Molecules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282 Carbon in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Prediction</a:t>
            </a:r>
            <a:r>
              <a:rPr lang="en-US" dirty="0" smtClean="0"/>
              <a:t>: Answer the question – How can you see the carbon in food?</a:t>
            </a:r>
          </a:p>
          <a:p>
            <a:r>
              <a:rPr lang="en-US" b="1" dirty="0" smtClean="0"/>
              <a:t>Observations</a:t>
            </a:r>
            <a:r>
              <a:rPr lang="en-US" dirty="0" smtClean="0"/>
              <a:t> : You will need to make a table to write down your observations for the marshmallow and the carrot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614093"/>
              </p:ext>
            </p:extLst>
          </p:nvPr>
        </p:nvGraphicFramePr>
        <p:xfrm>
          <a:off x="1371600" y="4343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Carrot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Marshmallow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(2-26-16)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everything you know about the element Carbon.</a:t>
            </a:r>
          </a:p>
          <a:p>
            <a:r>
              <a:rPr lang="en-US" dirty="0" smtClean="0"/>
              <a:t>Try to be as specific </a:t>
            </a:r>
            <a:r>
              <a:rPr lang="en-US" smtClean="0"/>
              <a:t>as possible.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282 Carbon in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</a:p>
          <a:p>
            <a:pPr lvl="1"/>
            <a:r>
              <a:rPr lang="en-US" dirty="0" smtClean="0"/>
              <a:t>Answer the what do you think questions in your composition notebooks using complete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Sweet Crackers!!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this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62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(3-2-16)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major types of carbon-based compounds that are necessary for living things?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36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Summarizing the Chapter – 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69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summarize the importance of carbon for living things</a:t>
            </a:r>
          </a:p>
          <a:p>
            <a:r>
              <a:rPr lang="en-US" dirty="0" smtClean="0"/>
              <a:t>Students will be able to identify the four major types of carbon based molecules necessary for life.</a:t>
            </a:r>
          </a:p>
          <a:p>
            <a:r>
              <a:rPr lang="en-US" dirty="0" smtClean="0"/>
              <a:t>Students will explain the characteristics of the four major types of carbon based molecules necessary for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going to work in 4 groups to create a poster for a specific carbon-based compound necessary for life.</a:t>
            </a:r>
          </a:p>
          <a:p>
            <a:pPr lvl="1"/>
            <a:r>
              <a:rPr lang="en-US" dirty="0" smtClean="0"/>
              <a:t>You need to include the following on your poster</a:t>
            </a:r>
          </a:p>
          <a:p>
            <a:pPr lvl="2"/>
            <a:r>
              <a:rPr lang="en-US" dirty="0" smtClean="0"/>
              <a:t>Name of your carbon compound</a:t>
            </a:r>
          </a:p>
          <a:p>
            <a:pPr lvl="2"/>
            <a:r>
              <a:rPr lang="en-US" dirty="0" smtClean="0"/>
              <a:t>Definition for your compound</a:t>
            </a:r>
          </a:p>
          <a:p>
            <a:pPr lvl="2"/>
            <a:r>
              <a:rPr lang="en-US" dirty="0" smtClean="0"/>
              <a:t>Vocab words included in your section</a:t>
            </a:r>
          </a:p>
          <a:p>
            <a:pPr lvl="2"/>
            <a:r>
              <a:rPr lang="en-US" dirty="0" smtClean="0"/>
              <a:t>Key ideas in your section</a:t>
            </a:r>
          </a:p>
          <a:p>
            <a:pPr lvl="2"/>
            <a:r>
              <a:rPr lang="en-US" dirty="0" smtClean="0"/>
              <a:t>Examples of your compound</a:t>
            </a:r>
          </a:p>
          <a:p>
            <a:pPr lvl="2"/>
            <a:r>
              <a:rPr lang="en-US" dirty="0" smtClean="0"/>
              <a:t>Drawings of examples of your compound</a:t>
            </a:r>
          </a:p>
          <a:p>
            <a:pPr lvl="2"/>
            <a:r>
              <a:rPr lang="en-US" dirty="0" smtClean="0"/>
              <a:t>Drawings of structures of your compound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65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Read Ch. 9</a:t>
            </a:r>
          </a:p>
          <a:p>
            <a:r>
              <a:rPr lang="en-US" dirty="0" smtClean="0"/>
              <a:t>Notes Ch.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(3-3-16)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organic and inorganic compounds are important for life. Be specific when identifying which compounds are organic and which are inorganic.</a:t>
            </a:r>
          </a:p>
          <a:p>
            <a:endParaRPr lang="en-US" dirty="0"/>
          </a:p>
          <a:p>
            <a:r>
              <a:rPr lang="en-US" dirty="0" smtClean="0"/>
              <a:t>Give a specific example of each and explain how it is important to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9.3 Notes</a:t>
            </a:r>
          </a:p>
          <a:p>
            <a:r>
              <a:rPr lang="en-US" dirty="0" smtClean="0"/>
              <a:t>9.3 Questions</a:t>
            </a:r>
          </a:p>
        </p:txBody>
      </p:sp>
    </p:spTree>
    <p:extLst>
      <p:ext uri="{BB962C8B-B14F-4D97-AF65-F5344CB8AC3E}">
        <p14:creationId xmlns:p14="http://schemas.microsoft.com/office/powerpoint/2010/main" val="32489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summarize the importance of carbon for living things</a:t>
            </a:r>
          </a:p>
          <a:p>
            <a:r>
              <a:rPr lang="en-US" dirty="0" smtClean="0"/>
              <a:t>Students will be able to identify the four major types of carbon based molecules necessary for life.</a:t>
            </a:r>
          </a:p>
          <a:p>
            <a:r>
              <a:rPr lang="en-US" dirty="0" smtClean="0"/>
              <a:t>Students will explain the characteristics of the four major types of carbon based molecules necessary for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9.2 Carbon-based molecules are life’s building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Carbon-based molecules have many functions in living things</a:t>
            </a:r>
          </a:p>
          <a:p>
            <a:pPr lvl="1"/>
            <a:r>
              <a:rPr lang="en-US" dirty="0"/>
              <a:t>CHNOPS</a:t>
            </a:r>
          </a:p>
          <a:p>
            <a:pPr lvl="1"/>
            <a:r>
              <a:rPr lang="en-US" dirty="0" err="1"/>
              <a:t>Marcomolecules</a:t>
            </a:r>
            <a:r>
              <a:rPr lang="en-US" dirty="0"/>
              <a:t> – very large molecules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Living things contain four major types of carbon-based molecules</a:t>
            </a:r>
          </a:p>
          <a:p>
            <a:pPr lvl="1"/>
            <a:r>
              <a:rPr lang="en-US" b="1" dirty="0"/>
              <a:t>Carbohydrates: </a:t>
            </a:r>
            <a:r>
              <a:rPr lang="en-US" dirty="0"/>
              <a:t>sugars, starches, and cellulose</a:t>
            </a:r>
          </a:p>
          <a:p>
            <a:pPr lvl="2"/>
            <a:r>
              <a:rPr lang="en-US" dirty="0"/>
              <a:t>Contain atoms of carbon, hydrogen, and oxygen</a:t>
            </a:r>
          </a:p>
          <a:p>
            <a:pPr lvl="2"/>
            <a:r>
              <a:rPr lang="en-US" dirty="0"/>
              <a:t>Two main functions</a:t>
            </a:r>
          </a:p>
          <a:p>
            <a:pPr lvl="3"/>
            <a:r>
              <a:rPr lang="en-US" dirty="0"/>
              <a:t>Source of chemical energy for cells in many living things</a:t>
            </a:r>
          </a:p>
          <a:p>
            <a:pPr lvl="3"/>
            <a:r>
              <a:rPr lang="en-US" dirty="0"/>
              <a:t>Part of the structural materials of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Lipids</a:t>
            </a:r>
            <a:r>
              <a:rPr lang="en-US" dirty="0"/>
              <a:t>: include fats and oils and are used mainly for energy and as structural materials in living things</a:t>
            </a:r>
          </a:p>
          <a:p>
            <a:pPr lvl="2"/>
            <a:r>
              <a:rPr lang="en-US" dirty="0"/>
              <a:t>Most are made of carbon, hydrogen, and oxygen</a:t>
            </a:r>
          </a:p>
          <a:p>
            <a:pPr lvl="2"/>
            <a:r>
              <a:rPr lang="en-US" dirty="0"/>
              <a:t>Saturated fats – all atoms form single bonds with each other</a:t>
            </a:r>
          </a:p>
          <a:p>
            <a:pPr lvl="2"/>
            <a:r>
              <a:rPr lang="en-US" dirty="0"/>
              <a:t>Unsaturated fats – at least one atom forms a double bond with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Proteins</a:t>
            </a:r>
            <a:r>
              <a:rPr lang="en-US" dirty="0"/>
              <a:t>: </a:t>
            </a:r>
            <a:r>
              <a:rPr lang="en-US" dirty="0" err="1"/>
              <a:t>marcomolecules</a:t>
            </a:r>
            <a:r>
              <a:rPr lang="en-US" dirty="0"/>
              <a:t> that are made of smaller molecules called amino acid</a:t>
            </a:r>
          </a:p>
          <a:p>
            <a:pPr lvl="2"/>
            <a:r>
              <a:rPr lang="en-US" dirty="0"/>
              <a:t>Contain carbon, hydrogen, and oxygen. Also contain nitrogen, sulfur and other elements</a:t>
            </a:r>
          </a:p>
          <a:p>
            <a:pPr lvl="2"/>
            <a:r>
              <a:rPr lang="en-US" dirty="0"/>
              <a:t>Have many different functions</a:t>
            </a:r>
          </a:p>
          <a:p>
            <a:pPr lvl="2"/>
            <a:r>
              <a:rPr lang="en-US" dirty="0"/>
              <a:t>20 amino acids make up all the proteins of the human body</a:t>
            </a:r>
          </a:p>
          <a:p>
            <a:pPr lvl="2"/>
            <a:r>
              <a:rPr lang="en-US" dirty="0"/>
              <a:t>Function of the protein depends on structure</a:t>
            </a:r>
          </a:p>
          <a:p>
            <a:pPr lvl="2"/>
            <a:r>
              <a:rPr lang="en-US" b="1" dirty="0"/>
              <a:t>Enzyme</a:t>
            </a:r>
            <a:r>
              <a:rPr lang="en-US" dirty="0"/>
              <a:t> – a catalyst for a chemical reaction in living things – increase rate of chemical 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Nucleic Acids</a:t>
            </a:r>
            <a:r>
              <a:rPr lang="en-US" dirty="0"/>
              <a:t>: huge, complex carbon-based molecules that contain the information that cells use to make proteins</a:t>
            </a:r>
          </a:p>
          <a:p>
            <a:pPr lvl="2"/>
            <a:r>
              <a:rPr lang="en-US" b="1" dirty="0"/>
              <a:t>DNA</a:t>
            </a:r>
            <a:r>
              <a:rPr lang="en-US" dirty="0"/>
              <a:t>: deoxyribonucleic acid</a:t>
            </a:r>
          </a:p>
          <a:p>
            <a:pPr lvl="2"/>
            <a:r>
              <a:rPr lang="en-US" b="1" dirty="0"/>
              <a:t>RNA</a:t>
            </a:r>
            <a:r>
              <a:rPr lang="en-US" dirty="0"/>
              <a:t>: ribonucleic acid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(3-4-16)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how carbon is important to us as humans. Be specific and think of all of the different ways humans use carbon.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9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Chapter 9 summaries</a:t>
            </a:r>
          </a:p>
          <a:p>
            <a:r>
              <a:rPr lang="en-US" dirty="0" smtClean="0"/>
              <a:t>Review Chapter 9</a:t>
            </a:r>
          </a:p>
        </p:txBody>
      </p:sp>
    </p:spTree>
    <p:extLst>
      <p:ext uri="{BB962C8B-B14F-4D97-AF65-F5344CB8AC3E}">
        <p14:creationId xmlns:p14="http://schemas.microsoft.com/office/powerpoint/2010/main" val="41802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explain how carbon is important for life.</a:t>
            </a:r>
          </a:p>
          <a:p>
            <a:r>
              <a:rPr lang="en-US" dirty="0" smtClean="0"/>
              <a:t>Students will be able to identify which organisms contain carbon and the benefits that carbon provides those organisms.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summarize the importance of carbon for living things</a:t>
            </a:r>
          </a:p>
          <a:p>
            <a:r>
              <a:rPr lang="en-US" dirty="0" smtClean="0"/>
              <a:t>Students will be able to identify the four major types of carbon based molecules necessary for life.</a:t>
            </a:r>
          </a:p>
          <a:p>
            <a:r>
              <a:rPr lang="en-US" dirty="0" smtClean="0"/>
              <a:t>Students will explain the characteristics of the four major types of carbon based molecules necessary for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9.3 Carbon-based molecules are in many </a:t>
            </a:r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Carbon-based compounds from ancient organisms are used to make new materials</a:t>
            </a:r>
          </a:p>
          <a:p>
            <a:pPr lvl="1"/>
            <a:r>
              <a:rPr lang="en-US" b="1" dirty="0"/>
              <a:t>Hydrocarbon</a:t>
            </a:r>
            <a:r>
              <a:rPr lang="en-US" dirty="0"/>
              <a:t> – a compound made of only carbon and hydrogen</a:t>
            </a:r>
          </a:p>
          <a:p>
            <a:pPr lvl="0"/>
            <a:r>
              <a:rPr lang="en-US" dirty="0"/>
              <a:t>Draw the Carbon Cycle picture in your notes!! Pg. 292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2" name="SMARTInkShape-381"/>
          <p:cNvSpPr/>
          <p:nvPr/>
        </p:nvSpPr>
        <p:spPr>
          <a:xfrm>
            <a:off x="1671096" y="3375422"/>
            <a:ext cx="16616" cy="267892"/>
          </a:xfrm>
          <a:custGeom>
            <a:avLst/>
            <a:gdLst/>
            <a:ahLst/>
            <a:cxnLst/>
            <a:rect l="0" t="0" r="0" b="0"/>
            <a:pathLst>
              <a:path w="16616" h="267892">
                <a:moveTo>
                  <a:pt x="7685" y="0"/>
                </a:moveTo>
                <a:lnTo>
                  <a:pt x="7685" y="39073"/>
                </a:lnTo>
                <a:lnTo>
                  <a:pt x="10331" y="44817"/>
                </a:lnTo>
                <a:lnTo>
                  <a:pt x="13822" y="50676"/>
                </a:lnTo>
                <a:lnTo>
                  <a:pt x="16063" y="62522"/>
                </a:lnTo>
                <a:lnTo>
                  <a:pt x="16611" y="106604"/>
                </a:lnTo>
                <a:lnTo>
                  <a:pt x="16615" y="145849"/>
                </a:lnTo>
                <a:lnTo>
                  <a:pt x="13969" y="151803"/>
                </a:lnTo>
                <a:lnTo>
                  <a:pt x="10478" y="157757"/>
                </a:lnTo>
                <a:lnTo>
                  <a:pt x="8237" y="169664"/>
                </a:lnTo>
                <a:lnTo>
                  <a:pt x="7717" y="185759"/>
                </a:lnTo>
                <a:lnTo>
                  <a:pt x="1555" y="194304"/>
                </a:lnTo>
                <a:lnTo>
                  <a:pt x="0" y="199797"/>
                </a:lnTo>
                <a:lnTo>
                  <a:pt x="577" y="202651"/>
                </a:lnTo>
                <a:lnTo>
                  <a:pt x="5987" y="214361"/>
                </a:lnTo>
                <a:lnTo>
                  <a:pt x="7684" y="254358"/>
                </a:lnTo>
                <a:lnTo>
                  <a:pt x="8677" y="255892"/>
                </a:lnTo>
                <a:lnTo>
                  <a:pt x="10331" y="256915"/>
                </a:lnTo>
                <a:lnTo>
                  <a:pt x="12425" y="257597"/>
                </a:lnTo>
                <a:lnTo>
                  <a:pt x="13822" y="259044"/>
                </a:lnTo>
                <a:lnTo>
                  <a:pt x="16615" y="26789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7" name="SMARTInkShape-Group47"/>
          <p:cNvGrpSpPr/>
          <p:nvPr/>
        </p:nvGrpSpPr>
        <p:grpSpPr>
          <a:xfrm>
            <a:off x="1491258" y="3420070"/>
            <a:ext cx="2205634" cy="875111"/>
            <a:chOff x="1491258" y="3420070"/>
            <a:chExt cx="2205634" cy="875111"/>
          </a:xfrm>
        </p:grpSpPr>
        <p:sp>
          <p:nvSpPr>
            <p:cNvPr id="593" name="SMARTInkShape-382"/>
            <p:cNvSpPr/>
            <p:nvPr/>
          </p:nvSpPr>
          <p:spPr>
            <a:xfrm>
              <a:off x="2928938" y="4162673"/>
              <a:ext cx="98227" cy="123578"/>
            </a:xfrm>
            <a:custGeom>
              <a:avLst/>
              <a:gdLst/>
              <a:ahLst/>
              <a:cxnLst/>
              <a:rect l="0" t="0" r="0" b="0"/>
              <a:pathLst>
                <a:path w="98227" h="123578">
                  <a:moveTo>
                    <a:pt x="0" y="16421"/>
                  </a:moveTo>
                  <a:lnTo>
                    <a:pt x="0" y="60687"/>
                  </a:lnTo>
                  <a:lnTo>
                    <a:pt x="0" y="63791"/>
                  </a:lnTo>
                  <a:lnTo>
                    <a:pt x="8928" y="105674"/>
                  </a:lnTo>
                  <a:lnTo>
                    <a:pt x="8929" y="62911"/>
                  </a:lnTo>
                  <a:lnTo>
                    <a:pt x="9921" y="39300"/>
                  </a:lnTo>
                  <a:lnTo>
                    <a:pt x="18024" y="12554"/>
                  </a:lnTo>
                  <a:lnTo>
                    <a:pt x="19953" y="10866"/>
                  </a:lnTo>
                  <a:lnTo>
                    <a:pt x="27409" y="5845"/>
                  </a:lnTo>
                  <a:lnTo>
                    <a:pt x="33018" y="1799"/>
                  </a:lnTo>
                  <a:lnTo>
                    <a:pt x="38817" y="0"/>
                  </a:lnTo>
                  <a:lnTo>
                    <a:pt x="41753" y="513"/>
                  </a:lnTo>
                  <a:lnTo>
                    <a:pt x="53594" y="5819"/>
                  </a:lnTo>
                  <a:lnTo>
                    <a:pt x="56565" y="6376"/>
                  </a:lnTo>
                  <a:lnTo>
                    <a:pt x="58546" y="7740"/>
                  </a:lnTo>
                  <a:lnTo>
                    <a:pt x="59866" y="9641"/>
                  </a:lnTo>
                  <a:lnTo>
                    <a:pt x="62326" y="14400"/>
                  </a:lnTo>
                  <a:lnTo>
                    <a:pt x="74782" y="33193"/>
                  </a:lnTo>
                  <a:lnTo>
                    <a:pt x="87910" y="71629"/>
                  </a:lnTo>
                  <a:lnTo>
                    <a:pt x="90207" y="101835"/>
                  </a:lnTo>
                  <a:lnTo>
                    <a:pt x="96348" y="114469"/>
                  </a:lnTo>
                  <a:lnTo>
                    <a:pt x="98226" y="1235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383"/>
            <p:cNvSpPr/>
            <p:nvPr/>
          </p:nvSpPr>
          <p:spPr>
            <a:xfrm>
              <a:off x="2812852" y="4174305"/>
              <a:ext cx="71428" cy="120430"/>
            </a:xfrm>
            <a:custGeom>
              <a:avLst/>
              <a:gdLst/>
              <a:ahLst/>
              <a:cxnLst/>
              <a:rect l="0" t="0" r="0" b="0"/>
              <a:pathLst>
                <a:path w="71428" h="120430">
                  <a:moveTo>
                    <a:pt x="26789" y="49437"/>
                  </a:moveTo>
                  <a:lnTo>
                    <a:pt x="26789" y="54178"/>
                  </a:lnTo>
                  <a:lnTo>
                    <a:pt x="24143" y="59151"/>
                  </a:lnTo>
                  <a:lnTo>
                    <a:pt x="19100" y="65687"/>
                  </a:lnTo>
                  <a:lnTo>
                    <a:pt x="18104" y="74108"/>
                  </a:lnTo>
                  <a:lnTo>
                    <a:pt x="17968" y="79584"/>
                  </a:lnTo>
                  <a:lnTo>
                    <a:pt x="20553" y="85325"/>
                  </a:lnTo>
                  <a:lnTo>
                    <a:pt x="22632" y="88246"/>
                  </a:lnTo>
                  <a:lnTo>
                    <a:pt x="27537" y="110940"/>
                  </a:lnTo>
                  <a:lnTo>
                    <a:pt x="31421" y="115797"/>
                  </a:lnTo>
                  <a:lnTo>
                    <a:pt x="36454" y="118618"/>
                  </a:lnTo>
                  <a:lnTo>
                    <a:pt x="47770" y="120429"/>
                  </a:lnTo>
                  <a:lnTo>
                    <a:pt x="49706" y="119585"/>
                  </a:lnTo>
                  <a:lnTo>
                    <a:pt x="50996" y="118031"/>
                  </a:lnTo>
                  <a:lnTo>
                    <a:pt x="51857" y="116002"/>
                  </a:lnTo>
                  <a:lnTo>
                    <a:pt x="53423" y="114650"/>
                  </a:lnTo>
                  <a:lnTo>
                    <a:pt x="57808" y="113147"/>
                  </a:lnTo>
                  <a:lnTo>
                    <a:pt x="59375" y="110762"/>
                  </a:lnTo>
                  <a:lnTo>
                    <a:pt x="64534" y="95322"/>
                  </a:lnTo>
                  <a:lnTo>
                    <a:pt x="68369" y="88682"/>
                  </a:lnTo>
                  <a:lnTo>
                    <a:pt x="70528" y="78373"/>
                  </a:lnTo>
                  <a:lnTo>
                    <a:pt x="71413" y="37597"/>
                  </a:lnTo>
                  <a:lnTo>
                    <a:pt x="71427" y="29953"/>
                  </a:lnTo>
                  <a:lnTo>
                    <a:pt x="68787" y="23249"/>
                  </a:lnTo>
                  <a:lnTo>
                    <a:pt x="65298" y="16962"/>
                  </a:lnTo>
                  <a:lnTo>
                    <a:pt x="63748" y="10860"/>
                  </a:lnTo>
                  <a:lnTo>
                    <a:pt x="62342" y="8837"/>
                  </a:lnTo>
                  <a:lnTo>
                    <a:pt x="60413" y="7487"/>
                  </a:lnTo>
                  <a:lnTo>
                    <a:pt x="45447" y="581"/>
                  </a:lnTo>
                  <a:lnTo>
                    <a:pt x="41212" y="0"/>
                  </a:lnTo>
                  <a:lnTo>
                    <a:pt x="14981" y="4544"/>
                  </a:lnTo>
                  <a:lnTo>
                    <a:pt x="12963" y="5617"/>
                  </a:lnTo>
                  <a:lnTo>
                    <a:pt x="11619" y="7325"/>
                  </a:lnTo>
                  <a:lnTo>
                    <a:pt x="9132" y="11869"/>
                  </a:lnTo>
                  <a:lnTo>
                    <a:pt x="0" y="22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384"/>
            <p:cNvSpPr/>
            <p:nvPr/>
          </p:nvSpPr>
          <p:spPr>
            <a:xfrm>
              <a:off x="2741414" y="4189264"/>
              <a:ext cx="53575" cy="105917"/>
            </a:xfrm>
            <a:custGeom>
              <a:avLst/>
              <a:gdLst/>
              <a:ahLst/>
              <a:cxnLst/>
              <a:rect l="0" t="0" r="0" b="0"/>
              <a:pathLst>
                <a:path w="53575" h="105917">
                  <a:moveTo>
                    <a:pt x="26789" y="7689"/>
                  </a:moveTo>
                  <a:lnTo>
                    <a:pt x="34478" y="0"/>
                  </a:lnTo>
                  <a:lnTo>
                    <a:pt x="34891" y="579"/>
                  </a:lnTo>
                  <a:lnTo>
                    <a:pt x="35351" y="3868"/>
                  </a:lnTo>
                  <a:lnTo>
                    <a:pt x="36466" y="5142"/>
                  </a:lnTo>
                  <a:lnTo>
                    <a:pt x="45384" y="9832"/>
                  </a:lnTo>
                  <a:lnTo>
                    <a:pt x="51960" y="15278"/>
                  </a:lnTo>
                  <a:lnTo>
                    <a:pt x="52859" y="18669"/>
                  </a:lnTo>
                  <a:lnTo>
                    <a:pt x="53574" y="63013"/>
                  </a:lnTo>
                  <a:lnTo>
                    <a:pt x="50931" y="69650"/>
                  </a:lnTo>
                  <a:lnTo>
                    <a:pt x="32587" y="91001"/>
                  </a:lnTo>
                  <a:lnTo>
                    <a:pt x="26720" y="94326"/>
                  </a:lnTo>
                  <a:lnTo>
                    <a:pt x="20805" y="96796"/>
                  </a:lnTo>
                  <a:lnTo>
                    <a:pt x="11897" y="102772"/>
                  </a:lnTo>
                  <a:lnTo>
                    <a:pt x="0" y="1059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385"/>
            <p:cNvSpPr/>
            <p:nvPr/>
          </p:nvSpPr>
          <p:spPr>
            <a:xfrm>
              <a:off x="2705695" y="4125516"/>
              <a:ext cx="44650" cy="169506"/>
            </a:xfrm>
            <a:custGeom>
              <a:avLst/>
              <a:gdLst/>
              <a:ahLst/>
              <a:cxnLst/>
              <a:rect l="0" t="0" r="0" b="0"/>
              <a:pathLst>
                <a:path w="44650" h="169506">
                  <a:moveTo>
                    <a:pt x="0" y="0"/>
                  </a:moveTo>
                  <a:lnTo>
                    <a:pt x="0" y="43190"/>
                  </a:lnTo>
                  <a:lnTo>
                    <a:pt x="993" y="65784"/>
                  </a:lnTo>
                  <a:lnTo>
                    <a:pt x="11024" y="107173"/>
                  </a:lnTo>
                  <a:lnTo>
                    <a:pt x="15834" y="125021"/>
                  </a:lnTo>
                  <a:lnTo>
                    <a:pt x="17952" y="135932"/>
                  </a:lnTo>
                  <a:lnTo>
                    <a:pt x="25430" y="154258"/>
                  </a:lnTo>
                  <a:lnTo>
                    <a:pt x="26386" y="163556"/>
                  </a:lnTo>
                  <a:lnTo>
                    <a:pt x="27513" y="165592"/>
                  </a:lnTo>
                  <a:lnTo>
                    <a:pt x="29256" y="166949"/>
                  </a:lnTo>
                  <a:lnTo>
                    <a:pt x="35341" y="169505"/>
                  </a:lnTo>
                  <a:lnTo>
                    <a:pt x="35717" y="130344"/>
                  </a:lnTo>
                  <a:lnTo>
                    <a:pt x="36710" y="113916"/>
                  </a:lnTo>
                  <a:lnTo>
                    <a:pt x="44649" y="9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386"/>
            <p:cNvSpPr/>
            <p:nvPr/>
          </p:nvSpPr>
          <p:spPr>
            <a:xfrm>
              <a:off x="2580680" y="4152305"/>
              <a:ext cx="62509" cy="124861"/>
            </a:xfrm>
            <a:custGeom>
              <a:avLst/>
              <a:gdLst/>
              <a:ahLst/>
              <a:cxnLst/>
              <a:rect l="0" t="0" r="0" b="0"/>
              <a:pathLst>
                <a:path w="62509" h="124861">
                  <a:moveTo>
                    <a:pt x="0" y="0"/>
                  </a:moveTo>
                  <a:lnTo>
                    <a:pt x="0" y="16250"/>
                  </a:lnTo>
                  <a:lnTo>
                    <a:pt x="6137" y="25662"/>
                  </a:lnTo>
                  <a:lnTo>
                    <a:pt x="18479" y="62790"/>
                  </a:lnTo>
                  <a:lnTo>
                    <a:pt x="24327" y="77805"/>
                  </a:lnTo>
                  <a:lnTo>
                    <a:pt x="26687" y="85181"/>
                  </a:lnTo>
                  <a:lnTo>
                    <a:pt x="33640" y="98001"/>
                  </a:lnTo>
                  <a:lnTo>
                    <a:pt x="34333" y="101053"/>
                  </a:lnTo>
                  <a:lnTo>
                    <a:pt x="44613" y="124860"/>
                  </a:lnTo>
                  <a:lnTo>
                    <a:pt x="44645" y="112573"/>
                  </a:lnTo>
                  <a:lnTo>
                    <a:pt x="42001" y="106918"/>
                  </a:lnTo>
                  <a:lnTo>
                    <a:pt x="38511" y="101097"/>
                  </a:lnTo>
                  <a:lnTo>
                    <a:pt x="36546" y="91250"/>
                  </a:lnTo>
                  <a:lnTo>
                    <a:pt x="35740" y="47705"/>
                  </a:lnTo>
                  <a:lnTo>
                    <a:pt x="36717" y="32876"/>
                  </a:lnTo>
                  <a:lnTo>
                    <a:pt x="42849" y="21757"/>
                  </a:lnTo>
                  <a:lnTo>
                    <a:pt x="51969" y="10815"/>
                  </a:lnTo>
                  <a:lnTo>
                    <a:pt x="55509" y="9767"/>
                  </a:lnTo>
                  <a:lnTo>
                    <a:pt x="62508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387"/>
            <p:cNvSpPr/>
            <p:nvPr/>
          </p:nvSpPr>
          <p:spPr>
            <a:xfrm>
              <a:off x="2464716" y="4161393"/>
              <a:ext cx="115965" cy="115928"/>
            </a:xfrm>
            <a:custGeom>
              <a:avLst/>
              <a:gdLst/>
              <a:ahLst/>
              <a:cxnLst/>
              <a:rect l="0" t="0" r="0" b="0"/>
              <a:pathLst>
                <a:path w="115965" h="115928">
                  <a:moveTo>
                    <a:pt x="53456" y="8771"/>
                  </a:moveTo>
                  <a:lnTo>
                    <a:pt x="40154" y="8771"/>
                  </a:lnTo>
                  <a:lnTo>
                    <a:pt x="34976" y="11417"/>
                  </a:lnTo>
                  <a:lnTo>
                    <a:pt x="29367" y="14908"/>
                  </a:lnTo>
                  <a:lnTo>
                    <a:pt x="20632" y="17865"/>
                  </a:lnTo>
                  <a:lnTo>
                    <a:pt x="14724" y="22073"/>
                  </a:lnTo>
                  <a:lnTo>
                    <a:pt x="11437" y="29897"/>
                  </a:lnTo>
                  <a:lnTo>
                    <a:pt x="291" y="73790"/>
                  </a:lnTo>
                  <a:lnTo>
                    <a:pt x="0" y="83047"/>
                  </a:lnTo>
                  <a:lnTo>
                    <a:pt x="2578" y="89077"/>
                  </a:lnTo>
                  <a:lnTo>
                    <a:pt x="16131" y="105230"/>
                  </a:lnTo>
                  <a:lnTo>
                    <a:pt x="19669" y="106212"/>
                  </a:lnTo>
                  <a:lnTo>
                    <a:pt x="22002" y="106474"/>
                  </a:lnTo>
                  <a:lnTo>
                    <a:pt x="27239" y="104119"/>
                  </a:lnTo>
                  <a:lnTo>
                    <a:pt x="47536" y="85993"/>
                  </a:lnTo>
                  <a:lnTo>
                    <a:pt x="50825" y="80133"/>
                  </a:lnTo>
                  <a:lnTo>
                    <a:pt x="53279" y="74222"/>
                  </a:lnTo>
                  <a:lnTo>
                    <a:pt x="57677" y="68288"/>
                  </a:lnTo>
                  <a:lnTo>
                    <a:pt x="60293" y="59697"/>
                  </a:lnTo>
                  <a:lnTo>
                    <a:pt x="62349" y="15201"/>
                  </a:lnTo>
                  <a:lnTo>
                    <a:pt x="59724" y="8983"/>
                  </a:lnTo>
                  <a:lnTo>
                    <a:pt x="53565" y="0"/>
                  </a:lnTo>
                  <a:lnTo>
                    <a:pt x="58228" y="4629"/>
                  </a:lnTo>
                  <a:lnTo>
                    <a:pt x="60538" y="9576"/>
                  </a:lnTo>
                  <a:lnTo>
                    <a:pt x="69272" y="30889"/>
                  </a:lnTo>
                  <a:lnTo>
                    <a:pt x="77783" y="51027"/>
                  </a:lnTo>
                  <a:lnTo>
                    <a:pt x="84499" y="69594"/>
                  </a:lnTo>
                  <a:lnTo>
                    <a:pt x="98273" y="88524"/>
                  </a:lnTo>
                  <a:lnTo>
                    <a:pt x="104132" y="93826"/>
                  </a:lnTo>
                  <a:lnTo>
                    <a:pt x="110044" y="96183"/>
                  </a:lnTo>
                  <a:lnTo>
                    <a:pt x="112017" y="97804"/>
                  </a:lnTo>
                  <a:lnTo>
                    <a:pt x="114210" y="102250"/>
                  </a:lnTo>
                  <a:lnTo>
                    <a:pt x="115964" y="1159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388"/>
            <p:cNvSpPr/>
            <p:nvPr/>
          </p:nvSpPr>
          <p:spPr>
            <a:xfrm>
              <a:off x="2331139" y="4125670"/>
              <a:ext cx="88807" cy="169511"/>
            </a:xfrm>
            <a:custGeom>
              <a:avLst/>
              <a:gdLst/>
              <a:ahLst/>
              <a:cxnLst/>
              <a:rect l="0" t="0" r="0" b="0"/>
              <a:pathLst>
                <a:path w="88807" h="169511">
                  <a:moveTo>
                    <a:pt x="79877" y="71283"/>
                  </a:moveTo>
                  <a:lnTo>
                    <a:pt x="79877" y="48792"/>
                  </a:lnTo>
                  <a:lnTo>
                    <a:pt x="78884" y="47360"/>
                  </a:lnTo>
                  <a:lnTo>
                    <a:pt x="77231" y="46404"/>
                  </a:lnTo>
                  <a:lnTo>
                    <a:pt x="75136" y="45768"/>
                  </a:lnTo>
                  <a:lnTo>
                    <a:pt x="73740" y="44351"/>
                  </a:lnTo>
                  <a:lnTo>
                    <a:pt x="72188" y="40131"/>
                  </a:lnTo>
                  <a:lnTo>
                    <a:pt x="70200" y="29338"/>
                  </a:lnTo>
                  <a:lnTo>
                    <a:pt x="55516" y="8759"/>
                  </a:lnTo>
                  <a:lnTo>
                    <a:pt x="54706" y="5788"/>
                  </a:lnTo>
                  <a:lnTo>
                    <a:pt x="53174" y="3807"/>
                  </a:lnTo>
                  <a:lnTo>
                    <a:pt x="48827" y="1607"/>
                  </a:lnTo>
                  <a:lnTo>
                    <a:pt x="32139" y="0"/>
                  </a:lnTo>
                  <a:lnTo>
                    <a:pt x="26248" y="2560"/>
                  </a:lnTo>
                  <a:lnTo>
                    <a:pt x="23289" y="4632"/>
                  </a:lnTo>
                  <a:lnTo>
                    <a:pt x="21315" y="7997"/>
                  </a:lnTo>
                  <a:lnTo>
                    <a:pt x="15502" y="25011"/>
                  </a:lnTo>
                  <a:lnTo>
                    <a:pt x="5094" y="42960"/>
                  </a:lnTo>
                  <a:lnTo>
                    <a:pt x="1164" y="59804"/>
                  </a:lnTo>
                  <a:lnTo>
                    <a:pt x="0" y="77363"/>
                  </a:lnTo>
                  <a:lnTo>
                    <a:pt x="8633" y="117923"/>
                  </a:lnTo>
                  <a:lnTo>
                    <a:pt x="26484" y="149557"/>
                  </a:lnTo>
                  <a:lnTo>
                    <a:pt x="38241" y="163143"/>
                  </a:lnTo>
                  <a:lnTo>
                    <a:pt x="46820" y="166680"/>
                  </a:lnTo>
                  <a:lnTo>
                    <a:pt x="88806" y="169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389"/>
            <p:cNvSpPr/>
            <p:nvPr/>
          </p:nvSpPr>
          <p:spPr>
            <a:xfrm>
              <a:off x="3000788" y="3866602"/>
              <a:ext cx="97815" cy="133899"/>
            </a:xfrm>
            <a:custGeom>
              <a:avLst/>
              <a:gdLst/>
              <a:ahLst/>
              <a:cxnLst/>
              <a:rect l="0" t="0" r="0" b="0"/>
              <a:pathLst>
                <a:path w="97815" h="133899">
                  <a:moveTo>
                    <a:pt x="17446" y="98179"/>
                  </a:moveTo>
                  <a:lnTo>
                    <a:pt x="22187" y="98179"/>
                  </a:lnTo>
                  <a:lnTo>
                    <a:pt x="23583" y="97187"/>
                  </a:lnTo>
                  <a:lnTo>
                    <a:pt x="24514" y="95534"/>
                  </a:lnTo>
                  <a:lnTo>
                    <a:pt x="26008" y="90491"/>
                  </a:lnTo>
                  <a:lnTo>
                    <a:pt x="31008" y="84877"/>
                  </a:lnTo>
                  <a:lnTo>
                    <a:pt x="36041" y="82345"/>
                  </a:lnTo>
                  <a:lnTo>
                    <a:pt x="38773" y="81670"/>
                  </a:lnTo>
                  <a:lnTo>
                    <a:pt x="47357" y="75979"/>
                  </a:lnTo>
                  <a:lnTo>
                    <a:pt x="50584" y="70784"/>
                  </a:lnTo>
                  <a:lnTo>
                    <a:pt x="52655" y="59364"/>
                  </a:lnTo>
                  <a:lnTo>
                    <a:pt x="53014" y="50519"/>
                  </a:lnTo>
                  <a:lnTo>
                    <a:pt x="44062" y="21614"/>
                  </a:lnTo>
                  <a:lnTo>
                    <a:pt x="37329" y="9046"/>
                  </a:lnTo>
                  <a:lnTo>
                    <a:pt x="36655" y="6014"/>
                  </a:lnTo>
                  <a:lnTo>
                    <a:pt x="35213" y="3994"/>
                  </a:lnTo>
                  <a:lnTo>
                    <a:pt x="33260" y="2647"/>
                  </a:lnTo>
                  <a:lnTo>
                    <a:pt x="28443" y="1150"/>
                  </a:lnTo>
                  <a:lnTo>
                    <a:pt x="10245" y="0"/>
                  </a:lnTo>
                  <a:lnTo>
                    <a:pt x="4288" y="4707"/>
                  </a:lnTo>
                  <a:lnTo>
                    <a:pt x="1676" y="9672"/>
                  </a:lnTo>
                  <a:lnTo>
                    <a:pt x="0" y="25685"/>
                  </a:lnTo>
                  <a:lnTo>
                    <a:pt x="661" y="46965"/>
                  </a:lnTo>
                  <a:lnTo>
                    <a:pt x="20581" y="86656"/>
                  </a:lnTo>
                  <a:lnTo>
                    <a:pt x="29092" y="95703"/>
                  </a:lnTo>
                  <a:lnTo>
                    <a:pt x="58876" y="120903"/>
                  </a:lnTo>
                  <a:lnTo>
                    <a:pt x="87866" y="132965"/>
                  </a:lnTo>
                  <a:lnTo>
                    <a:pt x="97814" y="1338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390"/>
            <p:cNvSpPr/>
            <p:nvPr/>
          </p:nvSpPr>
          <p:spPr>
            <a:xfrm>
              <a:off x="2895084" y="3884414"/>
              <a:ext cx="100495" cy="150141"/>
            </a:xfrm>
            <a:custGeom>
              <a:avLst/>
              <a:gdLst/>
              <a:ahLst/>
              <a:cxnLst/>
              <a:rect l="0" t="0" r="0" b="0"/>
              <a:pathLst>
                <a:path w="100495" h="150141">
                  <a:moveTo>
                    <a:pt x="69572" y="0"/>
                  </a:moveTo>
                  <a:lnTo>
                    <a:pt x="25864" y="0"/>
                  </a:lnTo>
                  <a:lnTo>
                    <a:pt x="17735" y="2646"/>
                  </a:lnTo>
                  <a:lnTo>
                    <a:pt x="4432" y="12429"/>
                  </a:lnTo>
                  <a:lnTo>
                    <a:pt x="933" y="18092"/>
                  </a:lnTo>
                  <a:lnTo>
                    <a:pt x="0" y="20991"/>
                  </a:lnTo>
                  <a:lnTo>
                    <a:pt x="371" y="23916"/>
                  </a:lnTo>
                  <a:lnTo>
                    <a:pt x="13475" y="47818"/>
                  </a:lnTo>
                  <a:lnTo>
                    <a:pt x="19174" y="55318"/>
                  </a:lnTo>
                  <a:lnTo>
                    <a:pt x="62015" y="91000"/>
                  </a:lnTo>
                  <a:lnTo>
                    <a:pt x="80353" y="104920"/>
                  </a:lnTo>
                  <a:lnTo>
                    <a:pt x="91240" y="126718"/>
                  </a:lnTo>
                  <a:lnTo>
                    <a:pt x="96731" y="130733"/>
                  </a:lnTo>
                  <a:lnTo>
                    <a:pt x="99584" y="131804"/>
                  </a:lnTo>
                  <a:lnTo>
                    <a:pt x="100494" y="133510"/>
                  </a:lnTo>
                  <a:lnTo>
                    <a:pt x="100109" y="135639"/>
                  </a:lnTo>
                  <a:lnTo>
                    <a:pt x="98027" y="140651"/>
                  </a:lnTo>
                  <a:lnTo>
                    <a:pt x="97102" y="146186"/>
                  </a:lnTo>
                  <a:lnTo>
                    <a:pt x="94870" y="148059"/>
                  </a:lnTo>
                  <a:lnTo>
                    <a:pt x="87100" y="150140"/>
                  </a:lnTo>
                  <a:lnTo>
                    <a:pt x="83242" y="149703"/>
                  </a:lnTo>
                  <a:lnTo>
                    <a:pt x="67275" y="144518"/>
                  </a:lnTo>
                  <a:lnTo>
                    <a:pt x="57637" y="142613"/>
                  </a:lnTo>
                  <a:lnTo>
                    <a:pt x="24924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391"/>
            <p:cNvSpPr/>
            <p:nvPr/>
          </p:nvSpPr>
          <p:spPr>
            <a:xfrm>
              <a:off x="2795029" y="3893344"/>
              <a:ext cx="89261" cy="133946"/>
            </a:xfrm>
            <a:custGeom>
              <a:avLst/>
              <a:gdLst/>
              <a:ahLst/>
              <a:cxnLst/>
              <a:rect l="0" t="0" r="0" b="0"/>
              <a:pathLst>
                <a:path w="89261" h="133946">
                  <a:moveTo>
                    <a:pt x="53541" y="0"/>
                  </a:moveTo>
                  <a:lnTo>
                    <a:pt x="35240" y="0"/>
                  </a:lnTo>
                  <a:lnTo>
                    <a:pt x="27879" y="2645"/>
                  </a:lnTo>
                  <a:lnTo>
                    <a:pt x="15069" y="12428"/>
                  </a:lnTo>
                  <a:lnTo>
                    <a:pt x="11637" y="20737"/>
                  </a:lnTo>
                  <a:lnTo>
                    <a:pt x="898" y="64604"/>
                  </a:lnTo>
                  <a:lnTo>
                    <a:pt x="0" y="95071"/>
                  </a:lnTo>
                  <a:lnTo>
                    <a:pt x="2625" y="99470"/>
                  </a:lnTo>
                  <a:lnTo>
                    <a:pt x="7655" y="105638"/>
                  </a:lnTo>
                  <a:lnTo>
                    <a:pt x="10988" y="106481"/>
                  </a:lnTo>
                  <a:lnTo>
                    <a:pt x="16473" y="107023"/>
                  </a:lnTo>
                  <a:lnTo>
                    <a:pt x="30133" y="94716"/>
                  </a:lnTo>
                  <a:lnTo>
                    <a:pt x="33216" y="86413"/>
                  </a:lnTo>
                  <a:lnTo>
                    <a:pt x="35578" y="77101"/>
                  </a:lnTo>
                  <a:lnTo>
                    <a:pt x="41494" y="65288"/>
                  </a:lnTo>
                  <a:lnTo>
                    <a:pt x="52633" y="21929"/>
                  </a:lnTo>
                  <a:lnTo>
                    <a:pt x="53531" y="535"/>
                  </a:lnTo>
                  <a:lnTo>
                    <a:pt x="53541" y="12475"/>
                  </a:lnTo>
                  <a:lnTo>
                    <a:pt x="56187" y="18112"/>
                  </a:lnTo>
                  <a:lnTo>
                    <a:pt x="58281" y="21005"/>
                  </a:lnTo>
                  <a:lnTo>
                    <a:pt x="61230" y="34556"/>
                  </a:lnTo>
                  <a:lnTo>
                    <a:pt x="63390" y="68383"/>
                  </a:lnTo>
                  <a:lnTo>
                    <a:pt x="77696" y="100465"/>
                  </a:lnTo>
                  <a:lnTo>
                    <a:pt x="85392" y="112008"/>
                  </a:lnTo>
                  <a:lnTo>
                    <a:pt x="88114" y="121712"/>
                  </a:lnTo>
                  <a:lnTo>
                    <a:pt x="8926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392"/>
            <p:cNvSpPr/>
            <p:nvPr/>
          </p:nvSpPr>
          <p:spPr>
            <a:xfrm>
              <a:off x="2678906" y="3875640"/>
              <a:ext cx="80323" cy="133791"/>
            </a:xfrm>
            <a:custGeom>
              <a:avLst/>
              <a:gdLst/>
              <a:ahLst/>
              <a:cxnLst/>
              <a:rect l="0" t="0" r="0" b="0"/>
              <a:pathLst>
                <a:path w="80323" h="133791">
                  <a:moveTo>
                    <a:pt x="0" y="80212"/>
                  </a:moveTo>
                  <a:lnTo>
                    <a:pt x="38809" y="80212"/>
                  </a:lnTo>
                  <a:lnTo>
                    <a:pt x="44699" y="77566"/>
                  </a:lnTo>
                  <a:lnTo>
                    <a:pt x="50624" y="74075"/>
                  </a:lnTo>
                  <a:lnTo>
                    <a:pt x="59538" y="71117"/>
                  </a:lnTo>
                  <a:lnTo>
                    <a:pt x="68463" y="65390"/>
                  </a:lnTo>
                  <a:lnTo>
                    <a:pt x="74415" y="63702"/>
                  </a:lnTo>
                  <a:lnTo>
                    <a:pt x="76399" y="62260"/>
                  </a:lnTo>
                  <a:lnTo>
                    <a:pt x="77722" y="60307"/>
                  </a:lnTo>
                  <a:lnTo>
                    <a:pt x="79192" y="54498"/>
                  </a:lnTo>
                  <a:lnTo>
                    <a:pt x="80322" y="23989"/>
                  </a:lnTo>
                  <a:lnTo>
                    <a:pt x="77701" y="17851"/>
                  </a:lnTo>
                  <a:lnTo>
                    <a:pt x="74222" y="11817"/>
                  </a:lnTo>
                  <a:lnTo>
                    <a:pt x="72675" y="5827"/>
                  </a:lnTo>
                  <a:lnTo>
                    <a:pt x="71270" y="3833"/>
                  </a:lnTo>
                  <a:lnTo>
                    <a:pt x="69342" y="2503"/>
                  </a:lnTo>
                  <a:lnTo>
                    <a:pt x="64553" y="1026"/>
                  </a:lnTo>
                  <a:lnTo>
                    <a:pt x="50479" y="0"/>
                  </a:lnTo>
                  <a:lnTo>
                    <a:pt x="44594" y="2559"/>
                  </a:lnTo>
                  <a:lnTo>
                    <a:pt x="32732" y="12287"/>
                  </a:lnTo>
                  <a:lnTo>
                    <a:pt x="29430" y="20588"/>
                  </a:lnTo>
                  <a:lnTo>
                    <a:pt x="26971" y="29900"/>
                  </a:lnTo>
                  <a:lnTo>
                    <a:pt x="21000" y="41712"/>
                  </a:lnTo>
                  <a:lnTo>
                    <a:pt x="17982" y="81548"/>
                  </a:lnTo>
                  <a:lnTo>
                    <a:pt x="26961" y="112030"/>
                  </a:lnTo>
                  <a:lnTo>
                    <a:pt x="44649" y="133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393"/>
            <p:cNvSpPr/>
            <p:nvPr/>
          </p:nvSpPr>
          <p:spPr>
            <a:xfrm>
              <a:off x="2643188" y="3848695"/>
              <a:ext cx="17860" cy="196454"/>
            </a:xfrm>
            <a:custGeom>
              <a:avLst/>
              <a:gdLst/>
              <a:ahLst/>
              <a:cxnLst/>
              <a:rect l="0" t="0" r="0" b="0"/>
              <a:pathLst>
                <a:path w="17860" h="196454">
                  <a:moveTo>
                    <a:pt x="0" y="0"/>
                  </a:moveTo>
                  <a:lnTo>
                    <a:pt x="0" y="39320"/>
                  </a:lnTo>
                  <a:lnTo>
                    <a:pt x="0" y="83050"/>
                  </a:lnTo>
                  <a:lnTo>
                    <a:pt x="0" y="124468"/>
                  </a:lnTo>
                  <a:lnTo>
                    <a:pt x="992" y="136678"/>
                  </a:lnTo>
                  <a:lnTo>
                    <a:pt x="8561" y="179797"/>
                  </a:lnTo>
                  <a:lnTo>
                    <a:pt x="11412" y="186735"/>
                  </a:lnTo>
                  <a:lnTo>
                    <a:pt x="17859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394"/>
            <p:cNvSpPr/>
            <p:nvPr/>
          </p:nvSpPr>
          <p:spPr>
            <a:xfrm>
              <a:off x="2509242" y="3911358"/>
              <a:ext cx="71314" cy="124862"/>
            </a:xfrm>
            <a:custGeom>
              <a:avLst/>
              <a:gdLst/>
              <a:ahLst/>
              <a:cxnLst/>
              <a:rect l="0" t="0" r="0" b="0"/>
              <a:pathLst>
                <a:path w="71314" h="124862">
                  <a:moveTo>
                    <a:pt x="0" y="80212"/>
                  </a:moveTo>
                  <a:lnTo>
                    <a:pt x="12429" y="80212"/>
                  </a:lnTo>
                  <a:lnTo>
                    <a:pt x="18092" y="77567"/>
                  </a:lnTo>
                  <a:lnTo>
                    <a:pt x="55318" y="50401"/>
                  </a:lnTo>
                  <a:lnTo>
                    <a:pt x="59312" y="44473"/>
                  </a:lnTo>
                  <a:lnTo>
                    <a:pt x="62080" y="38532"/>
                  </a:lnTo>
                  <a:lnTo>
                    <a:pt x="68224" y="29608"/>
                  </a:lnTo>
                  <a:lnTo>
                    <a:pt x="70485" y="20680"/>
                  </a:lnTo>
                  <a:lnTo>
                    <a:pt x="71313" y="5798"/>
                  </a:lnTo>
                  <a:lnTo>
                    <a:pt x="70362" y="3814"/>
                  </a:lnTo>
                  <a:lnTo>
                    <a:pt x="68736" y="2491"/>
                  </a:lnTo>
                  <a:lnTo>
                    <a:pt x="64284" y="1021"/>
                  </a:lnTo>
                  <a:lnTo>
                    <a:pt x="50444" y="0"/>
                  </a:lnTo>
                  <a:lnTo>
                    <a:pt x="44578" y="2560"/>
                  </a:lnTo>
                  <a:lnTo>
                    <a:pt x="14882" y="29658"/>
                  </a:lnTo>
                  <a:lnTo>
                    <a:pt x="11575" y="38230"/>
                  </a:lnTo>
                  <a:lnTo>
                    <a:pt x="9085" y="72652"/>
                  </a:lnTo>
                  <a:lnTo>
                    <a:pt x="16632" y="99666"/>
                  </a:lnTo>
                  <a:lnTo>
                    <a:pt x="19025" y="102111"/>
                  </a:lnTo>
                  <a:lnTo>
                    <a:pt x="29891" y="106545"/>
                  </a:lnTo>
                  <a:lnTo>
                    <a:pt x="31834" y="108681"/>
                  </a:lnTo>
                  <a:lnTo>
                    <a:pt x="37214" y="116429"/>
                  </a:lnTo>
                  <a:lnTo>
                    <a:pt x="39692" y="119239"/>
                  </a:lnTo>
                  <a:lnTo>
                    <a:pt x="45091" y="122362"/>
                  </a:lnTo>
                  <a:lnTo>
                    <a:pt x="53578" y="1248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395"/>
            <p:cNvSpPr/>
            <p:nvPr/>
          </p:nvSpPr>
          <p:spPr>
            <a:xfrm>
              <a:off x="2411016" y="3911203"/>
              <a:ext cx="80368" cy="185747"/>
            </a:xfrm>
            <a:custGeom>
              <a:avLst/>
              <a:gdLst/>
              <a:ahLst/>
              <a:cxnLst/>
              <a:rect l="0" t="0" r="0" b="0"/>
              <a:pathLst>
                <a:path w="80368" h="185747">
                  <a:moveTo>
                    <a:pt x="0" y="8930"/>
                  </a:moveTo>
                  <a:lnTo>
                    <a:pt x="0" y="35793"/>
                  </a:lnTo>
                  <a:lnTo>
                    <a:pt x="2646" y="43359"/>
                  </a:lnTo>
                  <a:lnTo>
                    <a:pt x="4740" y="46765"/>
                  </a:lnTo>
                  <a:lnTo>
                    <a:pt x="13302" y="85526"/>
                  </a:lnTo>
                  <a:lnTo>
                    <a:pt x="24327" y="115981"/>
                  </a:lnTo>
                  <a:lnTo>
                    <a:pt x="27457" y="144846"/>
                  </a:lnTo>
                  <a:lnTo>
                    <a:pt x="34434" y="163187"/>
                  </a:lnTo>
                  <a:lnTo>
                    <a:pt x="35685" y="185746"/>
                  </a:lnTo>
                  <a:lnTo>
                    <a:pt x="34726" y="156297"/>
                  </a:lnTo>
                  <a:lnTo>
                    <a:pt x="27616" y="121911"/>
                  </a:lnTo>
                  <a:lnTo>
                    <a:pt x="26837" y="77714"/>
                  </a:lnTo>
                  <a:lnTo>
                    <a:pt x="27802" y="62321"/>
                  </a:lnTo>
                  <a:lnTo>
                    <a:pt x="34480" y="34874"/>
                  </a:lnTo>
                  <a:lnTo>
                    <a:pt x="36877" y="31187"/>
                  </a:lnTo>
                  <a:lnTo>
                    <a:pt x="58979" y="13023"/>
                  </a:lnTo>
                  <a:lnTo>
                    <a:pt x="65239" y="10749"/>
                  </a:lnTo>
                  <a:lnTo>
                    <a:pt x="67305" y="9150"/>
                  </a:lnTo>
                  <a:lnTo>
                    <a:pt x="71205" y="3152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396"/>
            <p:cNvSpPr/>
            <p:nvPr/>
          </p:nvSpPr>
          <p:spPr>
            <a:xfrm>
              <a:off x="3679031" y="3571875"/>
              <a:ext cx="17861" cy="62509"/>
            </a:xfrm>
            <a:custGeom>
              <a:avLst/>
              <a:gdLst/>
              <a:ahLst/>
              <a:cxnLst/>
              <a:rect l="0" t="0" r="0" b="0"/>
              <a:pathLst>
                <a:path w="17861" h="62509">
                  <a:moveTo>
                    <a:pt x="17860" y="0"/>
                  </a:moveTo>
                  <a:lnTo>
                    <a:pt x="17860" y="16250"/>
                  </a:lnTo>
                  <a:lnTo>
                    <a:pt x="11723" y="25663"/>
                  </a:lnTo>
                  <a:lnTo>
                    <a:pt x="9298" y="46496"/>
                  </a:lnTo>
                  <a:lnTo>
                    <a:pt x="8183" y="48857"/>
                  </a:lnTo>
                  <a:lnTo>
                    <a:pt x="6448" y="50431"/>
                  </a:lnTo>
                  <a:lnTo>
                    <a:pt x="4298" y="51480"/>
                  </a:lnTo>
                  <a:lnTo>
                    <a:pt x="2866" y="53172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397"/>
            <p:cNvSpPr/>
            <p:nvPr/>
          </p:nvSpPr>
          <p:spPr>
            <a:xfrm>
              <a:off x="3527349" y="3433133"/>
              <a:ext cx="89175" cy="120884"/>
            </a:xfrm>
            <a:custGeom>
              <a:avLst/>
              <a:gdLst/>
              <a:ahLst/>
              <a:cxnLst/>
              <a:rect l="0" t="0" r="0" b="0"/>
              <a:pathLst>
                <a:path w="89175" h="120884">
                  <a:moveTo>
                    <a:pt x="26667" y="103023"/>
                  </a:moveTo>
                  <a:lnTo>
                    <a:pt x="26667" y="98283"/>
                  </a:lnTo>
                  <a:lnTo>
                    <a:pt x="27659" y="96886"/>
                  </a:lnTo>
                  <a:lnTo>
                    <a:pt x="29312" y="95955"/>
                  </a:lnTo>
                  <a:lnTo>
                    <a:pt x="34355" y="94461"/>
                  </a:lnTo>
                  <a:lnTo>
                    <a:pt x="35044" y="91611"/>
                  </a:lnTo>
                  <a:lnTo>
                    <a:pt x="35229" y="89462"/>
                  </a:lnTo>
                  <a:lnTo>
                    <a:pt x="38079" y="84428"/>
                  </a:lnTo>
                  <a:lnTo>
                    <a:pt x="41660" y="78884"/>
                  </a:lnTo>
                  <a:lnTo>
                    <a:pt x="43677" y="70184"/>
                  </a:lnTo>
                  <a:lnTo>
                    <a:pt x="44149" y="64285"/>
                  </a:lnTo>
                  <a:lnTo>
                    <a:pt x="47004" y="58355"/>
                  </a:lnTo>
                  <a:lnTo>
                    <a:pt x="50588" y="52413"/>
                  </a:lnTo>
                  <a:lnTo>
                    <a:pt x="52889" y="40514"/>
                  </a:lnTo>
                  <a:lnTo>
                    <a:pt x="53078" y="37538"/>
                  </a:lnTo>
                  <a:lnTo>
                    <a:pt x="50642" y="31585"/>
                  </a:lnTo>
                  <a:lnTo>
                    <a:pt x="37995" y="13726"/>
                  </a:lnTo>
                  <a:lnTo>
                    <a:pt x="37195" y="10750"/>
                  </a:lnTo>
                  <a:lnTo>
                    <a:pt x="35670" y="8765"/>
                  </a:lnTo>
                  <a:lnTo>
                    <a:pt x="23308" y="579"/>
                  </a:lnTo>
                  <a:lnTo>
                    <a:pt x="20458" y="0"/>
                  </a:lnTo>
                  <a:lnTo>
                    <a:pt x="17567" y="607"/>
                  </a:lnTo>
                  <a:lnTo>
                    <a:pt x="10538" y="3969"/>
                  </a:lnTo>
                  <a:lnTo>
                    <a:pt x="4580" y="9292"/>
                  </a:lnTo>
                  <a:lnTo>
                    <a:pt x="1967" y="17047"/>
                  </a:lnTo>
                  <a:lnTo>
                    <a:pt x="0" y="43164"/>
                  </a:lnTo>
                  <a:lnTo>
                    <a:pt x="4654" y="57065"/>
                  </a:lnTo>
                  <a:lnTo>
                    <a:pt x="15116" y="72411"/>
                  </a:lnTo>
                  <a:lnTo>
                    <a:pt x="42551" y="100025"/>
                  </a:lnTo>
                  <a:lnTo>
                    <a:pt x="70764" y="118235"/>
                  </a:lnTo>
                  <a:lnTo>
                    <a:pt x="89174" y="120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398"/>
            <p:cNvSpPr/>
            <p:nvPr/>
          </p:nvSpPr>
          <p:spPr>
            <a:xfrm>
              <a:off x="3424281" y="3473648"/>
              <a:ext cx="115815" cy="125013"/>
            </a:xfrm>
            <a:custGeom>
              <a:avLst/>
              <a:gdLst/>
              <a:ahLst/>
              <a:cxnLst/>
              <a:rect l="0" t="0" r="0" b="0"/>
              <a:pathLst>
                <a:path w="115815" h="125013">
                  <a:moveTo>
                    <a:pt x="76157" y="0"/>
                  </a:moveTo>
                  <a:lnTo>
                    <a:pt x="34117" y="0"/>
                  </a:lnTo>
                  <a:lnTo>
                    <a:pt x="19603" y="993"/>
                  </a:lnTo>
                  <a:lnTo>
                    <a:pt x="6875" y="7689"/>
                  </a:lnTo>
                  <a:lnTo>
                    <a:pt x="617" y="13303"/>
                  </a:lnTo>
                  <a:lnTo>
                    <a:pt x="0" y="15814"/>
                  </a:lnTo>
                  <a:lnTo>
                    <a:pt x="581" y="18480"/>
                  </a:lnTo>
                  <a:lnTo>
                    <a:pt x="6139" y="26973"/>
                  </a:lnTo>
                  <a:lnTo>
                    <a:pt x="29579" y="50609"/>
                  </a:lnTo>
                  <a:lnTo>
                    <a:pt x="73337" y="82103"/>
                  </a:lnTo>
                  <a:lnTo>
                    <a:pt x="114807" y="119053"/>
                  </a:lnTo>
                  <a:lnTo>
                    <a:pt x="115814" y="121041"/>
                  </a:lnTo>
                  <a:lnTo>
                    <a:pt x="115494" y="122366"/>
                  </a:lnTo>
                  <a:lnTo>
                    <a:pt x="112590" y="124492"/>
                  </a:lnTo>
                  <a:lnTo>
                    <a:pt x="69640" y="125012"/>
                  </a:lnTo>
                  <a:lnTo>
                    <a:pt x="60693" y="122369"/>
                  </a:lnTo>
                  <a:lnTo>
                    <a:pt x="52416" y="118878"/>
                  </a:lnTo>
                  <a:lnTo>
                    <a:pt x="26476" y="115339"/>
                  </a:lnTo>
                  <a:lnTo>
                    <a:pt x="13649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399"/>
            <p:cNvSpPr/>
            <p:nvPr/>
          </p:nvSpPr>
          <p:spPr>
            <a:xfrm>
              <a:off x="3312914" y="3482578"/>
              <a:ext cx="106709" cy="124483"/>
            </a:xfrm>
            <a:custGeom>
              <a:avLst/>
              <a:gdLst/>
              <a:ahLst/>
              <a:cxnLst/>
              <a:rect l="0" t="0" r="0" b="0"/>
              <a:pathLst>
                <a:path w="106709" h="124483">
                  <a:moveTo>
                    <a:pt x="17859" y="0"/>
                  </a:moveTo>
                  <a:lnTo>
                    <a:pt x="17859" y="43479"/>
                  </a:lnTo>
                  <a:lnTo>
                    <a:pt x="18852" y="77313"/>
                  </a:lnTo>
                  <a:lnTo>
                    <a:pt x="24988" y="92140"/>
                  </a:lnTo>
                  <a:lnTo>
                    <a:pt x="47671" y="118941"/>
                  </a:lnTo>
                  <a:lnTo>
                    <a:pt x="56244" y="122316"/>
                  </a:lnTo>
                  <a:lnTo>
                    <a:pt x="73177" y="124482"/>
                  </a:lnTo>
                  <a:lnTo>
                    <a:pt x="87718" y="120117"/>
                  </a:lnTo>
                  <a:lnTo>
                    <a:pt x="91221" y="117781"/>
                  </a:lnTo>
                  <a:lnTo>
                    <a:pt x="102044" y="104011"/>
                  </a:lnTo>
                  <a:lnTo>
                    <a:pt x="104884" y="95506"/>
                  </a:lnTo>
                  <a:lnTo>
                    <a:pt x="106708" y="78617"/>
                  </a:lnTo>
                  <a:lnTo>
                    <a:pt x="99939" y="58598"/>
                  </a:lnTo>
                  <a:lnTo>
                    <a:pt x="89047" y="38180"/>
                  </a:lnTo>
                  <a:lnTo>
                    <a:pt x="82241" y="30859"/>
                  </a:lnTo>
                  <a:lnTo>
                    <a:pt x="38773" y="3997"/>
                  </a:lnTo>
                  <a:lnTo>
                    <a:pt x="12828" y="35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400"/>
            <p:cNvSpPr/>
            <p:nvPr/>
          </p:nvSpPr>
          <p:spPr>
            <a:xfrm>
              <a:off x="3205758" y="3484309"/>
              <a:ext cx="105383" cy="132215"/>
            </a:xfrm>
            <a:custGeom>
              <a:avLst/>
              <a:gdLst/>
              <a:ahLst/>
              <a:cxnLst/>
              <a:rect l="0" t="0" r="0" b="0"/>
              <a:pathLst>
                <a:path w="105383" h="132215">
                  <a:moveTo>
                    <a:pt x="0" y="42918"/>
                  </a:moveTo>
                  <a:lnTo>
                    <a:pt x="0" y="20794"/>
                  </a:lnTo>
                  <a:lnTo>
                    <a:pt x="1984" y="18247"/>
                  </a:lnTo>
                  <a:lnTo>
                    <a:pt x="20117" y="4109"/>
                  </a:lnTo>
                  <a:lnTo>
                    <a:pt x="29115" y="865"/>
                  </a:lnTo>
                  <a:lnTo>
                    <a:pt x="34293" y="0"/>
                  </a:lnTo>
                  <a:lnTo>
                    <a:pt x="42692" y="1684"/>
                  </a:lnTo>
                  <a:lnTo>
                    <a:pt x="73058" y="19305"/>
                  </a:lnTo>
                  <a:lnTo>
                    <a:pt x="86052" y="32043"/>
                  </a:lnTo>
                  <a:lnTo>
                    <a:pt x="103164" y="63113"/>
                  </a:lnTo>
                  <a:lnTo>
                    <a:pt x="105382" y="71076"/>
                  </a:lnTo>
                  <a:lnTo>
                    <a:pt x="103722" y="80568"/>
                  </a:lnTo>
                  <a:lnTo>
                    <a:pt x="97209" y="94422"/>
                  </a:lnTo>
                  <a:lnTo>
                    <a:pt x="86119" y="107992"/>
                  </a:lnTo>
                  <a:lnTo>
                    <a:pt x="72590" y="117210"/>
                  </a:lnTo>
                  <a:lnTo>
                    <a:pt x="37741" y="130115"/>
                  </a:lnTo>
                  <a:lnTo>
                    <a:pt x="8930" y="132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401"/>
            <p:cNvSpPr/>
            <p:nvPr/>
          </p:nvSpPr>
          <p:spPr>
            <a:xfrm>
              <a:off x="3205758" y="3473648"/>
              <a:ext cx="44649" cy="241103"/>
            </a:xfrm>
            <a:custGeom>
              <a:avLst/>
              <a:gdLst/>
              <a:ahLst/>
              <a:cxnLst/>
              <a:rect l="0" t="0" r="0" b="0"/>
              <a:pathLst>
                <a:path w="44649" h="241103">
                  <a:moveTo>
                    <a:pt x="0" y="0"/>
                  </a:moveTo>
                  <a:lnTo>
                    <a:pt x="992" y="22943"/>
                  </a:lnTo>
                  <a:lnTo>
                    <a:pt x="7688" y="50880"/>
                  </a:lnTo>
                  <a:lnTo>
                    <a:pt x="11412" y="87472"/>
                  </a:lnTo>
                  <a:lnTo>
                    <a:pt x="24361" y="131923"/>
                  </a:lnTo>
                  <a:lnTo>
                    <a:pt x="33644" y="176555"/>
                  </a:lnTo>
                  <a:lnTo>
                    <a:pt x="37750" y="195849"/>
                  </a:lnTo>
                  <a:lnTo>
                    <a:pt x="42604" y="214134"/>
                  </a:lnTo>
                  <a:lnTo>
                    <a:pt x="44648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402"/>
            <p:cNvSpPr/>
            <p:nvPr/>
          </p:nvSpPr>
          <p:spPr>
            <a:xfrm>
              <a:off x="3027164" y="3484388"/>
              <a:ext cx="160735" cy="149996"/>
            </a:xfrm>
            <a:custGeom>
              <a:avLst/>
              <a:gdLst/>
              <a:ahLst/>
              <a:cxnLst/>
              <a:rect l="0" t="0" r="0" b="0"/>
              <a:pathLst>
                <a:path w="160735" h="149996">
                  <a:moveTo>
                    <a:pt x="0" y="51768"/>
                  </a:moveTo>
                  <a:lnTo>
                    <a:pt x="0" y="93464"/>
                  </a:lnTo>
                  <a:lnTo>
                    <a:pt x="0" y="123160"/>
                  </a:lnTo>
                  <a:lnTo>
                    <a:pt x="0" y="80398"/>
                  </a:lnTo>
                  <a:lnTo>
                    <a:pt x="992" y="56788"/>
                  </a:lnTo>
                  <a:lnTo>
                    <a:pt x="7129" y="40577"/>
                  </a:lnTo>
                  <a:lnTo>
                    <a:pt x="15446" y="25709"/>
                  </a:lnTo>
                  <a:lnTo>
                    <a:pt x="16250" y="22489"/>
                  </a:lnTo>
                  <a:lnTo>
                    <a:pt x="17779" y="20343"/>
                  </a:lnTo>
                  <a:lnTo>
                    <a:pt x="19790" y="18911"/>
                  </a:lnTo>
                  <a:lnTo>
                    <a:pt x="24671" y="17322"/>
                  </a:lnTo>
                  <a:lnTo>
                    <a:pt x="38809" y="16217"/>
                  </a:lnTo>
                  <a:lnTo>
                    <a:pt x="44698" y="18769"/>
                  </a:lnTo>
                  <a:lnTo>
                    <a:pt x="56565" y="28493"/>
                  </a:lnTo>
                  <a:lnTo>
                    <a:pt x="59866" y="36793"/>
                  </a:lnTo>
                  <a:lnTo>
                    <a:pt x="70817" y="80494"/>
                  </a:lnTo>
                  <a:lnTo>
                    <a:pt x="72154" y="90332"/>
                  </a:lnTo>
                  <a:lnTo>
                    <a:pt x="78451" y="107378"/>
                  </a:lnTo>
                  <a:lnTo>
                    <a:pt x="80334" y="131493"/>
                  </a:lnTo>
                  <a:lnTo>
                    <a:pt x="72676" y="132079"/>
                  </a:lnTo>
                  <a:lnTo>
                    <a:pt x="72263" y="131106"/>
                  </a:lnTo>
                  <a:lnTo>
                    <a:pt x="71447" y="89895"/>
                  </a:lnTo>
                  <a:lnTo>
                    <a:pt x="72432" y="66539"/>
                  </a:lnTo>
                  <a:lnTo>
                    <a:pt x="82462" y="27618"/>
                  </a:lnTo>
                  <a:lnTo>
                    <a:pt x="86259" y="20199"/>
                  </a:lnTo>
                  <a:lnTo>
                    <a:pt x="89389" y="10444"/>
                  </a:lnTo>
                  <a:lnTo>
                    <a:pt x="96867" y="0"/>
                  </a:lnTo>
                  <a:lnTo>
                    <a:pt x="98312" y="389"/>
                  </a:lnTo>
                  <a:lnTo>
                    <a:pt x="105796" y="6037"/>
                  </a:lnTo>
                  <a:lnTo>
                    <a:pt x="113024" y="20172"/>
                  </a:lnTo>
                  <a:lnTo>
                    <a:pt x="125101" y="63975"/>
                  </a:lnTo>
                  <a:lnTo>
                    <a:pt x="141231" y="106571"/>
                  </a:lnTo>
                  <a:lnTo>
                    <a:pt x="151873" y="136166"/>
                  </a:lnTo>
                  <a:lnTo>
                    <a:pt x="153834" y="137799"/>
                  </a:lnTo>
                  <a:lnTo>
                    <a:pt x="156135" y="138888"/>
                  </a:lnTo>
                  <a:lnTo>
                    <a:pt x="157668" y="140606"/>
                  </a:lnTo>
                  <a:lnTo>
                    <a:pt x="160734" y="1499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403"/>
            <p:cNvSpPr/>
            <p:nvPr/>
          </p:nvSpPr>
          <p:spPr>
            <a:xfrm>
              <a:off x="2911078" y="3500438"/>
              <a:ext cx="62463" cy="141466"/>
            </a:xfrm>
            <a:custGeom>
              <a:avLst/>
              <a:gdLst/>
              <a:ahLst/>
              <a:cxnLst/>
              <a:rect l="0" t="0" r="0" b="0"/>
              <a:pathLst>
                <a:path w="62463" h="141466">
                  <a:moveTo>
                    <a:pt x="17860" y="8929"/>
                  </a:moveTo>
                  <a:lnTo>
                    <a:pt x="10171" y="8929"/>
                  </a:lnTo>
                  <a:lnTo>
                    <a:pt x="9757" y="9921"/>
                  </a:lnTo>
                  <a:lnTo>
                    <a:pt x="1876" y="51233"/>
                  </a:lnTo>
                  <a:lnTo>
                    <a:pt x="371" y="69761"/>
                  </a:lnTo>
                  <a:lnTo>
                    <a:pt x="9116" y="109216"/>
                  </a:lnTo>
                  <a:lnTo>
                    <a:pt x="15820" y="120885"/>
                  </a:lnTo>
                  <a:lnTo>
                    <a:pt x="21253" y="127479"/>
                  </a:lnTo>
                  <a:lnTo>
                    <a:pt x="26974" y="131071"/>
                  </a:lnTo>
                  <a:lnTo>
                    <a:pt x="32824" y="133660"/>
                  </a:lnTo>
                  <a:lnTo>
                    <a:pt x="41696" y="139703"/>
                  </a:lnTo>
                  <a:lnTo>
                    <a:pt x="47636" y="141465"/>
                  </a:lnTo>
                  <a:lnTo>
                    <a:pt x="50609" y="140943"/>
                  </a:lnTo>
                  <a:lnTo>
                    <a:pt x="56558" y="137716"/>
                  </a:lnTo>
                  <a:lnTo>
                    <a:pt x="58541" y="135467"/>
                  </a:lnTo>
                  <a:lnTo>
                    <a:pt x="60745" y="130322"/>
                  </a:lnTo>
                  <a:lnTo>
                    <a:pt x="62462" y="91733"/>
                  </a:lnTo>
                  <a:lnTo>
                    <a:pt x="53411" y="51562"/>
                  </a:lnTo>
                  <a:lnTo>
                    <a:pt x="49204" y="43421"/>
                  </a:lnTo>
                  <a:lnTo>
                    <a:pt x="15214" y="6366"/>
                  </a:lnTo>
                  <a:lnTo>
                    <a:pt x="9077" y="28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404"/>
            <p:cNvSpPr/>
            <p:nvPr/>
          </p:nvSpPr>
          <p:spPr>
            <a:xfrm>
              <a:off x="2777197" y="3491553"/>
              <a:ext cx="89234" cy="147620"/>
            </a:xfrm>
            <a:custGeom>
              <a:avLst/>
              <a:gdLst/>
              <a:ahLst/>
              <a:cxnLst/>
              <a:rect l="0" t="0" r="0" b="0"/>
              <a:pathLst>
                <a:path w="89234" h="147620">
                  <a:moveTo>
                    <a:pt x="71373" y="8885"/>
                  </a:moveTo>
                  <a:lnTo>
                    <a:pt x="71373" y="35638"/>
                  </a:lnTo>
                  <a:lnTo>
                    <a:pt x="71373" y="30923"/>
                  </a:lnTo>
                  <a:lnTo>
                    <a:pt x="70381" y="29530"/>
                  </a:lnTo>
                  <a:lnTo>
                    <a:pt x="68728" y="28601"/>
                  </a:lnTo>
                  <a:lnTo>
                    <a:pt x="66633" y="27982"/>
                  </a:lnTo>
                  <a:lnTo>
                    <a:pt x="65236" y="26577"/>
                  </a:lnTo>
                  <a:lnTo>
                    <a:pt x="60350" y="17193"/>
                  </a:lnTo>
                  <a:lnTo>
                    <a:pt x="46226" y="1682"/>
                  </a:lnTo>
                  <a:lnTo>
                    <a:pt x="42668" y="723"/>
                  </a:lnTo>
                  <a:lnTo>
                    <a:pt x="23636" y="0"/>
                  </a:lnTo>
                  <a:lnTo>
                    <a:pt x="21689" y="977"/>
                  </a:lnTo>
                  <a:lnTo>
                    <a:pt x="20391" y="2621"/>
                  </a:lnTo>
                  <a:lnTo>
                    <a:pt x="17957" y="7093"/>
                  </a:lnTo>
                  <a:lnTo>
                    <a:pt x="5518" y="25687"/>
                  </a:lnTo>
                  <a:lnTo>
                    <a:pt x="1590" y="42196"/>
                  </a:lnTo>
                  <a:lnTo>
                    <a:pt x="0" y="86628"/>
                  </a:lnTo>
                  <a:lnTo>
                    <a:pt x="957" y="95031"/>
                  </a:lnTo>
                  <a:lnTo>
                    <a:pt x="7073" y="109926"/>
                  </a:lnTo>
                  <a:lnTo>
                    <a:pt x="29748" y="136754"/>
                  </a:lnTo>
                  <a:lnTo>
                    <a:pt x="35675" y="140130"/>
                  </a:lnTo>
                  <a:lnTo>
                    <a:pt x="41617" y="142622"/>
                  </a:lnTo>
                  <a:lnTo>
                    <a:pt x="47565" y="147037"/>
                  </a:lnTo>
                  <a:lnTo>
                    <a:pt x="50540" y="147619"/>
                  </a:lnTo>
                  <a:lnTo>
                    <a:pt x="53516" y="147015"/>
                  </a:lnTo>
                  <a:lnTo>
                    <a:pt x="59468" y="144690"/>
                  </a:lnTo>
                  <a:lnTo>
                    <a:pt x="77326" y="142001"/>
                  </a:lnTo>
                  <a:lnTo>
                    <a:pt x="89233" y="133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405"/>
            <p:cNvSpPr/>
            <p:nvPr/>
          </p:nvSpPr>
          <p:spPr>
            <a:xfrm>
              <a:off x="2661047" y="3500595"/>
              <a:ext cx="80368" cy="151648"/>
            </a:xfrm>
            <a:custGeom>
              <a:avLst/>
              <a:gdLst/>
              <a:ahLst/>
              <a:cxnLst/>
              <a:rect l="0" t="0" r="0" b="0"/>
              <a:pathLst>
                <a:path w="80368" h="151648">
                  <a:moveTo>
                    <a:pt x="0" y="89139"/>
                  </a:moveTo>
                  <a:lnTo>
                    <a:pt x="0" y="93880"/>
                  </a:lnTo>
                  <a:lnTo>
                    <a:pt x="992" y="95276"/>
                  </a:lnTo>
                  <a:lnTo>
                    <a:pt x="2646" y="96207"/>
                  </a:lnTo>
                  <a:lnTo>
                    <a:pt x="9094" y="97824"/>
                  </a:lnTo>
                  <a:lnTo>
                    <a:pt x="16509" y="98037"/>
                  </a:lnTo>
                  <a:lnTo>
                    <a:pt x="24722" y="91926"/>
                  </a:lnTo>
                  <a:lnTo>
                    <a:pt x="30170" y="90378"/>
                  </a:lnTo>
                  <a:lnTo>
                    <a:pt x="32019" y="88973"/>
                  </a:lnTo>
                  <a:lnTo>
                    <a:pt x="41531" y="67844"/>
                  </a:lnTo>
                  <a:lnTo>
                    <a:pt x="44238" y="50775"/>
                  </a:lnTo>
                  <a:lnTo>
                    <a:pt x="44637" y="15102"/>
                  </a:lnTo>
                  <a:lnTo>
                    <a:pt x="41998" y="8940"/>
                  </a:lnTo>
                  <a:lnTo>
                    <a:pt x="36959" y="1639"/>
                  </a:lnTo>
                  <a:lnTo>
                    <a:pt x="33624" y="641"/>
                  </a:lnTo>
                  <a:lnTo>
                    <a:pt x="28139" y="0"/>
                  </a:lnTo>
                  <a:lnTo>
                    <a:pt x="22449" y="4630"/>
                  </a:lnTo>
                  <a:lnTo>
                    <a:pt x="19899" y="9577"/>
                  </a:lnTo>
                  <a:lnTo>
                    <a:pt x="9534" y="51028"/>
                  </a:lnTo>
                  <a:lnTo>
                    <a:pt x="9333" y="54802"/>
                  </a:lnTo>
                  <a:lnTo>
                    <a:pt x="18048" y="91379"/>
                  </a:lnTo>
                  <a:lnTo>
                    <a:pt x="37635" y="133172"/>
                  </a:lnTo>
                  <a:lnTo>
                    <a:pt x="39973" y="136354"/>
                  </a:lnTo>
                  <a:lnTo>
                    <a:pt x="45216" y="139889"/>
                  </a:lnTo>
                  <a:lnTo>
                    <a:pt x="50854" y="142453"/>
                  </a:lnTo>
                  <a:lnTo>
                    <a:pt x="59606" y="148482"/>
                  </a:lnTo>
                  <a:lnTo>
                    <a:pt x="68483" y="150709"/>
                  </a:lnTo>
                  <a:lnTo>
                    <a:pt x="80367" y="151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406"/>
            <p:cNvSpPr/>
            <p:nvPr/>
          </p:nvSpPr>
          <p:spPr>
            <a:xfrm>
              <a:off x="2572577" y="3420070"/>
              <a:ext cx="25963" cy="232173"/>
            </a:xfrm>
            <a:custGeom>
              <a:avLst/>
              <a:gdLst/>
              <a:ahLst/>
              <a:cxnLst/>
              <a:rect l="0" t="0" r="0" b="0"/>
              <a:pathLst>
                <a:path w="25963" h="232173">
                  <a:moveTo>
                    <a:pt x="8103" y="0"/>
                  </a:moveTo>
                  <a:lnTo>
                    <a:pt x="8103" y="4741"/>
                  </a:lnTo>
                  <a:lnTo>
                    <a:pt x="5457" y="9714"/>
                  </a:lnTo>
                  <a:lnTo>
                    <a:pt x="1966" y="15232"/>
                  </a:lnTo>
                  <a:lnTo>
                    <a:pt x="0" y="24908"/>
                  </a:lnTo>
                  <a:lnTo>
                    <a:pt x="238" y="57905"/>
                  </a:lnTo>
                  <a:lnTo>
                    <a:pt x="6871" y="98797"/>
                  </a:lnTo>
                  <a:lnTo>
                    <a:pt x="7995" y="139426"/>
                  </a:lnTo>
                  <a:lnTo>
                    <a:pt x="15782" y="180316"/>
                  </a:lnTo>
                  <a:lnTo>
                    <a:pt x="16922" y="207466"/>
                  </a:lnTo>
                  <a:lnTo>
                    <a:pt x="19629" y="213916"/>
                  </a:lnTo>
                  <a:lnTo>
                    <a:pt x="23148" y="220090"/>
                  </a:lnTo>
                  <a:lnTo>
                    <a:pt x="25962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407"/>
            <p:cNvSpPr/>
            <p:nvPr/>
          </p:nvSpPr>
          <p:spPr>
            <a:xfrm>
              <a:off x="2474046" y="3518441"/>
              <a:ext cx="106635" cy="124237"/>
            </a:xfrm>
            <a:custGeom>
              <a:avLst/>
              <a:gdLst/>
              <a:ahLst/>
              <a:cxnLst/>
              <a:rect l="0" t="0" r="0" b="0"/>
              <a:pathLst>
                <a:path w="106635" h="124237">
                  <a:moveTo>
                    <a:pt x="106634" y="26645"/>
                  </a:moveTo>
                  <a:lnTo>
                    <a:pt x="82545" y="3549"/>
                  </a:lnTo>
                  <a:lnTo>
                    <a:pt x="76745" y="1497"/>
                  </a:lnTo>
                  <a:lnTo>
                    <a:pt x="51310" y="0"/>
                  </a:lnTo>
                  <a:lnTo>
                    <a:pt x="44673" y="2566"/>
                  </a:lnTo>
                  <a:lnTo>
                    <a:pt x="32328" y="12298"/>
                  </a:lnTo>
                  <a:lnTo>
                    <a:pt x="5433" y="51867"/>
                  </a:lnTo>
                  <a:lnTo>
                    <a:pt x="1242" y="68735"/>
                  </a:lnTo>
                  <a:lnTo>
                    <a:pt x="0" y="81559"/>
                  </a:lnTo>
                  <a:lnTo>
                    <a:pt x="2356" y="88424"/>
                  </a:lnTo>
                  <a:lnTo>
                    <a:pt x="4373" y="91643"/>
                  </a:lnTo>
                  <a:lnTo>
                    <a:pt x="10522" y="114016"/>
                  </a:lnTo>
                  <a:lnTo>
                    <a:pt x="12793" y="117634"/>
                  </a:lnTo>
                  <a:lnTo>
                    <a:pt x="17963" y="121655"/>
                  </a:lnTo>
                  <a:lnTo>
                    <a:pt x="26452" y="123918"/>
                  </a:lnTo>
                  <a:lnTo>
                    <a:pt x="29367" y="124236"/>
                  </a:lnTo>
                  <a:lnTo>
                    <a:pt x="35251" y="121943"/>
                  </a:lnTo>
                  <a:lnTo>
                    <a:pt x="47113" y="112387"/>
                  </a:lnTo>
                  <a:lnTo>
                    <a:pt x="66947" y="83993"/>
                  </a:lnTo>
                  <a:lnTo>
                    <a:pt x="70915" y="71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408"/>
            <p:cNvSpPr/>
            <p:nvPr/>
          </p:nvSpPr>
          <p:spPr>
            <a:xfrm>
              <a:off x="2170471" y="3500438"/>
              <a:ext cx="114994" cy="159339"/>
            </a:xfrm>
            <a:custGeom>
              <a:avLst/>
              <a:gdLst/>
              <a:ahLst/>
              <a:cxnLst/>
              <a:rect l="0" t="0" r="0" b="0"/>
              <a:pathLst>
                <a:path w="114994" h="159339">
                  <a:moveTo>
                    <a:pt x="79810" y="0"/>
                  </a:moveTo>
                  <a:lnTo>
                    <a:pt x="53206" y="0"/>
                  </a:lnTo>
                  <a:lnTo>
                    <a:pt x="45496" y="2645"/>
                  </a:lnTo>
                  <a:lnTo>
                    <a:pt x="42052" y="4740"/>
                  </a:lnTo>
                  <a:lnTo>
                    <a:pt x="19288" y="11023"/>
                  </a:lnTo>
                  <a:lnTo>
                    <a:pt x="5788" y="21249"/>
                  </a:lnTo>
                  <a:lnTo>
                    <a:pt x="2263" y="26972"/>
                  </a:lnTo>
                  <a:lnTo>
                    <a:pt x="0" y="38731"/>
                  </a:lnTo>
                  <a:lnTo>
                    <a:pt x="2336" y="44664"/>
                  </a:lnTo>
                  <a:lnTo>
                    <a:pt x="11921" y="56557"/>
                  </a:lnTo>
                  <a:lnTo>
                    <a:pt x="20202" y="59863"/>
                  </a:lnTo>
                  <a:lnTo>
                    <a:pt x="41688" y="66725"/>
                  </a:lnTo>
                  <a:lnTo>
                    <a:pt x="86116" y="89345"/>
                  </a:lnTo>
                  <a:lnTo>
                    <a:pt x="109422" y="110135"/>
                  </a:lnTo>
                  <a:lnTo>
                    <a:pt x="112815" y="116087"/>
                  </a:lnTo>
                  <a:lnTo>
                    <a:pt x="114993" y="127992"/>
                  </a:lnTo>
                  <a:lnTo>
                    <a:pt x="112645" y="133945"/>
                  </a:lnTo>
                  <a:lnTo>
                    <a:pt x="103053" y="145851"/>
                  </a:lnTo>
                  <a:lnTo>
                    <a:pt x="97417" y="149159"/>
                  </a:lnTo>
                  <a:lnTo>
                    <a:pt x="69130" y="159338"/>
                  </a:lnTo>
                  <a:lnTo>
                    <a:pt x="59850" y="157467"/>
                  </a:lnTo>
                  <a:lnTo>
                    <a:pt x="35761" y="149655"/>
                  </a:lnTo>
                  <a:lnTo>
                    <a:pt x="29475" y="145888"/>
                  </a:lnTo>
                  <a:lnTo>
                    <a:pt x="20358" y="142775"/>
                  </a:lnTo>
                  <a:lnTo>
                    <a:pt x="14361" y="138531"/>
                  </a:lnTo>
                  <a:lnTo>
                    <a:pt x="11034" y="133337"/>
                  </a:lnTo>
                  <a:lnTo>
                    <a:pt x="8373" y="12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409"/>
            <p:cNvSpPr/>
            <p:nvPr/>
          </p:nvSpPr>
          <p:spPr>
            <a:xfrm>
              <a:off x="2009180" y="3527335"/>
              <a:ext cx="125016" cy="8822"/>
            </a:xfrm>
            <a:custGeom>
              <a:avLst/>
              <a:gdLst/>
              <a:ahLst/>
              <a:cxnLst/>
              <a:rect l="0" t="0" r="0" b="0"/>
              <a:pathLst>
                <a:path w="125016" h="8822">
                  <a:moveTo>
                    <a:pt x="0" y="8821"/>
                  </a:moveTo>
                  <a:lnTo>
                    <a:pt x="31044" y="7829"/>
                  </a:lnTo>
                  <a:lnTo>
                    <a:pt x="64440" y="1133"/>
                  </a:lnTo>
                  <a:lnTo>
                    <a:pt x="99086" y="0"/>
                  </a:lnTo>
                  <a:lnTo>
                    <a:pt x="125015" y="8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410"/>
            <p:cNvSpPr/>
            <p:nvPr/>
          </p:nvSpPr>
          <p:spPr>
            <a:xfrm>
              <a:off x="2107406" y="3455789"/>
              <a:ext cx="35720" cy="205384"/>
            </a:xfrm>
            <a:custGeom>
              <a:avLst/>
              <a:gdLst/>
              <a:ahLst/>
              <a:cxnLst/>
              <a:rect l="0" t="0" r="0" b="0"/>
              <a:pathLst>
                <a:path w="35720" h="205384">
                  <a:moveTo>
                    <a:pt x="0" y="0"/>
                  </a:moveTo>
                  <a:lnTo>
                    <a:pt x="0" y="4740"/>
                  </a:lnTo>
                  <a:lnTo>
                    <a:pt x="8102" y="33010"/>
                  </a:lnTo>
                  <a:lnTo>
                    <a:pt x="8857" y="72898"/>
                  </a:lnTo>
                  <a:lnTo>
                    <a:pt x="9901" y="97667"/>
                  </a:lnTo>
                  <a:lnTo>
                    <a:pt x="18022" y="136611"/>
                  </a:lnTo>
                  <a:lnTo>
                    <a:pt x="25889" y="171621"/>
                  </a:lnTo>
                  <a:lnTo>
                    <a:pt x="26389" y="179795"/>
                  </a:lnTo>
                  <a:lnTo>
                    <a:pt x="29257" y="186734"/>
                  </a:lnTo>
                  <a:lnTo>
                    <a:pt x="32847" y="193126"/>
                  </a:lnTo>
                  <a:lnTo>
                    <a:pt x="35719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411"/>
            <p:cNvSpPr/>
            <p:nvPr/>
          </p:nvSpPr>
          <p:spPr>
            <a:xfrm>
              <a:off x="1910953" y="3518297"/>
              <a:ext cx="125017" cy="151806"/>
            </a:xfrm>
            <a:custGeom>
              <a:avLst/>
              <a:gdLst/>
              <a:ahLst/>
              <a:cxnLst/>
              <a:rect l="0" t="0" r="0" b="0"/>
              <a:pathLst>
                <a:path w="125017" h="151806">
                  <a:moveTo>
                    <a:pt x="0" y="0"/>
                  </a:moveTo>
                  <a:lnTo>
                    <a:pt x="0" y="12429"/>
                  </a:lnTo>
                  <a:lnTo>
                    <a:pt x="992" y="14239"/>
                  </a:lnTo>
                  <a:lnTo>
                    <a:pt x="2646" y="15446"/>
                  </a:lnTo>
                  <a:lnTo>
                    <a:pt x="4741" y="16250"/>
                  </a:lnTo>
                  <a:lnTo>
                    <a:pt x="6137" y="18771"/>
                  </a:lnTo>
                  <a:lnTo>
                    <a:pt x="16509" y="59799"/>
                  </a:lnTo>
                  <a:lnTo>
                    <a:pt x="20328" y="89332"/>
                  </a:lnTo>
                  <a:lnTo>
                    <a:pt x="25513" y="108376"/>
                  </a:lnTo>
                  <a:lnTo>
                    <a:pt x="26779" y="141097"/>
                  </a:lnTo>
                  <a:lnTo>
                    <a:pt x="26789" y="100554"/>
                  </a:lnTo>
                  <a:lnTo>
                    <a:pt x="27781" y="77262"/>
                  </a:lnTo>
                  <a:lnTo>
                    <a:pt x="44881" y="35711"/>
                  </a:lnTo>
                  <a:lnTo>
                    <a:pt x="59562" y="7936"/>
                  </a:lnTo>
                  <a:lnTo>
                    <a:pt x="69678" y="1045"/>
                  </a:lnTo>
                  <a:lnTo>
                    <a:pt x="75657" y="310"/>
                  </a:lnTo>
                  <a:lnTo>
                    <a:pt x="80919" y="2783"/>
                  </a:lnTo>
                  <a:lnTo>
                    <a:pt x="92383" y="12456"/>
                  </a:lnTo>
                  <a:lnTo>
                    <a:pt x="101235" y="25739"/>
                  </a:lnTo>
                  <a:lnTo>
                    <a:pt x="112947" y="65597"/>
                  </a:lnTo>
                  <a:lnTo>
                    <a:pt x="115902" y="107162"/>
                  </a:lnTo>
                  <a:lnTo>
                    <a:pt x="116997" y="118073"/>
                  </a:lnTo>
                  <a:lnTo>
                    <a:pt x="124906" y="142306"/>
                  </a:lnTo>
                  <a:lnTo>
                    <a:pt x="125016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412"/>
            <p:cNvSpPr/>
            <p:nvPr/>
          </p:nvSpPr>
          <p:spPr>
            <a:xfrm>
              <a:off x="1759192" y="3545619"/>
              <a:ext cx="116043" cy="124484"/>
            </a:xfrm>
            <a:custGeom>
              <a:avLst/>
              <a:gdLst/>
              <a:ahLst/>
              <a:cxnLst/>
              <a:rect l="0" t="0" r="0" b="0"/>
              <a:pathLst>
                <a:path w="116043" h="124484">
                  <a:moveTo>
                    <a:pt x="71394" y="26256"/>
                  </a:moveTo>
                  <a:lnTo>
                    <a:pt x="71394" y="18567"/>
                  </a:lnTo>
                  <a:lnTo>
                    <a:pt x="70402" y="18154"/>
                  </a:lnTo>
                  <a:lnTo>
                    <a:pt x="28438" y="17327"/>
                  </a:lnTo>
                  <a:lnTo>
                    <a:pt x="19914" y="17327"/>
                  </a:lnTo>
                  <a:lnTo>
                    <a:pt x="8379" y="24394"/>
                  </a:lnTo>
                  <a:lnTo>
                    <a:pt x="5571" y="25015"/>
                  </a:lnTo>
                  <a:lnTo>
                    <a:pt x="3700" y="27413"/>
                  </a:lnTo>
                  <a:lnTo>
                    <a:pt x="1065" y="39277"/>
                  </a:lnTo>
                  <a:lnTo>
                    <a:pt x="0" y="77308"/>
                  </a:lnTo>
                  <a:lnTo>
                    <a:pt x="2622" y="86318"/>
                  </a:lnTo>
                  <a:lnTo>
                    <a:pt x="6102" y="93630"/>
                  </a:lnTo>
                  <a:lnTo>
                    <a:pt x="9053" y="103325"/>
                  </a:lnTo>
                  <a:lnTo>
                    <a:pt x="13260" y="109456"/>
                  </a:lnTo>
                  <a:lnTo>
                    <a:pt x="18437" y="112843"/>
                  </a:lnTo>
                  <a:lnTo>
                    <a:pt x="33948" y="115394"/>
                  </a:lnTo>
                  <a:lnTo>
                    <a:pt x="45161" y="105818"/>
                  </a:lnTo>
                  <a:lnTo>
                    <a:pt x="49813" y="100312"/>
                  </a:lnTo>
                  <a:lnTo>
                    <a:pt x="67677" y="59633"/>
                  </a:lnTo>
                  <a:lnTo>
                    <a:pt x="70660" y="42183"/>
                  </a:lnTo>
                  <a:lnTo>
                    <a:pt x="71249" y="24662"/>
                  </a:lnTo>
                  <a:lnTo>
                    <a:pt x="73975" y="17941"/>
                  </a:lnTo>
                  <a:lnTo>
                    <a:pt x="77502" y="11646"/>
                  </a:lnTo>
                  <a:lnTo>
                    <a:pt x="80214" y="0"/>
                  </a:lnTo>
                  <a:lnTo>
                    <a:pt x="80323" y="39371"/>
                  </a:lnTo>
                  <a:lnTo>
                    <a:pt x="81316" y="55388"/>
                  </a:lnTo>
                  <a:lnTo>
                    <a:pt x="87391" y="72837"/>
                  </a:lnTo>
                  <a:lnTo>
                    <a:pt x="89418" y="82677"/>
                  </a:lnTo>
                  <a:lnTo>
                    <a:pt x="96158" y="97079"/>
                  </a:lnTo>
                  <a:lnTo>
                    <a:pt x="96833" y="100260"/>
                  </a:lnTo>
                  <a:lnTo>
                    <a:pt x="102523" y="109478"/>
                  </a:lnTo>
                  <a:lnTo>
                    <a:pt x="116042" y="124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413"/>
            <p:cNvSpPr/>
            <p:nvPr/>
          </p:nvSpPr>
          <p:spPr>
            <a:xfrm>
              <a:off x="1687711" y="3536156"/>
              <a:ext cx="8931" cy="151806"/>
            </a:xfrm>
            <a:custGeom>
              <a:avLst/>
              <a:gdLst/>
              <a:ahLst/>
              <a:cxnLst/>
              <a:rect l="0" t="0" r="0" b="0"/>
              <a:pathLst>
                <a:path w="8931" h="151806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8897" y="51138"/>
                  </a:lnTo>
                  <a:lnTo>
                    <a:pt x="8928" y="95602"/>
                  </a:lnTo>
                  <a:lnTo>
                    <a:pt x="8930" y="140046"/>
                  </a:lnTo>
                  <a:lnTo>
                    <a:pt x="893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414"/>
            <p:cNvSpPr/>
            <p:nvPr/>
          </p:nvSpPr>
          <p:spPr>
            <a:xfrm>
              <a:off x="1491258" y="3554620"/>
              <a:ext cx="168984" cy="88628"/>
            </a:xfrm>
            <a:custGeom>
              <a:avLst/>
              <a:gdLst/>
              <a:ahLst/>
              <a:cxnLst/>
              <a:rect l="0" t="0" r="0" b="0"/>
              <a:pathLst>
                <a:path w="168984" h="88628">
                  <a:moveTo>
                    <a:pt x="0" y="26185"/>
                  </a:moveTo>
                  <a:lnTo>
                    <a:pt x="13302" y="12882"/>
                  </a:lnTo>
                  <a:lnTo>
                    <a:pt x="18480" y="10351"/>
                  </a:lnTo>
                  <a:lnTo>
                    <a:pt x="62756" y="0"/>
                  </a:lnTo>
                  <a:lnTo>
                    <a:pt x="98443" y="467"/>
                  </a:lnTo>
                  <a:lnTo>
                    <a:pt x="142713" y="17492"/>
                  </a:lnTo>
                  <a:lnTo>
                    <a:pt x="161915" y="29208"/>
                  </a:lnTo>
                  <a:lnTo>
                    <a:pt x="166220" y="35135"/>
                  </a:lnTo>
                  <a:lnTo>
                    <a:pt x="168643" y="44050"/>
                  </a:lnTo>
                  <a:lnTo>
                    <a:pt x="168983" y="47025"/>
                  </a:lnTo>
                  <a:lnTo>
                    <a:pt x="164722" y="60692"/>
                  </a:lnTo>
                  <a:lnTo>
                    <a:pt x="162400" y="64072"/>
                  </a:lnTo>
                  <a:lnTo>
                    <a:pt x="135107" y="82998"/>
                  </a:lnTo>
                  <a:lnTo>
                    <a:pt x="106614" y="87568"/>
                  </a:lnTo>
                  <a:lnTo>
                    <a:pt x="65296" y="88627"/>
                  </a:lnTo>
                  <a:lnTo>
                    <a:pt x="56802" y="87671"/>
                  </a:lnTo>
                  <a:lnTo>
                    <a:pt x="35719" y="79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415"/>
            <p:cNvSpPr/>
            <p:nvPr/>
          </p:nvSpPr>
          <p:spPr>
            <a:xfrm>
              <a:off x="1526977" y="3598664"/>
              <a:ext cx="8930" cy="151806"/>
            </a:xfrm>
            <a:custGeom>
              <a:avLst/>
              <a:gdLst/>
              <a:ahLst/>
              <a:cxnLst/>
              <a:rect l="0" t="0" r="0" b="0"/>
              <a:pathLst>
                <a:path w="8930" h="151806">
                  <a:moveTo>
                    <a:pt x="0" y="0"/>
                  </a:moveTo>
                  <a:lnTo>
                    <a:pt x="0" y="40484"/>
                  </a:lnTo>
                  <a:lnTo>
                    <a:pt x="0" y="80472"/>
                  </a:lnTo>
                  <a:lnTo>
                    <a:pt x="0" y="124234"/>
                  </a:lnTo>
                  <a:lnTo>
                    <a:pt x="0" y="136768"/>
                  </a:lnTo>
                  <a:lnTo>
                    <a:pt x="992" y="138804"/>
                  </a:lnTo>
                  <a:lnTo>
                    <a:pt x="2645" y="140160"/>
                  </a:lnTo>
                  <a:lnTo>
                    <a:pt x="4740" y="141065"/>
                  </a:lnTo>
                  <a:lnTo>
                    <a:pt x="6136" y="142661"/>
                  </a:lnTo>
                  <a:lnTo>
                    <a:pt x="8929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2" name="SMARTInkShape-Group48"/>
          <p:cNvGrpSpPr/>
          <p:nvPr/>
        </p:nvGrpSpPr>
        <p:grpSpPr>
          <a:xfrm>
            <a:off x="2437927" y="3084527"/>
            <a:ext cx="482082" cy="246247"/>
            <a:chOff x="2437927" y="3084527"/>
            <a:chExt cx="482082" cy="246247"/>
          </a:xfrm>
        </p:grpSpPr>
        <p:sp>
          <p:nvSpPr>
            <p:cNvPr id="628" name="SMARTInkShape-416"/>
            <p:cNvSpPr/>
            <p:nvPr/>
          </p:nvSpPr>
          <p:spPr>
            <a:xfrm>
              <a:off x="2875359" y="3084527"/>
              <a:ext cx="44650" cy="246247"/>
            </a:xfrm>
            <a:custGeom>
              <a:avLst/>
              <a:gdLst/>
              <a:ahLst/>
              <a:cxnLst/>
              <a:rect l="0" t="0" r="0" b="0"/>
              <a:pathLst>
                <a:path w="44650" h="246247">
                  <a:moveTo>
                    <a:pt x="0" y="5145"/>
                  </a:moveTo>
                  <a:lnTo>
                    <a:pt x="0" y="0"/>
                  </a:lnTo>
                  <a:lnTo>
                    <a:pt x="0" y="41706"/>
                  </a:lnTo>
                  <a:lnTo>
                    <a:pt x="0" y="83724"/>
                  </a:lnTo>
                  <a:lnTo>
                    <a:pt x="2646" y="105488"/>
                  </a:lnTo>
                  <a:lnTo>
                    <a:pt x="15232" y="147306"/>
                  </a:lnTo>
                  <a:lnTo>
                    <a:pt x="24212" y="174080"/>
                  </a:lnTo>
                  <a:lnTo>
                    <a:pt x="28671" y="192452"/>
                  </a:lnTo>
                  <a:lnTo>
                    <a:pt x="33631" y="210464"/>
                  </a:lnTo>
                  <a:lnTo>
                    <a:pt x="35783" y="221413"/>
                  </a:lnTo>
                  <a:lnTo>
                    <a:pt x="44649" y="2462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417"/>
            <p:cNvSpPr/>
            <p:nvPr/>
          </p:nvSpPr>
          <p:spPr>
            <a:xfrm>
              <a:off x="2796420" y="3178969"/>
              <a:ext cx="87870" cy="115928"/>
            </a:xfrm>
            <a:custGeom>
              <a:avLst/>
              <a:gdLst/>
              <a:ahLst/>
              <a:cxnLst/>
              <a:rect l="0" t="0" r="0" b="0"/>
              <a:pathLst>
                <a:path w="87870" h="115928">
                  <a:moveTo>
                    <a:pt x="70010" y="0"/>
                  </a:moveTo>
                  <a:lnTo>
                    <a:pt x="65269" y="0"/>
                  </a:lnTo>
                  <a:lnTo>
                    <a:pt x="60296" y="2646"/>
                  </a:lnTo>
                  <a:lnTo>
                    <a:pt x="54778" y="6137"/>
                  </a:lnTo>
                  <a:lnTo>
                    <a:pt x="46094" y="9094"/>
                  </a:lnTo>
                  <a:lnTo>
                    <a:pt x="14692" y="29888"/>
                  </a:lnTo>
                  <a:lnTo>
                    <a:pt x="10698" y="38419"/>
                  </a:lnTo>
                  <a:lnTo>
                    <a:pt x="0" y="77549"/>
                  </a:lnTo>
                  <a:lnTo>
                    <a:pt x="1853" y="86721"/>
                  </a:lnTo>
                  <a:lnTo>
                    <a:pt x="8474" y="97463"/>
                  </a:lnTo>
                  <a:lnTo>
                    <a:pt x="19600" y="109982"/>
                  </a:lnTo>
                  <a:lnTo>
                    <a:pt x="25447" y="113373"/>
                  </a:lnTo>
                  <a:lnTo>
                    <a:pt x="37284" y="115550"/>
                  </a:lnTo>
                  <a:lnTo>
                    <a:pt x="50943" y="115927"/>
                  </a:lnTo>
                  <a:lnTo>
                    <a:pt x="59220" y="113369"/>
                  </a:lnTo>
                  <a:lnTo>
                    <a:pt x="62817" y="111298"/>
                  </a:lnTo>
                  <a:lnTo>
                    <a:pt x="78776" y="93566"/>
                  </a:lnTo>
                  <a:lnTo>
                    <a:pt x="81807" y="92143"/>
                  </a:lnTo>
                  <a:lnTo>
                    <a:pt x="83828" y="90202"/>
                  </a:lnTo>
                  <a:lnTo>
                    <a:pt x="87869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418"/>
            <p:cNvSpPr/>
            <p:nvPr/>
          </p:nvSpPr>
          <p:spPr>
            <a:xfrm>
              <a:off x="2625328" y="3170039"/>
              <a:ext cx="151806" cy="142876"/>
            </a:xfrm>
            <a:custGeom>
              <a:avLst/>
              <a:gdLst/>
              <a:ahLst/>
              <a:cxnLst/>
              <a:rect l="0" t="0" r="0" b="0"/>
              <a:pathLst>
                <a:path w="151806" h="142876">
                  <a:moveTo>
                    <a:pt x="0" y="0"/>
                  </a:moveTo>
                  <a:lnTo>
                    <a:pt x="0" y="42241"/>
                  </a:lnTo>
                  <a:lnTo>
                    <a:pt x="8378" y="86673"/>
                  </a:lnTo>
                  <a:lnTo>
                    <a:pt x="9677" y="95076"/>
                  </a:lnTo>
                  <a:lnTo>
                    <a:pt x="17010" y="121109"/>
                  </a:lnTo>
                  <a:lnTo>
                    <a:pt x="17826" y="133386"/>
                  </a:lnTo>
                  <a:lnTo>
                    <a:pt x="18852" y="94041"/>
                  </a:lnTo>
                  <a:lnTo>
                    <a:pt x="26954" y="54280"/>
                  </a:lnTo>
                  <a:lnTo>
                    <a:pt x="41948" y="24213"/>
                  </a:lnTo>
                  <a:lnTo>
                    <a:pt x="56591" y="6398"/>
                  </a:lnTo>
                  <a:lnTo>
                    <a:pt x="62524" y="2843"/>
                  </a:lnTo>
                  <a:lnTo>
                    <a:pt x="74417" y="562"/>
                  </a:lnTo>
                  <a:lnTo>
                    <a:pt x="83345" y="167"/>
                  </a:lnTo>
                  <a:lnTo>
                    <a:pt x="85329" y="1103"/>
                  </a:lnTo>
                  <a:lnTo>
                    <a:pt x="86651" y="2720"/>
                  </a:lnTo>
                  <a:lnTo>
                    <a:pt x="89114" y="7162"/>
                  </a:lnTo>
                  <a:lnTo>
                    <a:pt x="110242" y="37501"/>
                  </a:lnTo>
                  <a:lnTo>
                    <a:pt x="113489" y="46764"/>
                  </a:lnTo>
                  <a:lnTo>
                    <a:pt x="117962" y="63135"/>
                  </a:lnTo>
                  <a:lnTo>
                    <a:pt x="122926" y="80553"/>
                  </a:lnTo>
                  <a:lnTo>
                    <a:pt x="127042" y="98282"/>
                  </a:lnTo>
                  <a:lnTo>
                    <a:pt x="134546" y="113457"/>
                  </a:lnTo>
                  <a:lnTo>
                    <a:pt x="139173" y="120871"/>
                  </a:lnTo>
                  <a:lnTo>
                    <a:pt x="142770" y="130623"/>
                  </a:lnTo>
                  <a:lnTo>
                    <a:pt x="15180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419"/>
            <p:cNvSpPr/>
            <p:nvPr/>
          </p:nvSpPr>
          <p:spPr>
            <a:xfrm>
              <a:off x="2437927" y="3152550"/>
              <a:ext cx="160613" cy="160365"/>
            </a:xfrm>
            <a:custGeom>
              <a:avLst/>
              <a:gdLst/>
              <a:ahLst/>
              <a:cxnLst/>
              <a:rect l="0" t="0" r="0" b="0"/>
              <a:pathLst>
                <a:path w="160613" h="160365">
                  <a:moveTo>
                    <a:pt x="80245" y="17489"/>
                  </a:moveTo>
                  <a:lnTo>
                    <a:pt x="80245" y="12749"/>
                  </a:lnTo>
                  <a:lnTo>
                    <a:pt x="79253" y="11352"/>
                  </a:lnTo>
                  <a:lnTo>
                    <a:pt x="77599" y="10421"/>
                  </a:lnTo>
                  <a:lnTo>
                    <a:pt x="71150" y="8804"/>
                  </a:lnTo>
                  <a:lnTo>
                    <a:pt x="66943" y="8668"/>
                  </a:lnTo>
                  <a:lnTo>
                    <a:pt x="61765" y="5962"/>
                  </a:lnTo>
                  <a:lnTo>
                    <a:pt x="56156" y="2444"/>
                  </a:lnTo>
                  <a:lnTo>
                    <a:pt x="44471" y="185"/>
                  </a:lnTo>
                  <a:lnTo>
                    <a:pt x="41513" y="0"/>
                  </a:lnTo>
                  <a:lnTo>
                    <a:pt x="35580" y="2440"/>
                  </a:lnTo>
                  <a:lnTo>
                    <a:pt x="14760" y="20630"/>
                  </a:lnTo>
                  <a:lnTo>
                    <a:pt x="11453" y="29138"/>
                  </a:lnTo>
                  <a:lnTo>
                    <a:pt x="1274" y="68250"/>
                  </a:lnTo>
                  <a:lnTo>
                    <a:pt x="0" y="99083"/>
                  </a:lnTo>
                  <a:lnTo>
                    <a:pt x="2578" y="106008"/>
                  </a:lnTo>
                  <a:lnTo>
                    <a:pt x="12317" y="118539"/>
                  </a:lnTo>
                  <a:lnTo>
                    <a:pt x="17974" y="121931"/>
                  </a:lnTo>
                  <a:lnTo>
                    <a:pt x="29690" y="124109"/>
                  </a:lnTo>
                  <a:lnTo>
                    <a:pt x="43327" y="124486"/>
                  </a:lnTo>
                  <a:lnTo>
                    <a:pt x="51600" y="121929"/>
                  </a:lnTo>
                  <a:lnTo>
                    <a:pt x="64995" y="112203"/>
                  </a:lnTo>
                  <a:lnTo>
                    <a:pt x="87264" y="88072"/>
                  </a:lnTo>
                  <a:lnTo>
                    <a:pt x="111920" y="49370"/>
                  </a:lnTo>
                  <a:lnTo>
                    <a:pt x="117811" y="28895"/>
                  </a:lnTo>
                  <a:lnTo>
                    <a:pt x="121745" y="21566"/>
                  </a:lnTo>
                  <a:lnTo>
                    <a:pt x="124770" y="9125"/>
                  </a:lnTo>
                  <a:lnTo>
                    <a:pt x="124882" y="21038"/>
                  </a:lnTo>
                  <a:lnTo>
                    <a:pt x="122243" y="26673"/>
                  </a:lnTo>
                  <a:lnTo>
                    <a:pt x="120150" y="29565"/>
                  </a:lnTo>
                  <a:lnTo>
                    <a:pt x="117204" y="43116"/>
                  </a:lnTo>
                  <a:lnTo>
                    <a:pt x="116331" y="59699"/>
                  </a:lnTo>
                  <a:lnTo>
                    <a:pt x="125079" y="100864"/>
                  </a:lnTo>
                  <a:lnTo>
                    <a:pt x="131784" y="117709"/>
                  </a:lnTo>
                  <a:lnTo>
                    <a:pt x="160612" y="1603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SMARTInkShape-Group49"/>
          <p:cNvGrpSpPr/>
          <p:nvPr/>
        </p:nvGrpSpPr>
        <p:grpSpPr>
          <a:xfrm>
            <a:off x="1259086" y="3053953"/>
            <a:ext cx="935851" cy="250032"/>
            <a:chOff x="1259086" y="3053953"/>
            <a:chExt cx="935851" cy="250032"/>
          </a:xfrm>
        </p:grpSpPr>
        <p:sp>
          <p:nvSpPr>
            <p:cNvPr id="633" name="SMARTInkShape-420"/>
            <p:cNvSpPr/>
            <p:nvPr/>
          </p:nvSpPr>
          <p:spPr>
            <a:xfrm>
              <a:off x="2098477" y="3125500"/>
              <a:ext cx="96460" cy="150409"/>
            </a:xfrm>
            <a:custGeom>
              <a:avLst/>
              <a:gdLst/>
              <a:ahLst/>
              <a:cxnLst/>
              <a:rect l="0" t="0" r="0" b="0"/>
              <a:pathLst>
                <a:path w="96460" h="150409">
                  <a:moveTo>
                    <a:pt x="71437" y="8820"/>
                  </a:moveTo>
                  <a:lnTo>
                    <a:pt x="63749" y="1132"/>
                  </a:lnTo>
                  <a:lnTo>
                    <a:pt x="58135" y="258"/>
                  </a:lnTo>
                  <a:lnTo>
                    <a:pt x="50188" y="0"/>
                  </a:lnTo>
                  <a:lnTo>
                    <a:pt x="44464" y="2585"/>
                  </a:lnTo>
                  <a:lnTo>
                    <a:pt x="38613" y="6049"/>
                  </a:lnTo>
                  <a:lnTo>
                    <a:pt x="29741" y="8992"/>
                  </a:lnTo>
                  <a:lnTo>
                    <a:pt x="20828" y="14714"/>
                  </a:lnTo>
                  <a:lnTo>
                    <a:pt x="14879" y="16401"/>
                  </a:lnTo>
                  <a:lnTo>
                    <a:pt x="12896" y="17843"/>
                  </a:lnTo>
                  <a:lnTo>
                    <a:pt x="11574" y="19796"/>
                  </a:lnTo>
                  <a:lnTo>
                    <a:pt x="9713" y="27286"/>
                  </a:lnTo>
                  <a:lnTo>
                    <a:pt x="9084" y="38706"/>
                  </a:lnTo>
                  <a:lnTo>
                    <a:pt x="11644" y="44592"/>
                  </a:lnTo>
                  <a:lnTo>
                    <a:pt x="29924" y="65378"/>
                  </a:lnTo>
                  <a:lnTo>
                    <a:pt x="58713" y="87203"/>
                  </a:lnTo>
                  <a:lnTo>
                    <a:pt x="94251" y="130787"/>
                  </a:lnTo>
                  <a:lnTo>
                    <a:pt x="96459" y="136780"/>
                  </a:lnTo>
                  <a:lnTo>
                    <a:pt x="96056" y="138776"/>
                  </a:lnTo>
                  <a:lnTo>
                    <a:pt x="94795" y="140105"/>
                  </a:lnTo>
                  <a:lnTo>
                    <a:pt x="90748" y="141584"/>
                  </a:lnTo>
                  <a:lnTo>
                    <a:pt x="85642" y="142240"/>
                  </a:lnTo>
                  <a:lnTo>
                    <a:pt x="80065" y="145178"/>
                  </a:lnTo>
                  <a:lnTo>
                    <a:pt x="74280" y="148799"/>
                  </a:lnTo>
                  <a:lnTo>
                    <a:pt x="68401" y="150408"/>
                  </a:lnTo>
                  <a:lnTo>
                    <a:pt x="65444" y="149845"/>
                  </a:lnTo>
                  <a:lnTo>
                    <a:pt x="55550" y="145304"/>
                  </a:lnTo>
                  <a:lnTo>
                    <a:pt x="41484" y="142525"/>
                  </a:lnTo>
                  <a:lnTo>
                    <a:pt x="30592" y="135859"/>
                  </a:lnTo>
                  <a:lnTo>
                    <a:pt x="14991" y="121804"/>
                  </a:lnTo>
                  <a:lnTo>
                    <a:pt x="11623" y="115921"/>
                  </a:lnTo>
                  <a:lnTo>
                    <a:pt x="9134" y="109999"/>
                  </a:lnTo>
                  <a:lnTo>
                    <a:pt x="3147" y="101086"/>
                  </a:lnTo>
                  <a:lnTo>
                    <a:pt x="0" y="89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421"/>
            <p:cNvSpPr/>
            <p:nvPr/>
          </p:nvSpPr>
          <p:spPr>
            <a:xfrm>
              <a:off x="2027039" y="3053953"/>
              <a:ext cx="44650" cy="223243"/>
            </a:xfrm>
            <a:custGeom>
              <a:avLst/>
              <a:gdLst/>
              <a:ahLst/>
              <a:cxnLst/>
              <a:rect l="0" t="0" r="0" b="0"/>
              <a:pathLst>
                <a:path w="44650" h="223243">
                  <a:moveTo>
                    <a:pt x="0" y="0"/>
                  </a:moveTo>
                  <a:lnTo>
                    <a:pt x="0" y="7689"/>
                  </a:lnTo>
                  <a:lnTo>
                    <a:pt x="4740" y="13302"/>
                  </a:lnTo>
                  <a:lnTo>
                    <a:pt x="7068" y="21126"/>
                  </a:lnTo>
                  <a:lnTo>
                    <a:pt x="8766" y="60933"/>
                  </a:lnTo>
                  <a:lnTo>
                    <a:pt x="11527" y="82547"/>
                  </a:lnTo>
                  <a:lnTo>
                    <a:pt x="19949" y="127069"/>
                  </a:lnTo>
                  <a:lnTo>
                    <a:pt x="26189" y="169060"/>
                  </a:lnTo>
                  <a:lnTo>
                    <a:pt x="27514" y="181302"/>
                  </a:lnTo>
                  <a:lnTo>
                    <a:pt x="35341" y="212016"/>
                  </a:lnTo>
                  <a:lnTo>
                    <a:pt x="44649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422"/>
            <p:cNvSpPr/>
            <p:nvPr/>
          </p:nvSpPr>
          <p:spPr>
            <a:xfrm>
              <a:off x="1893107" y="3134320"/>
              <a:ext cx="116074" cy="142876"/>
            </a:xfrm>
            <a:custGeom>
              <a:avLst/>
              <a:gdLst/>
              <a:ahLst/>
              <a:cxnLst/>
              <a:rect l="0" t="0" r="0" b="0"/>
              <a:pathLst>
                <a:path w="116074" h="142876">
                  <a:moveTo>
                    <a:pt x="53565" y="0"/>
                  </a:moveTo>
                  <a:lnTo>
                    <a:pt x="45877" y="0"/>
                  </a:lnTo>
                  <a:lnTo>
                    <a:pt x="23677" y="20991"/>
                  </a:lnTo>
                  <a:lnTo>
                    <a:pt x="3948" y="50776"/>
                  </a:lnTo>
                  <a:lnTo>
                    <a:pt x="508" y="77806"/>
                  </a:lnTo>
                  <a:lnTo>
                    <a:pt x="0" y="109989"/>
                  </a:lnTo>
                  <a:lnTo>
                    <a:pt x="2639" y="116022"/>
                  </a:lnTo>
                  <a:lnTo>
                    <a:pt x="7676" y="123239"/>
                  </a:lnTo>
                  <a:lnTo>
                    <a:pt x="11011" y="124226"/>
                  </a:lnTo>
                  <a:lnTo>
                    <a:pt x="13289" y="124490"/>
                  </a:lnTo>
                  <a:lnTo>
                    <a:pt x="18467" y="122136"/>
                  </a:lnTo>
                  <a:lnTo>
                    <a:pt x="21236" y="120119"/>
                  </a:lnTo>
                  <a:lnTo>
                    <a:pt x="24314" y="115233"/>
                  </a:lnTo>
                  <a:lnTo>
                    <a:pt x="42158" y="71183"/>
                  </a:lnTo>
                  <a:lnTo>
                    <a:pt x="44526" y="60411"/>
                  </a:lnTo>
                  <a:lnTo>
                    <a:pt x="50446" y="47776"/>
                  </a:lnTo>
                  <a:lnTo>
                    <a:pt x="53633" y="32897"/>
                  </a:lnTo>
                  <a:lnTo>
                    <a:pt x="59428" y="20772"/>
                  </a:lnTo>
                  <a:lnTo>
                    <a:pt x="62484" y="82"/>
                  </a:lnTo>
                  <a:lnTo>
                    <a:pt x="63487" y="30054"/>
                  </a:lnTo>
                  <a:lnTo>
                    <a:pt x="69562" y="46764"/>
                  </a:lnTo>
                  <a:lnTo>
                    <a:pt x="73518" y="63135"/>
                  </a:lnTo>
                  <a:lnTo>
                    <a:pt x="87244" y="107725"/>
                  </a:lnTo>
                  <a:lnTo>
                    <a:pt x="89369" y="118323"/>
                  </a:lnTo>
                  <a:lnTo>
                    <a:pt x="96144" y="129868"/>
                  </a:lnTo>
                  <a:lnTo>
                    <a:pt x="105499" y="140967"/>
                  </a:lnTo>
                  <a:lnTo>
                    <a:pt x="109058" y="142027"/>
                  </a:lnTo>
                  <a:lnTo>
                    <a:pt x="116073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423"/>
            <p:cNvSpPr/>
            <p:nvPr/>
          </p:nvSpPr>
          <p:spPr>
            <a:xfrm>
              <a:off x="1669852" y="3162541"/>
              <a:ext cx="178594" cy="123585"/>
            </a:xfrm>
            <a:custGeom>
              <a:avLst/>
              <a:gdLst/>
              <a:ahLst/>
              <a:cxnLst/>
              <a:rect l="0" t="0" r="0" b="0"/>
              <a:pathLst>
                <a:path w="178594" h="123585">
                  <a:moveTo>
                    <a:pt x="0" y="25357"/>
                  </a:moveTo>
                  <a:lnTo>
                    <a:pt x="0" y="67857"/>
                  </a:lnTo>
                  <a:lnTo>
                    <a:pt x="0" y="112483"/>
                  </a:lnTo>
                  <a:lnTo>
                    <a:pt x="7688" y="122152"/>
                  </a:lnTo>
                  <a:lnTo>
                    <a:pt x="8102" y="121637"/>
                  </a:lnTo>
                  <a:lnTo>
                    <a:pt x="8561" y="118419"/>
                  </a:lnTo>
                  <a:lnTo>
                    <a:pt x="7692" y="117164"/>
                  </a:lnTo>
                  <a:lnTo>
                    <a:pt x="4080" y="115770"/>
                  </a:lnTo>
                  <a:lnTo>
                    <a:pt x="3712" y="113414"/>
                  </a:lnTo>
                  <a:lnTo>
                    <a:pt x="8813" y="69329"/>
                  </a:lnTo>
                  <a:lnTo>
                    <a:pt x="8922" y="40723"/>
                  </a:lnTo>
                  <a:lnTo>
                    <a:pt x="16617" y="19475"/>
                  </a:lnTo>
                  <a:lnTo>
                    <a:pt x="22231" y="12590"/>
                  </a:lnTo>
                  <a:lnTo>
                    <a:pt x="27409" y="9761"/>
                  </a:lnTo>
                  <a:lnTo>
                    <a:pt x="38817" y="7945"/>
                  </a:lnTo>
                  <a:lnTo>
                    <a:pt x="40761" y="8788"/>
                  </a:lnTo>
                  <a:lnTo>
                    <a:pt x="42057" y="10343"/>
                  </a:lnTo>
                  <a:lnTo>
                    <a:pt x="44488" y="14715"/>
                  </a:lnTo>
                  <a:lnTo>
                    <a:pt x="65594" y="42054"/>
                  </a:lnTo>
                  <a:lnTo>
                    <a:pt x="78973" y="86177"/>
                  </a:lnTo>
                  <a:lnTo>
                    <a:pt x="80364" y="122177"/>
                  </a:lnTo>
                  <a:lnTo>
                    <a:pt x="80367" y="110245"/>
                  </a:lnTo>
                  <a:lnTo>
                    <a:pt x="83013" y="105088"/>
                  </a:lnTo>
                  <a:lnTo>
                    <a:pt x="85107" y="102323"/>
                  </a:lnTo>
                  <a:lnTo>
                    <a:pt x="87435" y="93960"/>
                  </a:lnTo>
                  <a:lnTo>
                    <a:pt x="90216" y="50052"/>
                  </a:lnTo>
                  <a:lnTo>
                    <a:pt x="96350" y="32403"/>
                  </a:lnTo>
                  <a:lnTo>
                    <a:pt x="98384" y="22536"/>
                  </a:lnTo>
                  <a:lnTo>
                    <a:pt x="102596" y="14843"/>
                  </a:lnTo>
                  <a:lnTo>
                    <a:pt x="107775" y="10762"/>
                  </a:lnTo>
                  <a:lnTo>
                    <a:pt x="110545" y="9674"/>
                  </a:lnTo>
                  <a:lnTo>
                    <a:pt x="112392" y="7957"/>
                  </a:lnTo>
                  <a:lnTo>
                    <a:pt x="114444" y="3402"/>
                  </a:lnTo>
                  <a:lnTo>
                    <a:pt x="115983" y="1791"/>
                  </a:lnTo>
                  <a:lnTo>
                    <a:pt x="120340" y="0"/>
                  </a:lnTo>
                  <a:lnTo>
                    <a:pt x="121898" y="515"/>
                  </a:lnTo>
                  <a:lnTo>
                    <a:pt x="122937" y="1851"/>
                  </a:lnTo>
                  <a:lnTo>
                    <a:pt x="125084" y="5980"/>
                  </a:lnTo>
                  <a:lnTo>
                    <a:pt x="130878" y="13883"/>
                  </a:lnTo>
                  <a:lnTo>
                    <a:pt x="134028" y="22509"/>
                  </a:lnTo>
                  <a:lnTo>
                    <a:pt x="139813" y="32341"/>
                  </a:lnTo>
                  <a:lnTo>
                    <a:pt x="142959" y="46388"/>
                  </a:lnTo>
                  <a:lnTo>
                    <a:pt x="148742" y="58268"/>
                  </a:lnTo>
                  <a:lnTo>
                    <a:pt x="156142" y="85303"/>
                  </a:lnTo>
                  <a:lnTo>
                    <a:pt x="166956" y="101654"/>
                  </a:lnTo>
                  <a:lnTo>
                    <a:pt x="174704" y="111354"/>
                  </a:lnTo>
                  <a:lnTo>
                    <a:pt x="178593" y="123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424"/>
            <p:cNvSpPr/>
            <p:nvPr/>
          </p:nvSpPr>
          <p:spPr>
            <a:xfrm>
              <a:off x="1580555" y="3152180"/>
              <a:ext cx="35719" cy="133946"/>
            </a:xfrm>
            <a:custGeom>
              <a:avLst/>
              <a:gdLst/>
              <a:ahLst/>
              <a:cxnLst/>
              <a:rect l="0" t="0" r="0" b="0"/>
              <a:pathLst>
                <a:path w="35719" h="133946">
                  <a:moveTo>
                    <a:pt x="0" y="0"/>
                  </a:moveTo>
                  <a:lnTo>
                    <a:pt x="7688" y="7688"/>
                  </a:lnTo>
                  <a:lnTo>
                    <a:pt x="15045" y="48637"/>
                  </a:lnTo>
                  <a:lnTo>
                    <a:pt x="23923" y="93127"/>
                  </a:lnTo>
                  <a:lnTo>
                    <a:pt x="27529" y="120938"/>
                  </a:lnTo>
                  <a:lnTo>
                    <a:pt x="35718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425"/>
            <p:cNvSpPr/>
            <p:nvPr/>
          </p:nvSpPr>
          <p:spPr>
            <a:xfrm>
              <a:off x="1446609" y="3152371"/>
              <a:ext cx="98228" cy="142685"/>
            </a:xfrm>
            <a:custGeom>
              <a:avLst/>
              <a:gdLst/>
              <a:ahLst/>
              <a:cxnLst/>
              <a:rect l="0" t="0" r="0" b="0"/>
              <a:pathLst>
                <a:path w="98228" h="142685">
                  <a:moveTo>
                    <a:pt x="0" y="35527"/>
                  </a:moveTo>
                  <a:lnTo>
                    <a:pt x="0" y="47956"/>
                  </a:lnTo>
                  <a:lnTo>
                    <a:pt x="2646" y="53619"/>
                  </a:lnTo>
                  <a:lnTo>
                    <a:pt x="4741" y="56518"/>
                  </a:lnTo>
                  <a:lnTo>
                    <a:pt x="7689" y="70079"/>
                  </a:lnTo>
                  <a:lnTo>
                    <a:pt x="9677" y="86303"/>
                  </a:lnTo>
                  <a:lnTo>
                    <a:pt x="25436" y="130630"/>
                  </a:lnTo>
                  <a:lnTo>
                    <a:pt x="26754" y="142234"/>
                  </a:lnTo>
                  <a:lnTo>
                    <a:pt x="26786" y="130215"/>
                  </a:lnTo>
                  <a:lnTo>
                    <a:pt x="15765" y="88852"/>
                  </a:lnTo>
                  <a:lnTo>
                    <a:pt x="13487" y="82983"/>
                  </a:lnTo>
                  <a:lnTo>
                    <a:pt x="13601" y="71171"/>
                  </a:lnTo>
                  <a:lnTo>
                    <a:pt x="17694" y="29755"/>
                  </a:lnTo>
                  <a:lnTo>
                    <a:pt x="17838" y="7158"/>
                  </a:lnTo>
                  <a:lnTo>
                    <a:pt x="18837" y="4708"/>
                  </a:lnTo>
                  <a:lnTo>
                    <a:pt x="20496" y="3075"/>
                  </a:lnTo>
                  <a:lnTo>
                    <a:pt x="24985" y="1260"/>
                  </a:lnTo>
                  <a:lnTo>
                    <a:pt x="34110" y="0"/>
                  </a:lnTo>
                  <a:lnTo>
                    <a:pt x="45221" y="9547"/>
                  </a:lnTo>
                  <a:lnTo>
                    <a:pt x="50856" y="16043"/>
                  </a:lnTo>
                  <a:lnTo>
                    <a:pt x="76405" y="59269"/>
                  </a:lnTo>
                  <a:lnTo>
                    <a:pt x="87203" y="98205"/>
                  </a:lnTo>
                  <a:lnTo>
                    <a:pt x="89359" y="109025"/>
                  </a:lnTo>
                  <a:lnTo>
                    <a:pt x="96863" y="127288"/>
                  </a:lnTo>
                  <a:lnTo>
                    <a:pt x="98227" y="142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426"/>
            <p:cNvSpPr/>
            <p:nvPr/>
          </p:nvSpPr>
          <p:spPr>
            <a:xfrm>
              <a:off x="1259086" y="3214688"/>
              <a:ext cx="80368" cy="8930"/>
            </a:xfrm>
            <a:custGeom>
              <a:avLst/>
              <a:gdLst/>
              <a:ahLst/>
              <a:cxnLst/>
              <a:rect l="0" t="0" r="0" b="0"/>
              <a:pathLst>
                <a:path w="80368" h="8930">
                  <a:moveTo>
                    <a:pt x="0" y="8929"/>
                  </a:moveTo>
                  <a:lnTo>
                    <a:pt x="4740" y="4189"/>
                  </a:lnTo>
                  <a:lnTo>
                    <a:pt x="12359" y="1861"/>
                  </a:lnTo>
                  <a:lnTo>
                    <a:pt x="55218" y="32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SMARTInkShape-427"/>
            <p:cNvSpPr/>
            <p:nvPr/>
          </p:nvSpPr>
          <p:spPr>
            <a:xfrm>
              <a:off x="1276945" y="3064325"/>
              <a:ext cx="160736" cy="239660"/>
            </a:xfrm>
            <a:custGeom>
              <a:avLst/>
              <a:gdLst/>
              <a:ahLst/>
              <a:cxnLst/>
              <a:rect l="0" t="0" r="0" b="0"/>
              <a:pathLst>
                <a:path w="160736" h="239660">
                  <a:moveTo>
                    <a:pt x="0" y="150363"/>
                  </a:moveTo>
                  <a:lnTo>
                    <a:pt x="0" y="108136"/>
                  </a:lnTo>
                  <a:lnTo>
                    <a:pt x="993" y="76267"/>
                  </a:lnTo>
                  <a:lnTo>
                    <a:pt x="8378" y="34295"/>
                  </a:lnTo>
                  <a:lnTo>
                    <a:pt x="8920" y="3425"/>
                  </a:lnTo>
                  <a:lnTo>
                    <a:pt x="9916" y="1803"/>
                  </a:lnTo>
                  <a:lnTo>
                    <a:pt x="11572" y="721"/>
                  </a:lnTo>
                  <a:lnTo>
                    <a:pt x="13668" y="0"/>
                  </a:lnTo>
                  <a:lnTo>
                    <a:pt x="15065" y="512"/>
                  </a:lnTo>
                  <a:lnTo>
                    <a:pt x="15997" y="1845"/>
                  </a:lnTo>
                  <a:lnTo>
                    <a:pt x="16618" y="3726"/>
                  </a:lnTo>
                  <a:lnTo>
                    <a:pt x="24764" y="16706"/>
                  </a:lnTo>
                  <a:lnTo>
                    <a:pt x="39100" y="49699"/>
                  </a:lnTo>
                  <a:lnTo>
                    <a:pt x="56590" y="89666"/>
                  </a:lnTo>
                  <a:lnTo>
                    <a:pt x="82106" y="133903"/>
                  </a:lnTo>
                  <a:lnTo>
                    <a:pt x="108783" y="176723"/>
                  </a:lnTo>
                  <a:lnTo>
                    <a:pt x="133893" y="219254"/>
                  </a:lnTo>
                  <a:lnTo>
                    <a:pt x="139875" y="225629"/>
                  </a:lnTo>
                  <a:lnTo>
                    <a:pt x="147829" y="230210"/>
                  </a:lnTo>
                  <a:lnTo>
                    <a:pt x="151619" y="236419"/>
                  </a:lnTo>
                  <a:lnTo>
                    <a:pt x="160735" y="2396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SMARTInkShape-428"/>
            <p:cNvSpPr/>
            <p:nvPr/>
          </p:nvSpPr>
          <p:spPr>
            <a:xfrm>
              <a:off x="1259086" y="3134320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26789" y="0"/>
                  </a:moveTo>
                  <a:lnTo>
                    <a:pt x="26789" y="23939"/>
                  </a:lnTo>
                  <a:lnTo>
                    <a:pt x="17695" y="65187"/>
                  </a:lnTo>
                  <a:lnTo>
                    <a:pt x="10280" y="95211"/>
                  </a:lnTo>
                  <a:lnTo>
                    <a:pt x="9009" y="135928"/>
                  </a:lnTo>
                  <a:lnTo>
                    <a:pt x="8965" y="144087"/>
                  </a:lnTo>
                  <a:lnTo>
                    <a:pt x="6299" y="151021"/>
                  </a:lnTo>
                  <a:lnTo>
                    <a:pt x="1244" y="158816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SMARTInkShape-Group50"/>
          <p:cNvGrpSpPr/>
          <p:nvPr/>
        </p:nvGrpSpPr>
        <p:grpSpPr>
          <a:xfrm>
            <a:off x="1571625" y="5643563"/>
            <a:ext cx="1785889" cy="741165"/>
            <a:chOff x="1571625" y="5643563"/>
            <a:chExt cx="1785889" cy="741165"/>
          </a:xfrm>
        </p:grpSpPr>
        <p:sp>
          <p:nvSpPr>
            <p:cNvPr id="643" name="SMARTInkShape-429"/>
            <p:cNvSpPr/>
            <p:nvPr/>
          </p:nvSpPr>
          <p:spPr>
            <a:xfrm>
              <a:off x="3000375" y="6188323"/>
              <a:ext cx="205384" cy="151756"/>
            </a:xfrm>
            <a:custGeom>
              <a:avLst/>
              <a:gdLst/>
              <a:ahLst/>
              <a:cxnLst/>
              <a:rect l="0" t="0" r="0" b="0"/>
              <a:pathLst>
                <a:path w="205384" h="151756">
                  <a:moveTo>
                    <a:pt x="0" y="8880"/>
                  </a:moveTo>
                  <a:lnTo>
                    <a:pt x="7688" y="24257"/>
                  </a:lnTo>
                  <a:lnTo>
                    <a:pt x="9677" y="39515"/>
                  </a:lnTo>
                  <a:lnTo>
                    <a:pt x="14994" y="50920"/>
                  </a:lnTo>
                  <a:lnTo>
                    <a:pt x="17748" y="95331"/>
                  </a:lnTo>
                  <a:lnTo>
                    <a:pt x="17859" y="138827"/>
                  </a:lnTo>
                  <a:lnTo>
                    <a:pt x="17859" y="142299"/>
                  </a:lnTo>
                  <a:lnTo>
                    <a:pt x="18852" y="102921"/>
                  </a:lnTo>
                  <a:lnTo>
                    <a:pt x="25962" y="68305"/>
                  </a:lnTo>
                  <a:lnTo>
                    <a:pt x="27536" y="50521"/>
                  </a:lnTo>
                  <a:lnTo>
                    <a:pt x="33846" y="33676"/>
                  </a:lnTo>
                  <a:lnTo>
                    <a:pt x="42221" y="18592"/>
                  </a:lnTo>
                  <a:lnTo>
                    <a:pt x="44562" y="12204"/>
                  </a:lnTo>
                  <a:lnTo>
                    <a:pt x="48909" y="6058"/>
                  </a:lnTo>
                  <a:lnTo>
                    <a:pt x="54149" y="2665"/>
                  </a:lnTo>
                  <a:lnTo>
                    <a:pt x="62399" y="308"/>
                  </a:lnTo>
                  <a:lnTo>
                    <a:pt x="66759" y="109"/>
                  </a:lnTo>
                  <a:lnTo>
                    <a:pt x="68319" y="1049"/>
                  </a:lnTo>
                  <a:lnTo>
                    <a:pt x="69358" y="2667"/>
                  </a:lnTo>
                  <a:lnTo>
                    <a:pt x="70822" y="9686"/>
                  </a:lnTo>
                  <a:lnTo>
                    <a:pt x="71027" y="12393"/>
                  </a:lnTo>
                  <a:lnTo>
                    <a:pt x="73901" y="18048"/>
                  </a:lnTo>
                  <a:lnTo>
                    <a:pt x="83830" y="34503"/>
                  </a:lnTo>
                  <a:lnTo>
                    <a:pt x="87677" y="46348"/>
                  </a:lnTo>
                  <a:lnTo>
                    <a:pt x="91880" y="82364"/>
                  </a:lnTo>
                  <a:lnTo>
                    <a:pt x="96973" y="99794"/>
                  </a:lnTo>
                  <a:lnTo>
                    <a:pt x="98205" y="120809"/>
                  </a:lnTo>
                  <a:lnTo>
                    <a:pt x="98226" y="103680"/>
                  </a:lnTo>
                  <a:lnTo>
                    <a:pt x="109250" y="64855"/>
                  </a:lnTo>
                  <a:lnTo>
                    <a:pt x="134000" y="20286"/>
                  </a:lnTo>
                  <a:lnTo>
                    <a:pt x="145862" y="6393"/>
                  </a:lnTo>
                  <a:lnTo>
                    <a:pt x="151810" y="2814"/>
                  </a:lnTo>
                  <a:lnTo>
                    <a:pt x="163712" y="516"/>
                  </a:lnTo>
                  <a:lnTo>
                    <a:pt x="176830" y="0"/>
                  </a:lnTo>
                  <a:lnTo>
                    <a:pt x="190868" y="12384"/>
                  </a:lnTo>
                  <a:lnTo>
                    <a:pt x="193971" y="20690"/>
                  </a:lnTo>
                  <a:lnTo>
                    <a:pt x="196389" y="63085"/>
                  </a:lnTo>
                  <a:lnTo>
                    <a:pt x="197437" y="92306"/>
                  </a:lnTo>
                  <a:lnTo>
                    <a:pt x="204831" y="131255"/>
                  </a:lnTo>
                  <a:lnTo>
                    <a:pt x="205383" y="151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430"/>
            <p:cNvSpPr/>
            <p:nvPr/>
          </p:nvSpPr>
          <p:spPr>
            <a:xfrm>
              <a:off x="2884289" y="6161484"/>
              <a:ext cx="79965" cy="158958"/>
            </a:xfrm>
            <a:custGeom>
              <a:avLst/>
              <a:gdLst/>
              <a:ahLst/>
              <a:cxnLst/>
              <a:rect l="0" t="0" r="0" b="0"/>
              <a:pathLst>
                <a:path w="79965" h="158958">
                  <a:moveTo>
                    <a:pt x="0" y="17861"/>
                  </a:moveTo>
                  <a:lnTo>
                    <a:pt x="0" y="60100"/>
                  </a:lnTo>
                  <a:lnTo>
                    <a:pt x="9094" y="101237"/>
                  </a:lnTo>
                  <a:lnTo>
                    <a:pt x="19905" y="133164"/>
                  </a:lnTo>
                  <a:lnTo>
                    <a:pt x="42920" y="158957"/>
                  </a:lnTo>
                  <a:lnTo>
                    <a:pt x="44488" y="158557"/>
                  </a:lnTo>
                  <a:lnTo>
                    <a:pt x="52185" y="152890"/>
                  </a:lnTo>
                  <a:lnTo>
                    <a:pt x="59440" y="138754"/>
                  </a:lnTo>
                  <a:lnTo>
                    <a:pt x="71522" y="94950"/>
                  </a:lnTo>
                  <a:lnTo>
                    <a:pt x="79006" y="65444"/>
                  </a:lnTo>
                  <a:lnTo>
                    <a:pt x="79964" y="52354"/>
                  </a:lnTo>
                  <a:lnTo>
                    <a:pt x="71249" y="21766"/>
                  </a:lnTo>
                  <a:lnTo>
                    <a:pt x="63855" y="10817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431"/>
            <p:cNvSpPr/>
            <p:nvPr/>
          </p:nvSpPr>
          <p:spPr>
            <a:xfrm>
              <a:off x="2769133" y="6145021"/>
              <a:ext cx="70509" cy="177200"/>
            </a:xfrm>
            <a:custGeom>
              <a:avLst/>
              <a:gdLst/>
              <a:ahLst/>
              <a:cxnLst/>
              <a:rect l="0" t="0" r="0" b="0"/>
              <a:pathLst>
                <a:path w="70509" h="177200">
                  <a:moveTo>
                    <a:pt x="8000" y="87901"/>
                  </a:moveTo>
                  <a:lnTo>
                    <a:pt x="15688" y="87901"/>
                  </a:lnTo>
                  <a:lnTo>
                    <a:pt x="23813" y="81764"/>
                  </a:lnTo>
                  <a:lnTo>
                    <a:pt x="32088" y="78807"/>
                  </a:lnTo>
                  <a:lnTo>
                    <a:pt x="37888" y="74598"/>
                  </a:lnTo>
                  <a:lnTo>
                    <a:pt x="41127" y="69421"/>
                  </a:lnTo>
                  <a:lnTo>
                    <a:pt x="43559" y="63813"/>
                  </a:lnTo>
                  <a:lnTo>
                    <a:pt x="49514" y="55077"/>
                  </a:lnTo>
                  <a:lnTo>
                    <a:pt x="52712" y="46205"/>
                  </a:lnTo>
                  <a:lnTo>
                    <a:pt x="56976" y="40265"/>
                  </a:lnTo>
                  <a:lnTo>
                    <a:pt x="57518" y="37292"/>
                  </a:lnTo>
                  <a:lnTo>
                    <a:pt x="56887" y="34318"/>
                  </a:lnTo>
                  <a:lnTo>
                    <a:pt x="54532" y="28367"/>
                  </a:lnTo>
                  <a:lnTo>
                    <a:pt x="52214" y="19439"/>
                  </a:lnTo>
                  <a:lnTo>
                    <a:pt x="39368" y="3316"/>
                  </a:lnTo>
                  <a:lnTo>
                    <a:pt x="34178" y="698"/>
                  </a:lnTo>
                  <a:lnTo>
                    <a:pt x="31405" y="0"/>
                  </a:lnTo>
                  <a:lnTo>
                    <a:pt x="28564" y="527"/>
                  </a:lnTo>
                  <a:lnTo>
                    <a:pt x="19825" y="6009"/>
                  </a:lnTo>
                  <a:lnTo>
                    <a:pt x="13917" y="11156"/>
                  </a:lnTo>
                  <a:lnTo>
                    <a:pt x="10630" y="16750"/>
                  </a:lnTo>
                  <a:lnTo>
                    <a:pt x="0" y="55518"/>
                  </a:lnTo>
                  <a:lnTo>
                    <a:pt x="338" y="73124"/>
                  </a:lnTo>
                  <a:lnTo>
                    <a:pt x="10110" y="114696"/>
                  </a:lnTo>
                  <a:lnTo>
                    <a:pt x="23161" y="143464"/>
                  </a:lnTo>
                  <a:lnTo>
                    <a:pt x="46706" y="171090"/>
                  </a:lnTo>
                  <a:lnTo>
                    <a:pt x="52653" y="174483"/>
                  </a:lnTo>
                  <a:lnTo>
                    <a:pt x="61395" y="176840"/>
                  </a:lnTo>
                  <a:lnTo>
                    <a:pt x="70508" y="177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432"/>
            <p:cNvSpPr/>
            <p:nvPr/>
          </p:nvSpPr>
          <p:spPr>
            <a:xfrm>
              <a:off x="2661047" y="6107905"/>
              <a:ext cx="35720" cy="241104"/>
            </a:xfrm>
            <a:custGeom>
              <a:avLst/>
              <a:gdLst/>
              <a:ahLst/>
              <a:cxnLst/>
              <a:rect l="0" t="0" r="0" b="0"/>
              <a:pathLst>
                <a:path w="35720" h="241104">
                  <a:moveTo>
                    <a:pt x="0" y="0"/>
                  </a:moveTo>
                  <a:lnTo>
                    <a:pt x="0" y="29813"/>
                  </a:lnTo>
                  <a:lnTo>
                    <a:pt x="8378" y="71672"/>
                  </a:lnTo>
                  <a:lnTo>
                    <a:pt x="9677" y="83449"/>
                  </a:lnTo>
                  <a:lnTo>
                    <a:pt x="16586" y="117865"/>
                  </a:lnTo>
                  <a:lnTo>
                    <a:pt x="20337" y="151256"/>
                  </a:lnTo>
                  <a:lnTo>
                    <a:pt x="24877" y="169503"/>
                  </a:lnTo>
                  <a:lnTo>
                    <a:pt x="26739" y="213525"/>
                  </a:lnTo>
                  <a:lnTo>
                    <a:pt x="26756" y="216766"/>
                  </a:lnTo>
                  <a:lnTo>
                    <a:pt x="29420" y="223010"/>
                  </a:lnTo>
                  <a:lnTo>
                    <a:pt x="32919" y="229093"/>
                  </a:lnTo>
                  <a:lnTo>
                    <a:pt x="35719" y="241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433"/>
            <p:cNvSpPr/>
            <p:nvPr/>
          </p:nvSpPr>
          <p:spPr>
            <a:xfrm>
              <a:off x="2446741" y="6206133"/>
              <a:ext cx="169511" cy="124602"/>
            </a:xfrm>
            <a:custGeom>
              <a:avLst/>
              <a:gdLst/>
              <a:ahLst/>
              <a:cxnLst/>
              <a:rect l="0" t="0" r="0" b="0"/>
              <a:pathLst>
                <a:path w="169511" h="124602">
                  <a:moveTo>
                    <a:pt x="8923" y="0"/>
                  </a:moveTo>
                  <a:lnTo>
                    <a:pt x="1235" y="7688"/>
                  </a:lnTo>
                  <a:lnTo>
                    <a:pt x="361" y="13302"/>
                  </a:lnTo>
                  <a:lnTo>
                    <a:pt x="0" y="55935"/>
                  </a:lnTo>
                  <a:lnTo>
                    <a:pt x="988" y="68387"/>
                  </a:lnTo>
                  <a:lnTo>
                    <a:pt x="8096" y="94329"/>
                  </a:lnTo>
                  <a:lnTo>
                    <a:pt x="8922" y="124601"/>
                  </a:lnTo>
                  <a:lnTo>
                    <a:pt x="8923" y="82514"/>
                  </a:lnTo>
                  <a:lnTo>
                    <a:pt x="9915" y="68325"/>
                  </a:lnTo>
                  <a:lnTo>
                    <a:pt x="15991" y="51493"/>
                  </a:lnTo>
                  <a:lnTo>
                    <a:pt x="18017" y="41738"/>
                  </a:lnTo>
                  <a:lnTo>
                    <a:pt x="24737" y="30667"/>
                  </a:lnTo>
                  <a:lnTo>
                    <a:pt x="30173" y="24213"/>
                  </a:lnTo>
                  <a:lnTo>
                    <a:pt x="35896" y="20683"/>
                  </a:lnTo>
                  <a:lnTo>
                    <a:pt x="41747" y="18122"/>
                  </a:lnTo>
                  <a:lnTo>
                    <a:pt x="50619" y="12094"/>
                  </a:lnTo>
                  <a:lnTo>
                    <a:pt x="59532" y="9867"/>
                  </a:lnTo>
                  <a:lnTo>
                    <a:pt x="83338" y="8966"/>
                  </a:lnTo>
                  <a:lnTo>
                    <a:pt x="89291" y="11591"/>
                  </a:lnTo>
                  <a:lnTo>
                    <a:pt x="95243" y="15074"/>
                  </a:lnTo>
                  <a:lnTo>
                    <a:pt x="107150" y="17309"/>
                  </a:lnTo>
                  <a:lnTo>
                    <a:pt x="116033" y="17856"/>
                  </a:lnTo>
                  <a:lnTo>
                    <a:pt x="111325" y="17858"/>
                  </a:lnTo>
                  <a:lnTo>
                    <a:pt x="109934" y="18851"/>
                  </a:lnTo>
                  <a:lnTo>
                    <a:pt x="109005" y="20504"/>
                  </a:lnTo>
                  <a:lnTo>
                    <a:pt x="107516" y="25547"/>
                  </a:lnTo>
                  <a:lnTo>
                    <a:pt x="101085" y="33673"/>
                  </a:lnTo>
                  <a:lnTo>
                    <a:pt x="99494" y="39109"/>
                  </a:lnTo>
                  <a:lnTo>
                    <a:pt x="100061" y="41947"/>
                  </a:lnTo>
                  <a:lnTo>
                    <a:pt x="105456" y="53633"/>
                  </a:lnTo>
                  <a:lnTo>
                    <a:pt x="108076" y="85495"/>
                  </a:lnTo>
                  <a:lnTo>
                    <a:pt x="114259" y="95005"/>
                  </a:lnTo>
                  <a:lnTo>
                    <a:pt x="130071" y="113087"/>
                  </a:lnTo>
                  <a:lnTo>
                    <a:pt x="132220" y="119052"/>
                  </a:lnTo>
                  <a:lnTo>
                    <a:pt x="134777" y="121040"/>
                  </a:lnTo>
                  <a:lnTo>
                    <a:pt x="149165" y="124491"/>
                  </a:lnTo>
                  <a:lnTo>
                    <a:pt x="153274" y="122137"/>
                  </a:lnTo>
                  <a:lnTo>
                    <a:pt x="158407" y="118775"/>
                  </a:lnTo>
                  <a:lnTo>
                    <a:pt x="163996" y="117281"/>
                  </a:lnTo>
                  <a:lnTo>
                    <a:pt x="165883" y="115890"/>
                  </a:lnTo>
                  <a:lnTo>
                    <a:pt x="167141" y="113971"/>
                  </a:lnTo>
                  <a:lnTo>
                    <a:pt x="168539" y="108201"/>
                  </a:lnTo>
                  <a:lnTo>
                    <a:pt x="169510" y="82697"/>
                  </a:lnTo>
                  <a:lnTo>
                    <a:pt x="160555" y="48763"/>
                  </a:lnTo>
                  <a:lnTo>
                    <a:pt x="148407" y="32892"/>
                  </a:lnTo>
                  <a:lnTo>
                    <a:pt x="126402" y="10326"/>
                  </a:lnTo>
                  <a:lnTo>
                    <a:pt x="120681" y="9343"/>
                  </a:lnTo>
                  <a:lnTo>
                    <a:pt x="10715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434"/>
            <p:cNvSpPr/>
            <p:nvPr/>
          </p:nvSpPr>
          <p:spPr>
            <a:xfrm>
              <a:off x="2294930" y="6161484"/>
              <a:ext cx="89298" cy="53580"/>
            </a:xfrm>
            <a:custGeom>
              <a:avLst/>
              <a:gdLst/>
              <a:ahLst/>
              <a:cxnLst/>
              <a:rect l="0" t="0" r="0" b="0"/>
              <a:pathLst>
                <a:path w="89298" h="53580">
                  <a:moveTo>
                    <a:pt x="0" y="0"/>
                  </a:moveTo>
                  <a:lnTo>
                    <a:pt x="0" y="7689"/>
                  </a:lnTo>
                  <a:lnTo>
                    <a:pt x="38737" y="31832"/>
                  </a:lnTo>
                  <a:lnTo>
                    <a:pt x="79764" y="46675"/>
                  </a:lnTo>
                  <a:lnTo>
                    <a:pt x="89297" y="535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435"/>
            <p:cNvSpPr/>
            <p:nvPr/>
          </p:nvSpPr>
          <p:spPr>
            <a:xfrm>
              <a:off x="2339578" y="6161484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0" y="0"/>
                  </a:moveTo>
                  <a:lnTo>
                    <a:pt x="0" y="42807"/>
                  </a:lnTo>
                  <a:lnTo>
                    <a:pt x="0" y="85494"/>
                  </a:lnTo>
                  <a:lnTo>
                    <a:pt x="992" y="109970"/>
                  </a:lnTo>
                  <a:lnTo>
                    <a:pt x="8378" y="144728"/>
                  </a:lnTo>
                  <a:lnTo>
                    <a:pt x="893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436"/>
            <p:cNvSpPr/>
            <p:nvPr/>
          </p:nvSpPr>
          <p:spPr>
            <a:xfrm>
              <a:off x="2125266" y="6188284"/>
              <a:ext cx="116087" cy="116076"/>
            </a:xfrm>
            <a:custGeom>
              <a:avLst/>
              <a:gdLst/>
              <a:ahLst/>
              <a:cxnLst/>
              <a:rect l="0" t="0" r="0" b="0"/>
              <a:pathLst>
                <a:path w="116087" h="116076">
                  <a:moveTo>
                    <a:pt x="0" y="71427"/>
                  </a:moveTo>
                  <a:lnTo>
                    <a:pt x="12429" y="71427"/>
                  </a:lnTo>
                  <a:lnTo>
                    <a:pt x="18091" y="68781"/>
                  </a:lnTo>
                  <a:lnTo>
                    <a:pt x="23915" y="65290"/>
                  </a:lnTo>
                  <a:lnTo>
                    <a:pt x="47817" y="55613"/>
                  </a:lnTo>
                  <a:lnTo>
                    <a:pt x="58706" y="48331"/>
                  </a:lnTo>
                  <a:lnTo>
                    <a:pt x="71274" y="42721"/>
                  </a:lnTo>
                  <a:lnTo>
                    <a:pt x="92263" y="23690"/>
                  </a:lnTo>
                  <a:lnTo>
                    <a:pt x="95576" y="17799"/>
                  </a:lnTo>
                  <a:lnTo>
                    <a:pt x="97877" y="9097"/>
                  </a:lnTo>
                  <a:lnTo>
                    <a:pt x="98213" y="403"/>
                  </a:lnTo>
                  <a:lnTo>
                    <a:pt x="81975" y="0"/>
                  </a:lnTo>
                  <a:lnTo>
                    <a:pt x="71363" y="4733"/>
                  </a:lnTo>
                  <a:lnTo>
                    <a:pt x="68411" y="7120"/>
                  </a:lnTo>
                  <a:lnTo>
                    <a:pt x="48422" y="33754"/>
                  </a:lnTo>
                  <a:lnTo>
                    <a:pt x="45145" y="60047"/>
                  </a:lnTo>
                  <a:lnTo>
                    <a:pt x="47515" y="69015"/>
                  </a:lnTo>
                  <a:lnTo>
                    <a:pt x="50883" y="76308"/>
                  </a:lnTo>
                  <a:lnTo>
                    <a:pt x="53772" y="85992"/>
                  </a:lnTo>
                  <a:lnTo>
                    <a:pt x="65901" y="101151"/>
                  </a:lnTo>
                  <a:lnTo>
                    <a:pt x="71623" y="104482"/>
                  </a:lnTo>
                  <a:lnTo>
                    <a:pt x="106609" y="115454"/>
                  </a:lnTo>
                  <a:lnTo>
                    <a:pt x="116086" y="116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437"/>
            <p:cNvSpPr/>
            <p:nvPr/>
          </p:nvSpPr>
          <p:spPr>
            <a:xfrm>
              <a:off x="2009180" y="6152555"/>
              <a:ext cx="98184" cy="98226"/>
            </a:xfrm>
            <a:custGeom>
              <a:avLst/>
              <a:gdLst/>
              <a:ahLst/>
              <a:cxnLst/>
              <a:rect l="0" t="0" r="0" b="0"/>
              <a:pathLst>
                <a:path w="98184" h="98226">
                  <a:moveTo>
                    <a:pt x="62508" y="0"/>
                  </a:moveTo>
                  <a:lnTo>
                    <a:pt x="67248" y="4740"/>
                  </a:lnTo>
                  <a:lnTo>
                    <a:pt x="72221" y="7068"/>
                  </a:lnTo>
                  <a:lnTo>
                    <a:pt x="78758" y="8561"/>
                  </a:lnTo>
                  <a:lnTo>
                    <a:pt x="92654" y="21326"/>
                  </a:lnTo>
                  <a:lnTo>
                    <a:pt x="95750" y="27007"/>
                  </a:lnTo>
                  <a:lnTo>
                    <a:pt x="97900" y="41700"/>
                  </a:lnTo>
                  <a:lnTo>
                    <a:pt x="98183" y="61299"/>
                  </a:lnTo>
                  <a:lnTo>
                    <a:pt x="95561" y="69577"/>
                  </a:lnTo>
                  <a:lnTo>
                    <a:pt x="85794" y="82976"/>
                  </a:lnTo>
                  <a:lnTo>
                    <a:pt x="80133" y="86487"/>
                  </a:lnTo>
                  <a:lnTo>
                    <a:pt x="74310" y="89040"/>
                  </a:lnTo>
                  <a:lnTo>
                    <a:pt x="68415" y="93482"/>
                  </a:lnTo>
                  <a:lnTo>
                    <a:pt x="59841" y="96118"/>
                  </a:lnTo>
                  <a:lnTo>
                    <a:pt x="17907" y="98210"/>
                  </a:lnTo>
                  <a:lnTo>
                    <a:pt x="0" y="98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438"/>
            <p:cNvSpPr/>
            <p:nvPr/>
          </p:nvSpPr>
          <p:spPr>
            <a:xfrm>
              <a:off x="2028277" y="6134695"/>
              <a:ext cx="16622" cy="250033"/>
            </a:xfrm>
            <a:custGeom>
              <a:avLst/>
              <a:gdLst/>
              <a:ahLst/>
              <a:cxnLst/>
              <a:rect l="0" t="0" r="0" b="0"/>
              <a:pathLst>
                <a:path w="16622" h="250033">
                  <a:moveTo>
                    <a:pt x="7692" y="0"/>
                  </a:moveTo>
                  <a:lnTo>
                    <a:pt x="7692" y="43115"/>
                  </a:lnTo>
                  <a:lnTo>
                    <a:pt x="3" y="85206"/>
                  </a:lnTo>
                  <a:lnTo>
                    <a:pt x="0" y="109913"/>
                  </a:lnTo>
                  <a:lnTo>
                    <a:pt x="7154" y="151792"/>
                  </a:lnTo>
                  <a:lnTo>
                    <a:pt x="8445" y="163705"/>
                  </a:lnTo>
                  <a:lnTo>
                    <a:pt x="15773" y="204575"/>
                  </a:lnTo>
                  <a:lnTo>
                    <a:pt x="16621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439"/>
            <p:cNvSpPr/>
            <p:nvPr/>
          </p:nvSpPr>
          <p:spPr>
            <a:xfrm>
              <a:off x="2196703" y="5929313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368" y="0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440"/>
            <p:cNvSpPr/>
            <p:nvPr/>
          </p:nvSpPr>
          <p:spPr>
            <a:xfrm>
              <a:off x="2259211" y="5995982"/>
              <a:ext cx="98228" cy="102982"/>
            </a:xfrm>
            <a:custGeom>
              <a:avLst/>
              <a:gdLst/>
              <a:ahLst/>
              <a:cxnLst/>
              <a:rect l="0" t="0" r="0" b="0"/>
              <a:pathLst>
                <a:path w="98228" h="102982">
                  <a:moveTo>
                    <a:pt x="0" y="4768"/>
                  </a:moveTo>
                  <a:lnTo>
                    <a:pt x="0" y="47609"/>
                  </a:lnTo>
                  <a:lnTo>
                    <a:pt x="0" y="60966"/>
                  </a:lnTo>
                  <a:lnTo>
                    <a:pt x="2646" y="67118"/>
                  </a:lnTo>
                  <a:lnTo>
                    <a:pt x="6137" y="73158"/>
                  </a:lnTo>
                  <a:lnTo>
                    <a:pt x="8378" y="85120"/>
                  </a:lnTo>
                  <a:lnTo>
                    <a:pt x="8821" y="97038"/>
                  </a:lnTo>
                  <a:lnTo>
                    <a:pt x="9849" y="99024"/>
                  </a:lnTo>
                  <a:lnTo>
                    <a:pt x="11527" y="100347"/>
                  </a:lnTo>
                  <a:lnTo>
                    <a:pt x="17749" y="102949"/>
                  </a:lnTo>
                  <a:lnTo>
                    <a:pt x="13086" y="102981"/>
                  </a:lnTo>
                  <a:lnTo>
                    <a:pt x="11701" y="101993"/>
                  </a:lnTo>
                  <a:lnTo>
                    <a:pt x="10161" y="98250"/>
                  </a:lnTo>
                  <a:lnTo>
                    <a:pt x="9295" y="90564"/>
                  </a:lnTo>
                  <a:lnTo>
                    <a:pt x="17501" y="50983"/>
                  </a:lnTo>
                  <a:lnTo>
                    <a:pt x="26933" y="17768"/>
                  </a:lnTo>
                  <a:lnTo>
                    <a:pt x="35809" y="5048"/>
                  </a:lnTo>
                  <a:lnTo>
                    <a:pt x="40058" y="593"/>
                  </a:lnTo>
                  <a:lnTo>
                    <a:pt x="42580" y="0"/>
                  </a:lnTo>
                  <a:lnTo>
                    <a:pt x="45254" y="597"/>
                  </a:lnTo>
                  <a:lnTo>
                    <a:pt x="50871" y="2914"/>
                  </a:lnTo>
                  <a:lnTo>
                    <a:pt x="59611" y="5211"/>
                  </a:lnTo>
                  <a:lnTo>
                    <a:pt x="83347" y="25737"/>
                  </a:lnTo>
                  <a:lnTo>
                    <a:pt x="86652" y="34262"/>
                  </a:lnTo>
                  <a:lnTo>
                    <a:pt x="89114" y="43673"/>
                  </a:lnTo>
                  <a:lnTo>
                    <a:pt x="96132" y="57800"/>
                  </a:lnTo>
                  <a:lnTo>
                    <a:pt x="98227" y="94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441"/>
            <p:cNvSpPr/>
            <p:nvPr/>
          </p:nvSpPr>
          <p:spPr>
            <a:xfrm>
              <a:off x="2160984" y="5982891"/>
              <a:ext cx="17861" cy="133946"/>
            </a:xfrm>
            <a:custGeom>
              <a:avLst/>
              <a:gdLst/>
              <a:ahLst/>
              <a:cxnLst/>
              <a:rect l="0" t="0" r="0" b="0"/>
              <a:pathLst>
                <a:path w="17861" h="133946">
                  <a:moveTo>
                    <a:pt x="0" y="0"/>
                  </a:moveTo>
                  <a:lnTo>
                    <a:pt x="0" y="42969"/>
                  </a:lnTo>
                  <a:lnTo>
                    <a:pt x="0" y="86839"/>
                  </a:lnTo>
                  <a:lnTo>
                    <a:pt x="993" y="119150"/>
                  </a:lnTo>
                  <a:lnTo>
                    <a:pt x="8562" y="133309"/>
                  </a:lnTo>
                  <a:lnTo>
                    <a:pt x="1786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442"/>
            <p:cNvSpPr/>
            <p:nvPr/>
          </p:nvSpPr>
          <p:spPr>
            <a:xfrm>
              <a:off x="3250406" y="5706182"/>
              <a:ext cx="107108" cy="195925"/>
            </a:xfrm>
            <a:custGeom>
              <a:avLst/>
              <a:gdLst/>
              <a:ahLst/>
              <a:cxnLst/>
              <a:rect l="0" t="0" r="0" b="0"/>
              <a:pathLst>
                <a:path w="107108" h="195925">
                  <a:moveTo>
                    <a:pt x="44649" y="17748"/>
                  </a:moveTo>
                  <a:lnTo>
                    <a:pt x="44649" y="10059"/>
                  </a:lnTo>
                  <a:lnTo>
                    <a:pt x="43657" y="9645"/>
                  </a:lnTo>
                  <a:lnTo>
                    <a:pt x="39908" y="9186"/>
                  </a:lnTo>
                  <a:lnTo>
                    <a:pt x="38512" y="8071"/>
                  </a:lnTo>
                  <a:lnTo>
                    <a:pt x="36087" y="1162"/>
                  </a:lnTo>
                  <a:lnTo>
                    <a:pt x="33237" y="454"/>
                  </a:lnTo>
                  <a:lnTo>
                    <a:pt x="23322" y="0"/>
                  </a:lnTo>
                  <a:lnTo>
                    <a:pt x="17642" y="2584"/>
                  </a:lnTo>
                  <a:lnTo>
                    <a:pt x="4699" y="13194"/>
                  </a:lnTo>
                  <a:lnTo>
                    <a:pt x="2089" y="18370"/>
                  </a:lnTo>
                  <a:lnTo>
                    <a:pt x="413" y="29776"/>
                  </a:lnTo>
                  <a:lnTo>
                    <a:pt x="2830" y="35662"/>
                  </a:lnTo>
                  <a:lnTo>
                    <a:pt x="34556" y="77803"/>
                  </a:lnTo>
                  <a:lnTo>
                    <a:pt x="66418" y="118982"/>
                  </a:lnTo>
                  <a:lnTo>
                    <a:pt x="100717" y="158889"/>
                  </a:lnTo>
                  <a:lnTo>
                    <a:pt x="105248" y="171133"/>
                  </a:lnTo>
                  <a:lnTo>
                    <a:pt x="107107" y="191594"/>
                  </a:lnTo>
                  <a:lnTo>
                    <a:pt x="106131" y="193176"/>
                  </a:lnTo>
                  <a:lnTo>
                    <a:pt x="104488" y="194231"/>
                  </a:lnTo>
                  <a:lnTo>
                    <a:pt x="97437" y="195716"/>
                  </a:lnTo>
                  <a:lnTo>
                    <a:pt x="94723" y="195924"/>
                  </a:lnTo>
                  <a:lnTo>
                    <a:pt x="55971" y="185301"/>
                  </a:lnTo>
                  <a:lnTo>
                    <a:pt x="12179" y="154645"/>
                  </a:lnTo>
                  <a:lnTo>
                    <a:pt x="1800" y="144524"/>
                  </a:lnTo>
                  <a:lnTo>
                    <a:pt x="800" y="140900"/>
                  </a:lnTo>
                  <a:lnTo>
                    <a:pt x="0" y="1338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443"/>
            <p:cNvSpPr/>
            <p:nvPr/>
          </p:nvSpPr>
          <p:spPr>
            <a:xfrm>
              <a:off x="3116461" y="5742213"/>
              <a:ext cx="107157" cy="115505"/>
            </a:xfrm>
            <a:custGeom>
              <a:avLst/>
              <a:gdLst/>
              <a:ahLst/>
              <a:cxnLst/>
              <a:rect l="0" t="0" r="0" b="0"/>
              <a:pathLst>
                <a:path w="107157" h="115505">
                  <a:moveTo>
                    <a:pt x="0" y="8507"/>
                  </a:moveTo>
                  <a:lnTo>
                    <a:pt x="0" y="29756"/>
                  </a:lnTo>
                  <a:lnTo>
                    <a:pt x="8685" y="68791"/>
                  </a:lnTo>
                  <a:lnTo>
                    <a:pt x="8928" y="112966"/>
                  </a:lnTo>
                  <a:lnTo>
                    <a:pt x="8930" y="115504"/>
                  </a:lnTo>
                  <a:lnTo>
                    <a:pt x="8930" y="72855"/>
                  </a:lnTo>
                  <a:lnTo>
                    <a:pt x="9922" y="38178"/>
                  </a:lnTo>
                  <a:lnTo>
                    <a:pt x="18024" y="13381"/>
                  </a:lnTo>
                  <a:lnTo>
                    <a:pt x="19953" y="11756"/>
                  </a:lnTo>
                  <a:lnTo>
                    <a:pt x="24743" y="8958"/>
                  </a:lnTo>
                  <a:lnTo>
                    <a:pt x="34077" y="1007"/>
                  </a:lnTo>
                  <a:lnTo>
                    <a:pt x="39973" y="0"/>
                  </a:lnTo>
                  <a:lnTo>
                    <a:pt x="45216" y="2410"/>
                  </a:lnTo>
                  <a:lnTo>
                    <a:pt x="50854" y="5797"/>
                  </a:lnTo>
                  <a:lnTo>
                    <a:pt x="59606" y="8695"/>
                  </a:lnTo>
                  <a:lnTo>
                    <a:pt x="65517" y="12890"/>
                  </a:lnTo>
                  <a:lnTo>
                    <a:pt x="68806" y="20707"/>
                  </a:lnTo>
                  <a:lnTo>
                    <a:pt x="71260" y="29803"/>
                  </a:lnTo>
                  <a:lnTo>
                    <a:pt x="78274" y="43728"/>
                  </a:lnTo>
                  <a:lnTo>
                    <a:pt x="80429" y="49957"/>
                  </a:lnTo>
                  <a:lnTo>
                    <a:pt x="86228" y="59041"/>
                  </a:lnTo>
                  <a:lnTo>
                    <a:pt x="88388" y="68018"/>
                  </a:lnTo>
                  <a:lnTo>
                    <a:pt x="88893" y="73982"/>
                  </a:lnTo>
                  <a:lnTo>
                    <a:pt x="91763" y="79939"/>
                  </a:lnTo>
                  <a:lnTo>
                    <a:pt x="95354" y="85895"/>
                  </a:lnTo>
                  <a:lnTo>
                    <a:pt x="97659" y="97802"/>
                  </a:lnTo>
                  <a:lnTo>
                    <a:pt x="97848" y="100778"/>
                  </a:lnTo>
                  <a:lnTo>
                    <a:pt x="98967" y="102764"/>
                  </a:lnTo>
                  <a:lnTo>
                    <a:pt x="100704" y="104086"/>
                  </a:lnTo>
                  <a:lnTo>
                    <a:pt x="107156" y="106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SMARTInkShape-444"/>
            <p:cNvSpPr/>
            <p:nvPr/>
          </p:nvSpPr>
          <p:spPr>
            <a:xfrm>
              <a:off x="2982516" y="5723930"/>
              <a:ext cx="97705" cy="133791"/>
            </a:xfrm>
            <a:custGeom>
              <a:avLst/>
              <a:gdLst/>
              <a:ahLst/>
              <a:cxnLst/>
              <a:rect l="0" t="0" r="0" b="0"/>
              <a:pathLst>
                <a:path w="97705" h="133791">
                  <a:moveTo>
                    <a:pt x="0" y="35718"/>
                  </a:moveTo>
                  <a:lnTo>
                    <a:pt x="4740" y="40459"/>
                  </a:lnTo>
                  <a:lnTo>
                    <a:pt x="7067" y="45433"/>
                  </a:lnTo>
                  <a:lnTo>
                    <a:pt x="9676" y="59634"/>
                  </a:lnTo>
                  <a:lnTo>
                    <a:pt x="14993" y="69483"/>
                  </a:lnTo>
                  <a:lnTo>
                    <a:pt x="18002" y="83536"/>
                  </a:lnTo>
                  <a:lnTo>
                    <a:pt x="24736" y="94425"/>
                  </a:lnTo>
                  <a:lnTo>
                    <a:pt x="56565" y="127982"/>
                  </a:lnTo>
                  <a:lnTo>
                    <a:pt x="62512" y="131295"/>
                  </a:lnTo>
                  <a:lnTo>
                    <a:pt x="74414" y="133421"/>
                  </a:lnTo>
                  <a:lnTo>
                    <a:pt x="83344" y="133790"/>
                  </a:lnTo>
                  <a:lnTo>
                    <a:pt x="89297" y="131230"/>
                  </a:lnTo>
                  <a:lnTo>
                    <a:pt x="92273" y="129158"/>
                  </a:lnTo>
                  <a:lnTo>
                    <a:pt x="95580" y="124211"/>
                  </a:lnTo>
                  <a:lnTo>
                    <a:pt x="97050" y="117713"/>
                  </a:lnTo>
                  <a:lnTo>
                    <a:pt x="97704" y="108210"/>
                  </a:lnTo>
                  <a:lnTo>
                    <a:pt x="95348" y="100018"/>
                  </a:lnTo>
                  <a:lnTo>
                    <a:pt x="74301" y="59253"/>
                  </a:lnTo>
                  <a:lnTo>
                    <a:pt x="64458" y="42582"/>
                  </a:lnTo>
                  <a:lnTo>
                    <a:pt x="20908" y="3998"/>
                  </a:lnTo>
                  <a:lnTo>
                    <a:pt x="10703" y="5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445"/>
            <p:cNvSpPr/>
            <p:nvPr/>
          </p:nvSpPr>
          <p:spPr>
            <a:xfrm>
              <a:off x="2803922" y="5661422"/>
              <a:ext cx="151283" cy="213863"/>
            </a:xfrm>
            <a:custGeom>
              <a:avLst/>
              <a:gdLst/>
              <a:ahLst/>
              <a:cxnLst/>
              <a:rect l="0" t="0" r="0" b="0"/>
              <a:pathLst>
                <a:path w="151283" h="213863">
                  <a:moveTo>
                    <a:pt x="0" y="0"/>
                  </a:moveTo>
                  <a:lnTo>
                    <a:pt x="992" y="31044"/>
                  </a:lnTo>
                  <a:lnTo>
                    <a:pt x="7688" y="59699"/>
                  </a:lnTo>
                  <a:lnTo>
                    <a:pt x="11412" y="96387"/>
                  </a:lnTo>
                  <a:lnTo>
                    <a:pt x="24361" y="140851"/>
                  </a:lnTo>
                  <a:lnTo>
                    <a:pt x="28716" y="160134"/>
                  </a:lnTo>
                  <a:lnTo>
                    <a:pt x="36289" y="175770"/>
                  </a:lnTo>
                  <a:lnTo>
                    <a:pt x="39076" y="179688"/>
                  </a:lnTo>
                  <a:lnTo>
                    <a:pt x="42171" y="189333"/>
                  </a:lnTo>
                  <a:lnTo>
                    <a:pt x="44636" y="213862"/>
                  </a:lnTo>
                  <a:lnTo>
                    <a:pt x="44647" y="206584"/>
                  </a:lnTo>
                  <a:lnTo>
                    <a:pt x="59470" y="165674"/>
                  </a:lnTo>
                  <a:lnTo>
                    <a:pt x="66848" y="136788"/>
                  </a:lnTo>
                  <a:lnTo>
                    <a:pt x="74818" y="123763"/>
                  </a:lnTo>
                  <a:lnTo>
                    <a:pt x="80547" y="119498"/>
                  </a:lnTo>
                  <a:lnTo>
                    <a:pt x="86400" y="116610"/>
                  </a:lnTo>
                  <a:lnTo>
                    <a:pt x="92309" y="112019"/>
                  </a:lnTo>
                  <a:lnTo>
                    <a:pt x="95274" y="111390"/>
                  </a:lnTo>
                  <a:lnTo>
                    <a:pt x="98242" y="111964"/>
                  </a:lnTo>
                  <a:lnTo>
                    <a:pt x="104187" y="114254"/>
                  </a:lnTo>
                  <a:lnTo>
                    <a:pt x="113111" y="116535"/>
                  </a:lnTo>
                  <a:lnTo>
                    <a:pt x="136922" y="137055"/>
                  </a:lnTo>
                  <a:lnTo>
                    <a:pt x="147836" y="148855"/>
                  </a:lnTo>
                  <a:lnTo>
                    <a:pt x="150628" y="157765"/>
                  </a:lnTo>
                  <a:lnTo>
                    <a:pt x="151282" y="163714"/>
                  </a:lnTo>
                  <a:lnTo>
                    <a:pt x="148926" y="169665"/>
                  </a:lnTo>
                  <a:lnTo>
                    <a:pt x="130800" y="190500"/>
                  </a:lnTo>
                  <a:lnTo>
                    <a:pt x="124941" y="193807"/>
                  </a:lnTo>
                  <a:lnTo>
                    <a:pt x="113095" y="195931"/>
                  </a:lnTo>
                  <a:lnTo>
                    <a:pt x="77758" y="196440"/>
                  </a:lnTo>
                  <a:lnTo>
                    <a:pt x="71601" y="193801"/>
                  </a:lnTo>
                  <a:lnTo>
                    <a:pt x="65557" y="190313"/>
                  </a:lnTo>
                  <a:lnTo>
                    <a:pt x="53578" y="18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446"/>
            <p:cNvSpPr/>
            <p:nvPr/>
          </p:nvSpPr>
          <p:spPr>
            <a:xfrm>
              <a:off x="2669977" y="5759648"/>
              <a:ext cx="89297" cy="116048"/>
            </a:xfrm>
            <a:custGeom>
              <a:avLst/>
              <a:gdLst/>
              <a:ahLst/>
              <a:cxnLst/>
              <a:rect l="0" t="0" r="0" b="0"/>
              <a:pathLst>
                <a:path w="89297" h="116048">
                  <a:moveTo>
                    <a:pt x="0" y="0"/>
                  </a:moveTo>
                  <a:lnTo>
                    <a:pt x="4740" y="4741"/>
                  </a:lnTo>
                  <a:lnTo>
                    <a:pt x="7067" y="12359"/>
                  </a:lnTo>
                  <a:lnTo>
                    <a:pt x="11412" y="37883"/>
                  </a:lnTo>
                  <a:lnTo>
                    <a:pt x="18594" y="51574"/>
                  </a:lnTo>
                  <a:lnTo>
                    <a:pt x="21326" y="55219"/>
                  </a:lnTo>
                  <a:lnTo>
                    <a:pt x="24361" y="64560"/>
                  </a:lnTo>
                  <a:lnTo>
                    <a:pt x="26702" y="74334"/>
                  </a:lnTo>
                  <a:lnTo>
                    <a:pt x="32606" y="86408"/>
                  </a:lnTo>
                  <a:lnTo>
                    <a:pt x="35788" y="100127"/>
                  </a:lnTo>
                  <a:lnTo>
                    <a:pt x="37750" y="102470"/>
                  </a:lnTo>
                  <a:lnTo>
                    <a:pt x="40049" y="104032"/>
                  </a:lnTo>
                  <a:lnTo>
                    <a:pt x="41582" y="106066"/>
                  </a:lnTo>
                  <a:lnTo>
                    <a:pt x="44638" y="116047"/>
                  </a:lnTo>
                  <a:lnTo>
                    <a:pt x="44648" y="73769"/>
                  </a:lnTo>
                  <a:lnTo>
                    <a:pt x="44648" y="34122"/>
                  </a:lnTo>
                  <a:lnTo>
                    <a:pt x="47294" y="27402"/>
                  </a:lnTo>
                  <a:lnTo>
                    <a:pt x="50785" y="21109"/>
                  </a:lnTo>
                  <a:lnTo>
                    <a:pt x="53742" y="11987"/>
                  </a:lnTo>
                  <a:lnTo>
                    <a:pt x="57950" y="5990"/>
                  </a:lnTo>
                  <a:lnTo>
                    <a:pt x="63128" y="2662"/>
                  </a:lnTo>
                  <a:lnTo>
                    <a:pt x="78639" y="155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SMARTInkShape-447"/>
            <p:cNvSpPr/>
            <p:nvPr/>
          </p:nvSpPr>
          <p:spPr>
            <a:xfrm>
              <a:off x="2581047" y="5777508"/>
              <a:ext cx="88931" cy="116088"/>
            </a:xfrm>
            <a:custGeom>
              <a:avLst/>
              <a:gdLst/>
              <a:ahLst/>
              <a:cxnLst/>
              <a:rect l="0" t="0" r="0" b="0"/>
              <a:pathLst>
                <a:path w="88931" h="116088">
                  <a:moveTo>
                    <a:pt x="8562" y="0"/>
                  </a:moveTo>
                  <a:lnTo>
                    <a:pt x="874" y="0"/>
                  </a:lnTo>
                  <a:lnTo>
                    <a:pt x="460" y="992"/>
                  </a:lnTo>
                  <a:lnTo>
                    <a:pt x="0" y="4740"/>
                  </a:lnTo>
                  <a:lnTo>
                    <a:pt x="870" y="6137"/>
                  </a:lnTo>
                  <a:lnTo>
                    <a:pt x="2442" y="7068"/>
                  </a:lnTo>
                  <a:lnTo>
                    <a:pt x="4482" y="7688"/>
                  </a:lnTo>
                  <a:lnTo>
                    <a:pt x="5842" y="9094"/>
                  </a:lnTo>
                  <a:lnTo>
                    <a:pt x="7354" y="13302"/>
                  </a:lnTo>
                  <a:lnTo>
                    <a:pt x="9316" y="24088"/>
                  </a:lnTo>
                  <a:lnTo>
                    <a:pt x="14629" y="33816"/>
                  </a:lnTo>
                  <a:lnTo>
                    <a:pt x="21855" y="60065"/>
                  </a:lnTo>
                  <a:lnTo>
                    <a:pt x="32649" y="76320"/>
                  </a:lnTo>
                  <a:lnTo>
                    <a:pt x="56198" y="101161"/>
                  </a:lnTo>
                  <a:lnTo>
                    <a:pt x="62146" y="104492"/>
                  </a:lnTo>
                  <a:lnTo>
                    <a:pt x="88930" y="116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SMARTInkShape-448"/>
            <p:cNvSpPr/>
            <p:nvPr/>
          </p:nvSpPr>
          <p:spPr>
            <a:xfrm>
              <a:off x="2491506" y="5781366"/>
              <a:ext cx="98104" cy="101893"/>
            </a:xfrm>
            <a:custGeom>
              <a:avLst/>
              <a:gdLst/>
              <a:ahLst/>
              <a:cxnLst/>
              <a:rect l="0" t="0" r="0" b="0"/>
              <a:pathLst>
                <a:path w="98104" h="101893">
                  <a:moveTo>
                    <a:pt x="62385" y="5072"/>
                  </a:moveTo>
                  <a:lnTo>
                    <a:pt x="62385" y="13633"/>
                  </a:lnTo>
                  <a:lnTo>
                    <a:pt x="71205" y="13998"/>
                  </a:lnTo>
                  <a:lnTo>
                    <a:pt x="66542" y="9260"/>
                  </a:lnTo>
                  <a:lnTo>
                    <a:pt x="61586" y="6933"/>
                  </a:lnTo>
                  <a:lnTo>
                    <a:pt x="37387" y="2589"/>
                  </a:lnTo>
                  <a:lnTo>
                    <a:pt x="33814" y="440"/>
                  </a:lnTo>
                  <a:lnTo>
                    <a:pt x="30439" y="0"/>
                  </a:lnTo>
                  <a:lnTo>
                    <a:pt x="24043" y="2155"/>
                  </a:lnTo>
                  <a:lnTo>
                    <a:pt x="14865" y="8948"/>
                  </a:lnTo>
                  <a:lnTo>
                    <a:pt x="11499" y="14401"/>
                  </a:lnTo>
                  <a:lnTo>
                    <a:pt x="9011" y="20132"/>
                  </a:lnTo>
                  <a:lnTo>
                    <a:pt x="4598" y="25987"/>
                  </a:lnTo>
                  <a:lnTo>
                    <a:pt x="1975" y="34543"/>
                  </a:lnTo>
                  <a:lnTo>
                    <a:pt x="0" y="66001"/>
                  </a:lnTo>
                  <a:lnTo>
                    <a:pt x="2577" y="74485"/>
                  </a:lnTo>
                  <a:lnTo>
                    <a:pt x="12316" y="88014"/>
                  </a:lnTo>
                  <a:lnTo>
                    <a:pt x="17973" y="91545"/>
                  </a:lnTo>
                  <a:lnTo>
                    <a:pt x="23795" y="94106"/>
                  </a:lnTo>
                  <a:lnTo>
                    <a:pt x="32650" y="100134"/>
                  </a:lnTo>
                  <a:lnTo>
                    <a:pt x="38586" y="101892"/>
                  </a:lnTo>
                  <a:lnTo>
                    <a:pt x="41558" y="101368"/>
                  </a:lnTo>
                  <a:lnTo>
                    <a:pt x="50481" y="95891"/>
                  </a:lnTo>
                  <a:lnTo>
                    <a:pt x="83221" y="64586"/>
                  </a:lnTo>
                  <a:lnTo>
                    <a:pt x="86528" y="58643"/>
                  </a:lnTo>
                  <a:lnTo>
                    <a:pt x="88990" y="52693"/>
                  </a:lnTo>
                  <a:lnTo>
                    <a:pt x="98103" y="40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449"/>
            <p:cNvSpPr/>
            <p:nvPr/>
          </p:nvSpPr>
          <p:spPr>
            <a:xfrm>
              <a:off x="2357593" y="5768687"/>
              <a:ext cx="89142" cy="124909"/>
            </a:xfrm>
            <a:custGeom>
              <a:avLst/>
              <a:gdLst/>
              <a:ahLst/>
              <a:cxnLst/>
              <a:rect l="0" t="0" r="0" b="0"/>
              <a:pathLst>
                <a:path w="89142" h="124909">
                  <a:moveTo>
                    <a:pt x="71282" y="8821"/>
                  </a:moveTo>
                  <a:lnTo>
                    <a:pt x="76427" y="13965"/>
                  </a:lnTo>
                  <a:lnTo>
                    <a:pt x="66564" y="4103"/>
                  </a:lnTo>
                  <a:lnTo>
                    <a:pt x="61578" y="1763"/>
                  </a:lnTo>
                  <a:lnTo>
                    <a:pt x="33783" y="0"/>
                  </a:lnTo>
                  <a:lnTo>
                    <a:pt x="27165" y="2586"/>
                  </a:lnTo>
                  <a:lnTo>
                    <a:pt x="14832" y="12330"/>
                  </a:lnTo>
                  <a:lnTo>
                    <a:pt x="5829" y="25626"/>
                  </a:lnTo>
                  <a:lnTo>
                    <a:pt x="1618" y="42132"/>
                  </a:lnTo>
                  <a:lnTo>
                    <a:pt x="0" y="72591"/>
                  </a:lnTo>
                  <a:lnTo>
                    <a:pt x="4631" y="87468"/>
                  </a:lnTo>
                  <a:lnTo>
                    <a:pt x="12287" y="99702"/>
                  </a:lnTo>
                  <a:lnTo>
                    <a:pt x="30892" y="112725"/>
                  </a:lnTo>
                  <a:lnTo>
                    <a:pt x="47849" y="120857"/>
                  </a:lnTo>
                  <a:lnTo>
                    <a:pt x="89141" y="124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450"/>
            <p:cNvSpPr/>
            <p:nvPr/>
          </p:nvSpPr>
          <p:spPr>
            <a:xfrm>
              <a:off x="2098477" y="5768578"/>
              <a:ext cx="186125" cy="124600"/>
            </a:xfrm>
            <a:custGeom>
              <a:avLst/>
              <a:gdLst/>
              <a:ahLst/>
              <a:cxnLst/>
              <a:rect l="0" t="0" r="0" b="0"/>
              <a:pathLst>
                <a:path w="186125" h="124600">
                  <a:moveTo>
                    <a:pt x="0" y="0"/>
                  </a:moveTo>
                  <a:lnTo>
                    <a:pt x="0" y="28939"/>
                  </a:lnTo>
                  <a:lnTo>
                    <a:pt x="11023" y="68990"/>
                  </a:lnTo>
                  <a:lnTo>
                    <a:pt x="14821" y="77296"/>
                  </a:lnTo>
                  <a:lnTo>
                    <a:pt x="17852" y="121851"/>
                  </a:lnTo>
                  <a:lnTo>
                    <a:pt x="17858" y="124599"/>
                  </a:lnTo>
                  <a:lnTo>
                    <a:pt x="17859" y="104014"/>
                  </a:lnTo>
                  <a:lnTo>
                    <a:pt x="32680" y="59590"/>
                  </a:lnTo>
                  <a:lnTo>
                    <a:pt x="36444" y="38962"/>
                  </a:lnTo>
                  <a:lnTo>
                    <a:pt x="42733" y="26842"/>
                  </a:lnTo>
                  <a:lnTo>
                    <a:pt x="43372" y="23848"/>
                  </a:lnTo>
                  <a:lnTo>
                    <a:pt x="44789" y="21852"/>
                  </a:lnTo>
                  <a:lnTo>
                    <a:pt x="46727" y="20521"/>
                  </a:lnTo>
                  <a:lnTo>
                    <a:pt x="51525" y="18050"/>
                  </a:lnTo>
                  <a:lnTo>
                    <a:pt x="59805" y="12073"/>
                  </a:lnTo>
                  <a:lnTo>
                    <a:pt x="68542" y="9861"/>
                  </a:lnTo>
                  <a:lnTo>
                    <a:pt x="74450" y="9345"/>
                  </a:lnTo>
                  <a:lnTo>
                    <a:pt x="80383" y="11760"/>
                  </a:lnTo>
                  <a:lnTo>
                    <a:pt x="93882" y="22494"/>
                  </a:lnTo>
                  <a:lnTo>
                    <a:pt x="96296" y="27526"/>
                  </a:lnTo>
                  <a:lnTo>
                    <a:pt x="98176" y="53598"/>
                  </a:lnTo>
                  <a:lnTo>
                    <a:pt x="98226" y="92274"/>
                  </a:lnTo>
                  <a:lnTo>
                    <a:pt x="100872" y="98227"/>
                  </a:lnTo>
                  <a:lnTo>
                    <a:pt x="104363" y="104180"/>
                  </a:lnTo>
                  <a:lnTo>
                    <a:pt x="105914" y="110133"/>
                  </a:lnTo>
                  <a:lnTo>
                    <a:pt x="107321" y="112117"/>
                  </a:lnTo>
                  <a:lnTo>
                    <a:pt x="109250" y="113440"/>
                  </a:lnTo>
                  <a:lnTo>
                    <a:pt x="114040" y="115902"/>
                  </a:lnTo>
                  <a:lnTo>
                    <a:pt x="122314" y="121875"/>
                  </a:lnTo>
                  <a:lnTo>
                    <a:pt x="128114" y="123619"/>
                  </a:lnTo>
                  <a:lnTo>
                    <a:pt x="136645" y="121750"/>
                  </a:lnTo>
                  <a:lnTo>
                    <a:pt x="160187" y="113937"/>
                  </a:lnTo>
                  <a:lnTo>
                    <a:pt x="172532" y="103755"/>
                  </a:lnTo>
                  <a:lnTo>
                    <a:pt x="175899" y="98038"/>
                  </a:lnTo>
                  <a:lnTo>
                    <a:pt x="186124" y="69690"/>
                  </a:lnTo>
                  <a:lnTo>
                    <a:pt x="184255" y="60409"/>
                  </a:lnTo>
                  <a:lnTo>
                    <a:pt x="176444" y="36319"/>
                  </a:lnTo>
                  <a:lnTo>
                    <a:pt x="166263" y="23930"/>
                  </a:lnTo>
                  <a:lnTo>
                    <a:pt x="160545" y="20558"/>
                  </a:lnTo>
                  <a:lnTo>
                    <a:pt x="148790" y="18393"/>
                  </a:lnTo>
                  <a:lnTo>
                    <a:pt x="117849" y="17863"/>
                  </a:lnTo>
                  <a:lnTo>
                    <a:pt x="107156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451"/>
            <p:cNvSpPr/>
            <p:nvPr/>
          </p:nvSpPr>
          <p:spPr>
            <a:xfrm>
              <a:off x="1919896" y="5688261"/>
              <a:ext cx="125003" cy="196404"/>
            </a:xfrm>
            <a:custGeom>
              <a:avLst/>
              <a:gdLst/>
              <a:ahLst/>
              <a:cxnLst/>
              <a:rect l="0" t="0" r="0" b="0"/>
              <a:pathLst>
                <a:path w="125003" h="196404">
                  <a:moveTo>
                    <a:pt x="62495" y="71387"/>
                  </a:moveTo>
                  <a:lnTo>
                    <a:pt x="32348" y="71387"/>
                  </a:lnTo>
                  <a:lnTo>
                    <a:pt x="26607" y="74033"/>
                  </a:lnTo>
                  <a:lnTo>
                    <a:pt x="19577" y="79076"/>
                  </a:lnTo>
                  <a:lnTo>
                    <a:pt x="2468" y="106740"/>
                  </a:lnTo>
                  <a:lnTo>
                    <a:pt x="314" y="128078"/>
                  </a:lnTo>
                  <a:lnTo>
                    <a:pt x="0" y="154620"/>
                  </a:lnTo>
                  <a:lnTo>
                    <a:pt x="2638" y="160635"/>
                  </a:lnTo>
                  <a:lnTo>
                    <a:pt x="4731" y="163628"/>
                  </a:lnTo>
                  <a:lnTo>
                    <a:pt x="9702" y="166953"/>
                  </a:lnTo>
                  <a:lnTo>
                    <a:pt x="17766" y="169264"/>
                  </a:lnTo>
                  <a:lnTo>
                    <a:pt x="22110" y="169457"/>
                  </a:lnTo>
                  <a:lnTo>
                    <a:pt x="27348" y="166899"/>
                  </a:lnTo>
                  <a:lnTo>
                    <a:pt x="30134" y="164827"/>
                  </a:lnTo>
                  <a:lnTo>
                    <a:pt x="33229" y="159880"/>
                  </a:lnTo>
                  <a:lnTo>
                    <a:pt x="35597" y="154374"/>
                  </a:lnTo>
                  <a:lnTo>
                    <a:pt x="47990" y="135061"/>
                  </a:lnTo>
                  <a:lnTo>
                    <a:pt x="59375" y="95094"/>
                  </a:lnTo>
                  <a:lnTo>
                    <a:pt x="64958" y="53522"/>
                  </a:lnTo>
                  <a:lnTo>
                    <a:pt x="69509" y="35667"/>
                  </a:lnTo>
                  <a:lnTo>
                    <a:pt x="71424" y="0"/>
                  </a:lnTo>
                  <a:lnTo>
                    <a:pt x="71424" y="39852"/>
                  </a:lnTo>
                  <a:lnTo>
                    <a:pt x="72417" y="56862"/>
                  </a:lnTo>
                  <a:lnTo>
                    <a:pt x="82448" y="100845"/>
                  </a:lnTo>
                  <a:lnTo>
                    <a:pt x="91329" y="139629"/>
                  </a:lnTo>
                  <a:lnTo>
                    <a:pt x="104677" y="167471"/>
                  </a:lnTo>
                  <a:lnTo>
                    <a:pt x="107039" y="174615"/>
                  </a:lnTo>
                  <a:lnTo>
                    <a:pt x="111396" y="181097"/>
                  </a:lnTo>
                  <a:lnTo>
                    <a:pt x="116640" y="184640"/>
                  </a:lnTo>
                  <a:lnTo>
                    <a:pt x="119428" y="185584"/>
                  </a:lnTo>
                  <a:lnTo>
                    <a:pt x="121286" y="187206"/>
                  </a:lnTo>
                  <a:lnTo>
                    <a:pt x="125002" y="1964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452"/>
            <p:cNvSpPr/>
            <p:nvPr/>
          </p:nvSpPr>
          <p:spPr>
            <a:xfrm>
              <a:off x="1723430" y="5759648"/>
              <a:ext cx="141625" cy="312339"/>
            </a:xfrm>
            <a:custGeom>
              <a:avLst/>
              <a:gdLst/>
              <a:ahLst/>
              <a:cxnLst/>
              <a:rect l="0" t="0" r="0" b="0"/>
              <a:pathLst>
                <a:path w="141625" h="312339">
                  <a:moveTo>
                    <a:pt x="44648" y="0"/>
                  </a:moveTo>
                  <a:lnTo>
                    <a:pt x="49389" y="0"/>
                  </a:lnTo>
                  <a:lnTo>
                    <a:pt x="49793" y="993"/>
                  </a:lnTo>
                  <a:lnTo>
                    <a:pt x="44907" y="8562"/>
                  </a:lnTo>
                  <a:lnTo>
                    <a:pt x="44650" y="37866"/>
                  </a:lnTo>
                  <a:lnTo>
                    <a:pt x="57950" y="78765"/>
                  </a:lnTo>
                  <a:lnTo>
                    <a:pt x="64976" y="115355"/>
                  </a:lnTo>
                  <a:lnTo>
                    <a:pt x="78748" y="132139"/>
                  </a:lnTo>
                  <a:lnTo>
                    <a:pt x="82293" y="133143"/>
                  </a:lnTo>
                  <a:lnTo>
                    <a:pt x="87913" y="133787"/>
                  </a:lnTo>
                  <a:lnTo>
                    <a:pt x="93627" y="129158"/>
                  </a:lnTo>
                  <a:lnTo>
                    <a:pt x="96182" y="124211"/>
                  </a:lnTo>
                  <a:lnTo>
                    <a:pt x="96864" y="121503"/>
                  </a:lnTo>
                  <a:lnTo>
                    <a:pt x="104094" y="109035"/>
                  </a:lnTo>
                  <a:lnTo>
                    <a:pt x="107241" y="95035"/>
                  </a:lnTo>
                  <a:lnTo>
                    <a:pt x="113024" y="83171"/>
                  </a:lnTo>
                  <a:lnTo>
                    <a:pt x="116998" y="41755"/>
                  </a:lnTo>
                  <a:lnTo>
                    <a:pt x="124983" y="26846"/>
                  </a:lnTo>
                  <a:lnTo>
                    <a:pt x="125015" y="69030"/>
                  </a:lnTo>
                  <a:lnTo>
                    <a:pt x="132704" y="108971"/>
                  </a:lnTo>
                  <a:lnTo>
                    <a:pt x="133781" y="152044"/>
                  </a:lnTo>
                  <a:lnTo>
                    <a:pt x="136542" y="178665"/>
                  </a:lnTo>
                  <a:lnTo>
                    <a:pt x="141624" y="214327"/>
                  </a:lnTo>
                  <a:lnTo>
                    <a:pt x="135077" y="255463"/>
                  </a:lnTo>
                  <a:lnTo>
                    <a:pt x="121616" y="291658"/>
                  </a:lnTo>
                  <a:lnTo>
                    <a:pt x="112984" y="304809"/>
                  </a:lnTo>
                  <a:lnTo>
                    <a:pt x="104454" y="309104"/>
                  </a:lnTo>
                  <a:lnTo>
                    <a:pt x="73014" y="312338"/>
                  </a:lnTo>
                  <a:lnTo>
                    <a:pt x="56140" y="307739"/>
                  </a:lnTo>
                  <a:lnTo>
                    <a:pt x="28488" y="291543"/>
                  </a:lnTo>
                  <a:lnTo>
                    <a:pt x="24945" y="287628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453"/>
            <p:cNvSpPr/>
            <p:nvPr/>
          </p:nvSpPr>
          <p:spPr>
            <a:xfrm>
              <a:off x="1598414" y="5768578"/>
              <a:ext cx="107157" cy="26790"/>
            </a:xfrm>
            <a:custGeom>
              <a:avLst/>
              <a:gdLst/>
              <a:ahLst/>
              <a:cxnLst/>
              <a:rect l="0" t="0" r="0" b="0"/>
              <a:pathLst>
                <a:path w="107157" h="26790">
                  <a:moveTo>
                    <a:pt x="0" y="0"/>
                  </a:moveTo>
                  <a:lnTo>
                    <a:pt x="16586" y="16586"/>
                  </a:lnTo>
                  <a:lnTo>
                    <a:pt x="24737" y="18600"/>
                  </a:lnTo>
                  <a:lnTo>
                    <a:pt x="34008" y="23922"/>
                  </a:lnTo>
                  <a:lnTo>
                    <a:pt x="78347" y="26739"/>
                  </a:lnTo>
                  <a:lnTo>
                    <a:pt x="107156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454"/>
            <p:cNvSpPr/>
            <p:nvPr/>
          </p:nvSpPr>
          <p:spPr>
            <a:xfrm>
              <a:off x="1687711" y="5643563"/>
              <a:ext cx="26790" cy="258961"/>
            </a:xfrm>
            <a:custGeom>
              <a:avLst/>
              <a:gdLst/>
              <a:ahLst/>
              <a:cxnLst/>
              <a:rect l="0" t="0" r="0" b="0"/>
              <a:pathLst>
                <a:path w="26790" h="258961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8"/>
                  </a:lnTo>
                  <a:lnTo>
                    <a:pt x="4740" y="7688"/>
                  </a:lnTo>
                  <a:lnTo>
                    <a:pt x="6137" y="9094"/>
                  </a:lnTo>
                  <a:lnTo>
                    <a:pt x="7688" y="13302"/>
                  </a:lnTo>
                  <a:lnTo>
                    <a:pt x="8920" y="52376"/>
                  </a:lnTo>
                  <a:lnTo>
                    <a:pt x="8929" y="94164"/>
                  </a:lnTo>
                  <a:lnTo>
                    <a:pt x="11575" y="134585"/>
                  </a:lnTo>
                  <a:lnTo>
                    <a:pt x="17308" y="177865"/>
                  </a:lnTo>
                  <a:lnTo>
                    <a:pt x="20342" y="198883"/>
                  </a:lnTo>
                  <a:lnTo>
                    <a:pt x="26412" y="241934"/>
                  </a:lnTo>
                  <a:lnTo>
                    <a:pt x="26789" y="2589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455"/>
            <p:cNvSpPr/>
            <p:nvPr/>
          </p:nvSpPr>
          <p:spPr>
            <a:xfrm>
              <a:off x="1571625" y="5652492"/>
              <a:ext cx="26790" cy="276822"/>
            </a:xfrm>
            <a:custGeom>
              <a:avLst/>
              <a:gdLst/>
              <a:ahLst/>
              <a:cxnLst/>
              <a:rect l="0" t="0" r="0" b="0"/>
              <a:pathLst>
                <a:path w="26790" h="276822">
                  <a:moveTo>
                    <a:pt x="0" y="0"/>
                  </a:moveTo>
                  <a:lnTo>
                    <a:pt x="0" y="39974"/>
                  </a:lnTo>
                  <a:lnTo>
                    <a:pt x="0" y="83088"/>
                  </a:lnTo>
                  <a:lnTo>
                    <a:pt x="0" y="127116"/>
                  </a:lnTo>
                  <a:lnTo>
                    <a:pt x="0" y="169064"/>
                  </a:lnTo>
                  <a:lnTo>
                    <a:pt x="0" y="209753"/>
                  </a:lnTo>
                  <a:lnTo>
                    <a:pt x="992" y="219231"/>
                  </a:lnTo>
                  <a:lnTo>
                    <a:pt x="8378" y="249361"/>
                  </a:lnTo>
                  <a:lnTo>
                    <a:pt x="8562" y="252561"/>
                  </a:lnTo>
                  <a:lnTo>
                    <a:pt x="11412" y="258762"/>
                  </a:lnTo>
                  <a:lnTo>
                    <a:pt x="14994" y="264826"/>
                  </a:lnTo>
                  <a:lnTo>
                    <a:pt x="17748" y="276294"/>
                  </a:lnTo>
                  <a:lnTo>
                    <a:pt x="26789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6" name="SMARTInkShape-Group51"/>
          <p:cNvGrpSpPr/>
          <p:nvPr/>
        </p:nvGrpSpPr>
        <p:grpSpPr>
          <a:xfrm>
            <a:off x="4196953" y="5652492"/>
            <a:ext cx="2130330" cy="437364"/>
            <a:chOff x="4196953" y="5652492"/>
            <a:chExt cx="2130330" cy="437364"/>
          </a:xfrm>
        </p:grpSpPr>
        <p:sp>
          <p:nvSpPr>
            <p:cNvPr id="671" name="SMARTInkShape-456"/>
            <p:cNvSpPr/>
            <p:nvPr/>
          </p:nvSpPr>
          <p:spPr>
            <a:xfrm>
              <a:off x="6197203" y="5750720"/>
              <a:ext cx="130080" cy="116086"/>
            </a:xfrm>
            <a:custGeom>
              <a:avLst/>
              <a:gdLst/>
              <a:ahLst/>
              <a:cxnLst/>
              <a:rect l="0" t="0" r="0" b="0"/>
              <a:pathLst>
                <a:path w="130080" h="116086">
                  <a:moveTo>
                    <a:pt x="0" y="0"/>
                  </a:moveTo>
                  <a:lnTo>
                    <a:pt x="4741" y="0"/>
                  </a:lnTo>
                  <a:lnTo>
                    <a:pt x="6137" y="991"/>
                  </a:lnTo>
                  <a:lnTo>
                    <a:pt x="7068" y="2644"/>
                  </a:lnTo>
                  <a:lnTo>
                    <a:pt x="8562" y="12427"/>
                  </a:lnTo>
                  <a:lnTo>
                    <a:pt x="9901" y="38909"/>
                  </a:lnTo>
                  <a:lnTo>
                    <a:pt x="15993" y="55678"/>
                  </a:lnTo>
                  <a:lnTo>
                    <a:pt x="18022" y="65424"/>
                  </a:lnTo>
                  <a:lnTo>
                    <a:pt x="23751" y="77482"/>
                  </a:lnTo>
                  <a:lnTo>
                    <a:pt x="26881" y="92190"/>
                  </a:lnTo>
                  <a:lnTo>
                    <a:pt x="34813" y="106703"/>
                  </a:lnTo>
                  <a:lnTo>
                    <a:pt x="35683" y="115661"/>
                  </a:lnTo>
                  <a:lnTo>
                    <a:pt x="35719" y="72893"/>
                  </a:lnTo>
                  <a:lnTo>
                    <a:pt x="44813" y="33644"/>
                  </a:lnTo>
                  <a:lnTo>
                    <a:pt x="53670" y="13238"/>
                  </a:lnTo>
                  <a:lnTo>
                    <a:pt x="55624" y="11802"/>
                  </a:lnTo>
                  <a:lnTo>
                    <a:pt x="61148" y="9496"/>
                  </a:lnTo>
                  <a:lnTo>
                    <a:pt x="74818" y="8978"/>
                  </a:lnTo>
                  <a:lnTo>
                    <a:pt x="76668" y="9954"/>
                  </a:lnTo>
                  <a:lnTo>
                    <a:pt x="77901" y="11596"/>
                  </a:lnTo>
                  <a:lnTo>
                    <a:pt x="87172" y="30298"/>
                  </a:lnTo>
                  <a:lnTo>
                    <a:pt x="94510" y="40947"/>
                  </a:lnTo>
                  <a:lnTo>
                    <a:pt x="112369" y="82681"/>
                  </a:lnTo>
                  <a:lnTo>
                    <a:pt x="115978" y="94171"/>
                  </a:lnTo>
                  <a:lnTo>
                    <a:pt x="122936" y="106942"/>
                  </a:lnTo>
                  <a:lnTo>
                    <a:pt x="124605" y="114279"/>
                  </a:lnTo>
                  <a:lnTo>
                    <a:pt x="125734" y="114881"/>
                  </a:lnTo>
                  <a:lnTo>
                    <a:pt x="130079" y="115728"/>
                  </a:lnTo>
                  <a:lnTo>
                    <a:pt x="125017" y="116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457"/>
            <p:cNvSpPr/>
            <p:nvPr/>
          </p:nvSpPr>
          <p:spPr>
            <a:xfrm>
              <a:off x="6107905" y="5751143"/>
              <a:ext cx="80247" cy="106686"/>
            </a:xfrm>
            <a:custGeom>
              <a:avLst/>
              <a:gdLst/>
              <a:ahLst/>
              <a:cxnLst/>
              <a:rect l="0" t="0" r="0" b="0"/>
              <a:pathLst>
                <a:path w="80247" h="106686">
                  <a:moveTo>
                    <a:pt x="17861" y="8505"/>
                  </a:moveTo>
                  <a:lnTo>
                    <a:pt x="17861" y="46081"/>
                  </a:lnTo>
                  <a:lnTo>
                    <a:pt x="20506" y="52657"/>
                  </a:lnTo>
                  <a:lnTo>
                    <a:pt x="22601" y="55799"/>
                  </a:lnTo>
                  <a:lnTo>
                    <a:pt x="28884" y="78037"/>
                  </a:lnTo>
                  <a:lnTo>
                    <a:pt x="47749" y="100666"/>
                  </a:lnTo>
                  <a:lnTo>
                    <a:pt x="53634" y="104036"/>
                  </a:lnTo>
                  <a:lnTo>
                    <a:pt x="69678" y="106574"/>
                  </a:lnTo>
                  <a:lnTo>
                    <a:pt x="75658" y="106685"/>
                  </a:lnTo>
                  <a:lnTo>
                    <a:pt x="77228" y="105709"/>
                  </a:lnTo>
                  <a:lnTo>
                    <a:pt x="78274" y="104065"/>
                  </a:lnTo>
                  <a:lnTo>
                    <a:pt x="79748" y="97012"/>
                  </a:lnTo>
                  <a:lnTo>
                    <a:pt x="80246" y="80999"/>
                  </a:lnTo>
                  <a:lnTo>
                    <a:pt x="77668" y="72805"/>
                  </a:lnTo>
                  <a:lnTo>
                    <a:pt x="53509" y="33247"/>
                  </a:lnTo>
                  <a:lnTo>
                    <a:pt x="41659" y="15818"/>
                  </a:lnTo>
                  <a:lnTo>
                    <a:pt x="35714" y="11755"/>
                  </a:lnTo>
                  <a:lnTo>
                    <a:pt x="7621" y="212"/>
                  </a:lnTo>
                  <a:lnTo>
                    <a:pt x="5081" y="0"/>
                  </a:lnTo>
                  <a:lnTo>
                    <a:pt x="3388" y="851"/>
                  </a:lnTo>
                  <a:lnTo>
                    <a:pt x="2258" y="2410"/>
                  </a:lnTo>
                  <a:lnTo>
                    <a:pt x="0" y="85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458"/>
            <p:cNvSpPr/>
            <p:nvPr/>
          </p:nvSpPr>
          <p:spPr>
            <a:xfrm>
              <a:off x="5965030" y="5652492"/>
              <a:ext cx="124972" cy="213777"/>
            </a:xfrm>
            <a:custGeom>
              <a:avLst/>
              <a:gdLst/>
              <a:ahLst/>
              <a:cxnLst/>
              <a:rect l="0" t="0" r="0" b="0"/>
              <a:pathLst>
                <a:path w="124972" h="213777">
                  <a:moveTo>
                    <a:pt x="0" y="0"/>
                  </a:moveTo>
                  <a:lnTo>
                    <a:pt x="0" y="20991"/>
                  </a:lnTo>
                  <a:lnTo>
                    <a:pt x="11025" y="65392"/>
                  </a:lnTo>
                  <a:lnTo>
                    <a:pt x="24328" y="109271"/>
                  </a:lnTo>
                  <a:lnTo>
                    <a:pt x="28707" y="131926"/>
                  </a:lnTo>
                  <a:lnTo>
                    <a:pt x="42998" y="175500"/>
                  </a:lnTo>
                  <a:lnTo>
                    <a:pt x="46560" y="184825"/>
                  </a:lnTo>
                  <a:lnTo>
                    <a:pt x="50460" y="192278"/>
                  </a:lnTo>
                  <a:lnTo>
                    <a:pt x="52963" y="205147"/>
                  </a:lnTo>
                  <a:lnTo>
                    <a:pt x="53169" y="208201"/>
                  </a:lnTo>
                  <a:lnTo>
                    <a:pt x="54298" y="210239"/>
                  </a:lnTo>
                  <a:lnTo>
                    <a:pt x="56043" y="211597"/>
                  </a:lnTo>
                  <a:lnTo>
                    <a:pt x="58198" y="212502"/>
                  </a:lnTo>
                  <a:lnTo>
                    <a:pt x="58643" y="213107"/>
                  </a:lnTo>
                  <a:lnTo>
                    <a:pt x="57947" y="213508"/>
                  </a:lnTo>
                  <a:lnTo>
                    <a:pt x="56492" y="213776"/>
                  </a:lnTo>
                  <a:lnTo>
                    <a:pt x="55520" y="212963"/>
                  </a:lnTo>
                  <a:lnTo>
                    <a:pt x="54442" y="209414"/>
                  </a:lnTo>
                  <a:lnTo>
                    <a:pt x="53589" y="168858"/>
                  </a:lnTo>
                  <a:lnTo>
                    <a:pt x="54576" y="158392"/>
                  </a:lnTo>
                  <a:lnTo>
                    <a:pt x="60710" y="146921"/>
                  </a:lnTo>
                  <a:lnTo>
                    <a:pt x="66009" y="140374"/>
                  </a:lnTo>
                  <a:lnTo>
                    <a:pt x="69026" y="131512"/>
                  </a:lnTo>
                  <a:lnTo>
                    <a:pt x="69830" y="126368"/>
                  </a:lnTo>
                  <a:lnTo>
                    <a:pt x="71359" y="122942"/>
                  </a:lnTo>
                  <a:lnTo>
                    <a:pt x="73370" y="120657"/>
                  </a:lnTo>
                  <a:lnTo>
                    <a:pt x="89468" y="109419"/>
                  </a:lnTo>
                  <a:lnTo>
                    <a:pt x="92387" y="108665"/>
                  </a:lnTo>
                  <a:lnTo>
                    <a:pt x="95327" y="109155"/>
                  </a:lnTo>
                  <a:lnTo>
                    <a:pt x="101238" y="112344"/>
                  </a:lnTo>
                  <a:lnTo>
                    <a:pt x="123253" y="132239"/>
                  </a:lnTo>
                  <a:lnTo>
                    <a:pt x="124232" y="135833"/>
                  </a:lnTo>
                  <a:lnTo>
                    <a:pt x="124971" y="154892"/>
                  </a:lnTo>
                  <a:lnTo>
                    <a:pt x="122351" y="160783"/>
                  </a:lnTo>
                  <a:lnTo>
                    <a:pt x="86308" y="199431"/>
                  </a:lnTo>
                  <a:lnTo>
                    <a:pt x="80363" y="202737"/>
                  </a:lnTo>
                  <a:lnTo>
                    <a:pt x="62509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459"/>
            <p:cNvSpPr/>
            <p:nvPr/>
          </p:nvSpPr>
          <p:spPr>
            <a:xfrm>
              <a:off x="5848945" y="5750720"/>
              <a:ext cx="80369" cy="150372"/>
            </a:xfrm>
            <a:custGeom>
              <a:avLst/>
              <a:gdLst/>
              <a:ahLst/>
              <a:cxnLst/>
              <a:rect l="0" t="0" r="0" b="0"/>
              <a:pathLst>
                <a:path w="80369" h="150372">
                  <a:moveTo>
                    <a:pt x="0" y="0"/>
                  </a:moveTo>
                  <a:lnTo>
                    <a:pt x="0" y="18301"/>
                  </a:lnTo>
                  <a:lnTo>
                    <a:pt x="2646" y="25661"/>
                  </a:lnTo>
                  <a:lnTo>
                    <a:pt x="4741" y="29012"/>
                  </a:lnTo>
                  <a:lnTo>
                    <a:pt x="18481" y="71639"/>
                  </a:lnTo>
                  <a:lnTo>
                    <a:pt x="35560" y="112932"/>
                  </a:lnTo>
                  <a:lnTo>
                    <a:pt x="44236" y="140696"/>
                  </a:lnTo>
                  <a:lnTo>
                    <a:pt x="44613" y="150371"/>
                  </a:lnTo>
                  <a:lnTo>
                    <a:pt x="44648" y="138464"/>
                  </a:lnTo>
                  <a:lnTo>
                    <a:pt x="42002" y="133307"/>
                  </a:lnTo>
                  <a:lnTo>
                    <a:pt x="38512" y="127708"/>
                  </a:lnTo>
                  <a:lnTo>
                    <a:pt x="36546" y="117985"/>
                  </a:lnTo>
                  <a:lnTo>
                    <a:pt x="35729" y="74549"/>
                  </a:lnTo>
                  <a:lnTo>
                    <a:pt x="38369" y="70174"/>
                  </a:lnTo>
                  <a:lnTo>
                    <a:pt x="65530" y="41649"/>
                  </a:lnTo>
                  <a:lnTo>
                    <a:pt x="71458" y="38353"/>
                  </a:lnTo>
                  <a:lnTo>
                    <a:pt x="80368" y="35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460"/>
            <p:cNvSpPr/>
            <p:nvPr/>
          </p:nvSpPr>
          <p:spPr>
            <a:xfrm>
              <a:off x="5688366" y="5759681"/>
              <a:ext cx="169510" cy="142843"/>
            </a:xfrm>
            <a:custGeom>
              <a:avLst/>
              <a:gdLst/>
              <a:ahLst/>
              <a:cxnLst/>
              <a:rect l="0" t="0" r="0" b="0"/>
              <a:pathLst>
                <a:path w="169510" h="142843">
                  <a:moveTo>
                    <a:pt x="89142" y="8897"/>
                  </a:moveTo>
                  <a:lnTo>
                    <a:pt x="84401" y="8897"/>
                  </a:lnTo>
                  <a:lnTo>
                    <a:pt x="83005" y="7905"/>
                  </a:lnTo>
                  <a:lnTo>
                    <a:pt x="82074" y="6252"/>
                  </a:lnTo>
                  <a:lnTo>
                    <a:pt x="81453" y="4157"/>
                  </a:lnTo>
                  <a:lnTo>
                    <a:pt x="80048" y="2760"/>
                  </a:lnTo>
                  <a:lnTo>
                    <a:pt x="75839" y="1208"/>
                  </a:lnTo>
                  <a:lnTo>
                    <a:pt x="50410" y="0"/>
                  </a:lnTo>
                  <a:lnTo>
                    <a:pt x="44477" y="2629"/>
                  </a:lnTo>
                  <a:lnTo>
                    <a:pt x="23656" y="20959"/>
                  </a:lnTo>
                  <a:lnTo>
                    <a:pt x="5798" y="46365"/>
                  </a:lnTo>
                  <a:lnTo>
                    <a:pt x="2491" y="55645"/>
                  </a:lnTo>
                  <a:lnTo>
                    <a:pt x="0" y="87652"/>
                  </a:lnTo>
                  <a:lnTo>
                    <a:pt x="2560" y="96155"/>
                  </a:lnTo>
                  <a:lnTo>
                    <a:pt x="12287" y="109697"/>
                  </a:lnTo>
                  <a:lnTo>
                    <a:pt x="17943" y="113229"/>
                  </a:lnTo>
                  <a:lnTo>
                    <a:pt x="29658" y="115494"/>
                  </a:lnTo>
                  <a:lnTo>
                    <a:pt x="38553" y="115887"/>
                  </a:lnTo>
                  <a:lnTo>
                    <a:pt x="44500" y="113334"/>
                  </a:lnTo>
                  <a:lnTo>
                    <a:pt x="50450" y="109884"/>
                  </a:lnTo>
                  <a:lnTo>
                    <a:pt x="56401" y="108350"/>
                  </a:lnTo>
                  <a:lnTo>
                    <a:pt x="62354" y="102377"/>
                  </a:lnTo>
                  <a:lnTo>
                    <a:pt x="76243" y="82870"/>
                  </a:lnTo>
                  <a:lnTo>
                    <a:pt x="85008" y="51261"/>
                  </a:lnTo>
                  <a:lnTo>
                    <a:pt x="80218" y="9424"/>
                  </a:lnTo>
                  <a:lnTo>
                    <a:pt x="80213" y="21372"/>
                  </a:lnTo>
                  <a:lnTo>
                    <a:pt x="93515" y="60909"/>
                  </a:lnTo>
                  <a:lnTo>
                    <a:pt x="115986" y="104532"/>
                  </a:lnTo>
                  <a:lnTo>
                    <a:pt x="127848" y="118518"/>
                  </a:lnTo>
                  <a:lnTo>
                    <a:pt x="156776" y="138844"/>
                  </a:lnTo>
                  <a:lnTo>
                    <a:pt x="169509" y="142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461"/>
            <p:cNvSpPr/>
            <p:nvPr/>
          </p:nvSpPr>
          <p:spPr>
            <a:xfrm>
              <a:off x="5527599" y="5692351"/>
              <a:ext cx="124894" cy="210173"/>
            </a:xfrm>
            <a:custGeom>
              <a:avLst/>
              <a:gdLst/>
              <a:ahLst/>
              <a:cxnLst/>
              <a:rect l="0" t="0" r="0" b="0"/>
              <a:pathLst>
                <a:path w="124894" h="210173">
                  <a:moveTo>
                    <a:pt x="80246" y="58369"/>
                  </a:moveTo>
                  <a:lnTo>
                    <a:pt x="80246" y="63108"/>
                  </a:lnTo>
                  <a:lnTo>
                    <a:pt x="81237" y="64505"/>
                  </a:lnTo>
                  <a:lnTo>
                    <a:pt x="82890" y="65436"/>
                  </a:lnTo>
                  <a:lnTo>
                    <a:pt x="87933" y="66929"/>
                  </a:lnTo>
                  <a:lnTo>
                    <a:pt x="88623" y="69780"/>
                  </a:lnTo>
                  <a:lnTo>
                    <a:pt x="89142" y="75850"/>
                  </a:lnTo>
                  <a:lnTo>
                    <a:pt x="89173" y="55227"/>
                  </a:lnTo>
                  <a:lnTo>
                    <a:pt x="80080" y="26443"/>
                  </a:lnTo>
                  <a:lnTo>
                    <a:pt x="73340" y="13881"/>
                  </a:lnTo>
                  <a:lnTo>
                    <a:pt x="72665" y="10851"/>
                  </a:lnTo>
                  <a:lnTo>
                    <a:pt x="71223" y="8830"/>
                  </a:lnTo>
                  <a:lnTo>
                    <a:pt x="69269" y="7483"/>
                  </a:lnTo>
                  <a:lnTo>
                    <a:pt x="64453" y="4995"/>
                  </a:lnTo>
                  <a:lnTo>
                    <a:pt x="59005" y="581"/>
                  </a:lnTo>
                  <a:lnTo>
                    <a:pt x="56163" y="0"/>
                  </a:lnTo>
                  <a:lnTo>
                    <a:pt x="53276" y="605"/>
                  </a:lnTo>
                  <a:lnTo>
                    <a:pt x="47423" y="2928"/>
                  </a:lnTo>
                  <a:lnTo>
                    <a:pt x="38549" y="5231"/>
                  </a:lnTo>
                  <a:lnTo>
                    <a:pt x="32609" y="9285"/>
                  </a:lnTo>
                  <a:lnTo>
                    <a:pt x="14759" y="33447"/>
                  </a:lnTo>
                  <a:lnTo>
                    <a:pt x="11452" y="42663"/>
                  </a:lnTo>
                  <a:lnTo>
                    <a:pt x="1274" y="82307"/>
                  </a:lnTo>
                  <a:lnTo>
                    <a:pt x="0" y="125599"/>
                  </a:lnTo>
                  <a:lnTo>
                    <a:pt x="4655" y="144324"/>
                  </a:lnTo>
                  <a:lnTo>
                    <a:pt x="32890" y="185347"/>
                  </a:lnTo>
                  <a:lnTo>
                    <a:pt x="59837" y="203695"/>
                  </a:lnTo>
                  <a:lnTo>
                    <a:pt x="77395" y="208253"/>
                  </a:lnTo>
                  <a:lnTo>
                    <a:pt x="121962" y="210139"/>
                  </a:lnTo>
                  <a:lnTo>
                    <a:pt x="124893" y="210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462"/>
            <p:cNvSpPr/>
            <p:nvPr/>
          </p:nvSpPr>
          <p:spPr>
            <a:xfrm>
              <a:off x="5045273" y="5661422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463"/>
            <p:cNvSpPr/>
            <p:nvPr/>
          </p:nvSpPr>
          <p:spPr>
            <a:xfrm>
              <a:off x="5152430" y="5786438"/>
              <a:ext cx="276805" cy="303418"/>
            </a:xfrm>
            <a:custGeom>
              <a:avLst/>
              <a:gdLst/>
              <a:ahLst/>
              <a:cxnLst/>
              <a:rect l="0" t="0" r="0" b="0"/>
              <a:pathLst>
                <a:path w="276805" h="303418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684" y="9094"/>
                  </a:lnTo>
                  <a:lnTo>
                    <a:pt x="8821" y="13302"/>
                  </a:lnTo>
                  <a:lnTo>
                    <a:pt x="11527" y="18481"/>
                  </a:lnTo>
                  <a:lnTo>
                    <a:pt x="15045" y="24088"/>
                  </a:lnTo>
                  <a:lnTo>
                    <a:pt x="24741" y="47833"/>
                  </a:lnTo>
                  <a:lnTo>
                    <a:pt x="32025" y="59703"/>
                  </a:lnTo>
                  <a:lnTo>
                    <a:pt x="35676" y="96344"/>
                  </a:lnTo>
                  <a:lnTo>
                    <a:pt x="35717" y="106739"/>
                  </a:lnTo>
                  <a:lnTo>
                    <a:pt x="36711" y="68244"/>
                  </a:lnTo>
                  <a:lnTo>
                    <a:pt x="42787" y="51477"/>
                  </a:lnTo>
                  <a:lnTo>
                    <a:pt x="44812" y="41730"/>
                  </a:lnTo>
                  <a:lnTo>
                    <a:pt x="50540" y="29672"/>
                  </a:lnTo>
                  <a:lnTo>
                    <a:pt x="53670" y="14965"/>
                  </a:lnTo>
                  <a:lnTo>
                    <a:pt x="57918" y="7312"/>
                  </a:lnTo>
                  <a:lnTo>
                    <a:pt x="63113" y="3250"/>
                  </a:lnTo>
                  <a:lnTo>
                    <a:pt x="71617" y="963"/>
                  </a:lnTo>
                  <a:lnTo>
                    <a:pt x="92284" y="56"/>
                  </a:lnTo>
                  <a:lnTo>
                    <a:pt x="94265" y="1029"/>
                  </a:lnTo>
                  <a:lnTo>
                    <a:pt x="95585" y="2670"/>
                  </a:lnTo>
                  <a:lnTo>
                    <a:pt x="98044" y="7140"/>
                  </a:lnTo>
                  <a:lnTo>
                    <a:pt x="125063" y="46763"/>
                  </a:lnTo>
                  <a:lnTo>
                    <a:pt x="131313" y="60488"/>
                  </a:lnTo>
                  <a:lnTo>
                    <a:pt x="142937" y="94343"/>
                  </a:lnTo>
                  <a:lnTo>
                    <a:pt x="153845" y="108965"/>
                  </a:lnTo>
                  <a:lnTo>
                    <a:pt x="156141" y="111338"/>
                  </a:lnTo>
                  <a:lnTo>
                    <a:pt x="161338" y="113975"/>
                  </a:lnTo>
                  <a:lnTo>
                    <a:pt x="168019" y="115668"/>
                  </a:lnTo>
                  <a:lnTo>
                    <a:pt x="184897" y="108360"/>
                  </a:lnTo>
                  <a:lnTo>
                    <a:pt x="199721" y="94832"/>
                  </a:lnTo>
                  <a:lnTo>
                    <a:pt x="235150" y="50707"/>
                  </a:lnTo>
                  <a:lnTo>
                    <a:pt x="238456" y="44695"/>
                  </a:lnTo>
                  <a:lnTo>
                    <a:pt x="240947" y="28555"/>
                  </a:lnTo>
                  <a:lnTo>
                    <a:pt x="241056" y="22571"/>
                  </a:lnTo>
                  <a:lnTo>
                    <a:pt x="240079" y="21001"/>
                  </a:lnTo>
                  <a:lnTo>
                    <a:pt x="238435" y="19953"/>
                  </a:lnTo>
                  <a:lnTo>
                    <a:pt x="232971" y="18790"/>
                  </a:lnTo>
                  <a:lnTo>
                    <a:pt x="223928" y="18274"/>
                  </a:lnTo>
                  <a:lnTo>
                    <a:pt x="215940" y="20689"/>
                  </a:lnTo>
                  <a:lnTo>
                    <a:pt x="208090" y="24078"/>
                  </a:lnTo>
                  <a:lnTo>
                    <a:pt x="193507" y="26978"/>
                  </a:lnTo>
                  <a:lnTo>
                    <a:pt x="182461" y="33680"/>
                  </a:lnTo>
                  <a:lnTo>
                    <a:pt x="166805" y="47749"/>
                  </a:lnTo>
                  <a:lnTo>
                    <a:pt x="163432" y="53632"/>
                  </a:lnTo>
                  <a:lnTo>
                    <a:pt x="161267" y="65494"/>
                  </a:lnTo>
                  <a:lnTo>
                    <a:pt x="163616" y="71442"/>
                  </a:lnTo>
                  <a:lnTo>
                    <a:pt x="173209" y="83344"/>
                  </a:lnTo>
                  <a:lnTo>
                    <a:pt x="178846" y="86651"/>
                  </a:lnTo>
                  <a:lnTo>
                    <a:pt x="190244" y="88513"/>
                  </a:lnTo>
                  <a:lnTo>
                    <a:pt x="221666" y="89251"/>
                  </a:lnTo>
                  <a:lnTo>
                    <a:pt x="230148" y="86630"/>
                  </a:lnTo>
                  <a:lnTo>
                    <a:pt x="246788" y="74062"/>
                  </a:lnTo>
                  <a:lnTo>
                    <a:pt x="254913" y="65380"/>
                  </a:lnTo>
                  <a:lnTo>
                    <a:pt x="260807" y="53557"/>
                  </a:lnTo>
                  <a:lnTo>
                    <a:pt x="264742" y="47614"/>
                  </a:lnTo>
                  <a:lnTo>
                    <a:pt x="266958" y="38692"/>
                  </a:lnTo>
                  <a:lnTo>
                    <a:pt x="267768" y="28552"/>
                  </a:lnTo>
                  <a:lnTo>
                    <a:pt x="266817" y="27964"/>
                  </a:lnTo>
                  <a:lnTo>
                    <a:pt x="260192" y="26943"/>
                  </a:lnTo>
                  <a:lnTo>
                    <a:pt x="259781" y="27884"/>
                  </a:lnTo>
                  <a:lnTo>
                    <a:pt x="258970" y="66082"/>
                  </a:lnTo>
                  <a:lnTo>
                    <a:pt x="261608" y="100558"/>
                  </a:lnTo>
                  <a:lnTo>
                    <a:pt x="268055" y="143182"/>
                  </a:lnTo>
                  <a:lnTo>
                    <a:pt x="275470" y="182822"/>
                  </a:lnTo>
                  <a:lnTo>
                    <a:pt x="276642" y="223799"/>
                  </a:lnTo>
                  <a:lnTo>
                    <a:pt x="276804" y="264509"/>
                  </a:lnTo>
                  <a:lnTo>
                    <a:pt x="275821" y="273333"/>
                  </a:lnTo>
                  <a:lnTo>
                    <a:pt x="269689" y="288464"/>
                  </a:lnTo>
                  <a:lnTo>
                    <a:pt x="264390" y="296216"/>
                  </a:lnTo>
                  <a:lnTo>
                    <a:pt x="260596" y="298680"/>
                  </a:lnTo>
                  <a:lnTo>
                    <a:pt x="242894" y="302636"/>
                  </a:lnTo>
                  <a:lnTo>
                    <a:pt x="224808" y="303417"/>
                  </a:lnTo>
                  <a:lnTo>
                    <a:pt x="207942" y="298811"/>
                  </a:lnTo>
                  <a:lnTo>
                    <a:pt x="174765" y="278698"/>
                  </a:lnTo>
                  <a:lnTo>
                    <a:pt x="158498" y="263706"/>
                  </a:lnTo>
                  <a:lnTo>
                    <a:pt x="133945" y="232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464"/>
            <p:cNvSpPr/>
            <p:nvPr/>
          </p:nvSpPr>
          <p:spPr>
            <a:xfrm>
              <a:off x="5080992" y="5759648"/>
              <a:ext cx="35720" cy="151806"/>
            </a:xfrm>
            <a:custGeom>
              <a:avLst/>
              <a:gdLst/>
              <a:ahLst/>
              <a:cxnLst/>
              <a:rect l="0" t="0" r="0" b="0"/>
              <a:pathLst>
                <a:path w="35720" h="151806">
                  <a:moveTo>
                    <a:pt x="0" y="0"/>
                  </a:moveTo>
                  <a:lnTo>
                    <a:pt x="0" y="42318"/>
                  </a:lnTo>
                  <a:lnTo>
                    <a:pt x="8378" y="86677"/>
                  </a:lnTo>
                  <a:lnTo>
                    <a:pt x="9677" y="95078"/>
                  </a:lnTo>
                  <a:lnTo>
                    <a:pt x="15986" y="109972"/>
                  </a:lnTo>
                  <a:lnTo>
                    <a:pt x="24361" y="124396"/>
                  </a:lnTo>
                  <a:lnTo>
                    <a:pt x="26309" y="136800"/>
                  </a:lnTo>
                  <a:lnTo>
                    <a:pt x="27462" y="138825"/>
                  </a:lnTo>
                  <a:lnTo>
                    <a:pt x="29222" y="140175"/>
                  </a:lnTo>
                  <a:lnTo>
                    <a:pt x="31387" y="141075"/>
                  </a:lnTo>
                  <a:lnTo>
                    <a:pt x="32832" y="142667"/>
                  </a:lnTo>
                  <a:lnTo>
                    <a:pt x="35719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465"/>
            <p:cNvSpPr/>
            <p:nvPr/>
          </p:nvSpPr>
          <p:spPr>
            <a:xfrm>
              <a:off x="4920380" y="5768956"/>
              <a:ext cx="105258" cy="151013"/>
            </a:xfrm>
            <a:custGeom>
              <a:avLst/>
              <a:gdLst/>
              <a:ahLst/>
              <a:cxnLst/>
              <a:rect l="0" t="0" r="0" b="0"/>
              <a:pathLst>
                <a:path w="105258" h="151013">
                  <a:moveTo>
                    <a:pt x="53456" y="17482"/>
                  </a:moveTo>
                  <a:lnTo>
                    <a:pt x="53456" y="12741"/>
                  </a:lnTo>
                  <a:lnTo>
                    <a:pt x="52464" y="11345"/>
                  </a:lnTo>
                  <a:lnTo>
                    <a:pt x="50810" y="10413"/>
                  </a:lnTo>
                  <a:lnTo>
                    <a:pt x="45767" y="8920"/>
                  </a:lnTo>
                  <a:lnTo>
                    <a:pt x="37642" y="2488"/>
                  </a:lnTo>
                  <a:lnTo>
                    <a:pt x="29368" y="471"/>
                  </a:lnTo>
                  <a:lnTo>
                    <a:pt x="23568" y="0"/>
                  </a:lnTo>
                  <a:lnTo>
                    <a:pt x="17683" y="2435"/>
                  </a:lnTo>
                  <a:lnTo>
                    <a:pt x="1273" y="16134"/>
                  </a:lnTo>
                  <a:lnTo>
                    <a:pt x="0" y="37481"/>
                  </a:lnTo>
                  <a:lnTo>
                    <a:pt x="2578" y="43898"/>
                  </a:lnTo>
                  <a:lnTo>
                    <a:pt x="4655" y="46999"/>
                  </a:lnTo>
                  <a:lnTo>
                    <a:pt x="48465" y="78000"/>
                  </a:lnTo>
                  <a:lnTo>
                    <a:pt x="64654" y="93070"/>
                  </a:lnTo>
                  <a:lnTo>
                    <a:pt x="101038" y="136403"/>
                  </a:lnTo>
                  <a:lnTo>
                    <a:pt x="105257" y="140691"/>
                  </a:lnTo>
                  <a:lnTo>
                    <a:pt x="104857" y="142286"/>
                  </a:lnTo>
                  <a:lnTo>
                    <a:pt x="101768" y="146703"/>
                  </a:lnTo>
                  <a:lnTo>
                    <a:pt x="97087" y="149327"/>
                  </a:lnTo>
                  <a:lnTo>
                    <a:pt x="85997" y="151012"/>
                  </a:lnTo>
                  <a:lnTo>
                    <a:pt x="57248" y="142308"/>
                  </a:lnTo>
                  <a:lnTo>
                    <a:pt x="46752" y="136598"/>
                  </a:lnTo>
                  <a:lnTo>
                    <a:pt x="32508" y="133473"/>
                  </a:lnTo>
                  <a:lnTo>
                    <a:pt x="24963" y="129227"/>
                  </a:lnTo>
                  <a:lnTo>
                    <a:pt x="20949" y="124032"/>
                  </a:lnTo>
                  <a:lnTo>
                    <a:pt x="19878" y="121257"/>
                  </a:lnTo>
                  <a:lnTo>
                    <a:pt x="18173" y="119407"/>
                  </a:lnTo>
                  <a:lnTo>
                    <a:pt x="13631" y="117352"/>
                  </a:lnTo>
                  <a:lnTo>
                    <a:pt x="12023" y="115812"/>
                  </a:lnTo>
                  <a:lnTo>
                    <a:pt x="8808" y="1067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466"/>
            <p:cNvSpPr/>
            <p:nvPr/>
          </p:nvSpPr>
          <p:spPr>
            <a:xfrm>
              <a:off x="4759678" y="5795854"/>
              <a:ext cx="160581" cy="151319"/>
            </a:xfrm>
            <a:custGeom>
              <a:avLst/>
              <a:gdLst/>
              <a:ahLst/>
              <a:cxnLst/>
              <a:rect l="0" t="0" r="0" b="0"/>
              <a:pathLst>
                <a:path w="160581" h="151319">
                  <a:moveTo>
                    <a:pt x="80213" y="35232"/>
                  </a:moveTo>
                  <a:lnTo>
                    <a:pt x="80213" y="13032"/>
                  </a:lnTo>
                  <a:lnTo>
                    <a:pt x="77567" y="7837"/>
                  </a:lnTo>
                  <a:lnTo>
                    <a:pt x="75472" y="5062"/>
                  </a:lnTo>
                  <a:lnTo>
                    <a:pt x="70499" y="1979"/>
                  </a:lnTo>
                  <a:lnTo>
                    <a:pt x="59222" y="0"/>
                  </a:lnTo>
                  <a:lnTo>
                    <a:pt x="53355" y="2375"/>
                  </a:lnTo>
                  <a:lnTo>
                    <a:pt x="32584" y="20517"/>
                  </a:lnTo>
                  <a:lnTo>
                    <a:pt x="5799" y="60445"/>
                  </a:lnTo>
                  <a:lnTo>
                    <a:pt x="1609" y="77319"/>
                  </a:lnTo>
                  <a:lnTo>
                    <a:pt x="0" y="104971"/>
                  </a:lnTo>
                  <a:lnTo>
                    <a:pt x="2560" y="113521"/>
                  </a:lnTo>
                  <a:lnTo>
                    <a:pt x="4632" y="117191"/>
                  </a:lnTo>
                  <a:lnTo>
                    <a:pt x="7005" y="119637"/>
                  </a:lnTo>
                  <a:lnTo>
                    <a:pt x="26705" y="131311"/>
                  </a:lnTo>
                  <a:lnTo>
                    <a:pt x="38555" y="133034"/>
                  </a:lnTo>
                  <a:lnTo>
                    <a:pt x="52215" y="128592"/>
                  </a:lnTo>
                  <a:lnTo>
                    <a:pt x="67480" y="118202"/>
                  </a:lnTo>
                  <a:lnTo>
                    <a:pt x="86093" y="99692"/>
                  </a:lnTo>
                  <a:lnTo>
                    <a:pt x="94082" y="84648"/>
                  </a:lnTo>
                  <a:lnTo>
                    <a:pt x="104906" y="44093"/>
                  </a:lnTo>
                  <a:lnTo>
                    <a:pt x="105078" y="33217"/>
                  </a:lnTo>
                  <a:lnTo>
                    <a:pt x="98403" y="10360"/>
                  </a:lnTo>
                  <a:lnTo>
                    <a:pt x="98170" y="4270"/>
                  </a:lnTo>
                  <a:lnTo>
                    <a:pt x="97145" y="2685"/>
                  </a:lnTo>
                  <a:lnTo>
                    <a:pt x="95470" y="1628"/>
                  </a:lnTo>
                  <a:lnTo>
                    <a:pt x="93361" y="922"/>
                  </a:lnTo>
                  <a:lnTo>
                    <a:pt x="91955" y="1445"/>
                  </a:lnTo>
                  <a:lnTo>
                    <a:pt x="91017" y="2785"/>
                  </a:lnTo>
                  <a:lnTo>
                    <a:pt x="89698" y="9413"/>
                  </a:lnTo>
                  <a:lnTo>
                    <a:pt x="89252" y="25281"/>
                  </a:lnTo>
                  <a:lnTo>
                    <a:pt x="91837" y="33455"/>
                  </a:lnTo>
                  <a:lnTo>
                    <a:pt x="95301" y="41387"/>
                  </a:lnTo>
                  <a:lnTo>
                    <a:pt x="104958" y="74206"/>
                  </a:lnTo>
                  <a:lnTo>
                    <a:pt x="124916" y="112970"/>
                  </a:lnTo>
                  <a:lnTo>
                    <a:pt x="160580" y="1513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467"/>
            <p:cNvSpPr/>
            <p:nvPr/>
          </p:nvSpPr>
          <p:spPr>
            <a:xfrm>
              <a:off x="4625578" y="5769984"/>
              <a:ext cx="98228" cy="177189"/>
            </a:xfrm>
            <a:custGeom>
              <a:avLst/>
              <a:gdLst/>
              <a:ahLst/>
              <a:cxnLst/>
              <a:rect l="0" t="0" r="0" b="0"/>
              <a:pathLst>
                <a:path w="98228" h="177189">
                  <a:moveTo>
                    <a:pt x="0" y="70032"/>
                  </a:moveTo>
                  <a:lnTo>
                    <a:pt x="7689" y="70032"/>
                  </a:lnTo>
                  <a:lnTo>
                    <a:pt x="15814" y="76168"/>
                  </a:lnTo>
                  <a:lnTo>
                    <a:pt x="24089" y="78134"/>
                  </a:lnTo>
                  <a:lnTo>
                    <a:pt x="38732" y="78853"/>
                  </a:lnTo>
                  <a:lnTo>
                    <a:pt x="44664" y="76267"/>
                  </a:lnTo>
                  <a:lnTo>
                    <a:pt x="57797" y="65656"/>
                  </a:lnTo>
                  <a:lnTo>
                    <a:pt x="60414" y="60480"/>
                  </a:lnTo>
                  <a:lnTo>
                    <a:pt x="62232" y="45146"/>
                  </a:lnTo>
                  <a:lnTo>
                    <a:pt x="62497" y="13841"/>
                  </a:lnTo>
                  <a:lnTo>
                    <a:pt x="61509" y="11736"/>
                  </a:lnTo>
                  <a:lnTo>
                    <a:pt x="59858" y="10332"/>
                  </a:lnTo>
                  <a:lnTo>
                    <a:pt x="57764" y="9397"/>
                  </a:lnTo>
                  <a:lnTo>
                    <a:pt x="56369" y="7780"/>
                  </a:lnTo>
                  <a:lnTo>
                    <a:pt x="54818" y="3338"/>
                  </a:lnTo>
                  <a:lnTo>
                    <a:pt x="53413" y="1757"/>
                  </a:lnTo>
                  <a:lnTo>
                    <a:pt x="49205" y="0"/>
                  </a:lnTo>
                  <a:lnTo>
                    <a:pt x="47686" y="523"/>
                  </a:lnTo>
                  <a:lnTo>
                    <a:pt x="46674" y="1865"/>
                  </a:lnTo>
                  <a:lnTo>
                    <a:pt x="45998" y="3751"/>
                  </a:lnTo>
                  <a:lnTo>
                    <a:pt x="44556" y="5009"/>
                  </a:lnTo>
                  <a:lnTo>
                    <a:pt x="35113" y="9673"/>
                  </a:lnTo>
                  <a:lnTo>
                    <a:pt x="32338" y="11933"/>
                  </a:lnTo>
                  <a:lnTo>
                    <a:pt x="29256" y="19736"/>
                  </a:lnTo>
                  <a:lnTo>
                    <a:pt x="24874" y="35286"/>
                  </a:lnTo>
                  <a:lnTo>
                    <a:pt x="19938" y="52461"/>
                  </a:lnTo>
                  <a:lnTo>
                    <a:pt x="19245" y="58318"/>
                  </a:lnTo>
                  <a:lnTo>
                    <a:pt x="21121" y="67471"/>
                  </a:lnTo>
                  <a:lnTo>
                    <a:pt x="24270" y="75839"/>
                  </a:lnTo>
                  <a:lnTo>
                    <a:pt x="29287" y="114846"/>
                  </a:lnTo>
                  <a:lnTo>
                    <a:pt x="36459" y="129943"/>
                  </a:lnTo>
                  <a:lnTo>
                    <a:pt x="41009" y="137338"/>
                  </a:lnTo>
                  <a:lnTo>
                    <a:pt x="44562" y="147080"/>
                  </a:lnTo>
                  <a:lnTo>
                    <a:pt x="65597" y="171222"/>
                  </a:lnTo>
                  <a:lnTo>
                    <a:pt x="74134" y="174536"/>
                  </a:lnTo>
                  <a:lnTo>
                    <a:pt x="98227" y="177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SMARTInkShape-468"/>
            <p:cNvSpPr/>
            <p:nvPr/>
          </p:nvSpPr>
          <p:spPr>
            <a:xfrm>
              <a:off x="4545211" y="5715000"/>
              <a:ext cx="53579" cy="223243"/>
            </a:xfrm>
            <a:custGeom>
              <a:avLst/>
              <a:gdLst/>
              <a:ahLst/>
              <a:cxnLst/>
              <a:rect l="0" t="0" r="0" b="0"/>
              <a:pathLst>
                <a:path w="53579" h="223243">
                  <a:moveTo>
                    <a:pt x="0" y="0"/>
                  </a:moveTo>
                  <a:lnTo>
                    <a:pt x="0" y="42091"/>
                  </a:lnTo>
                  <a:lnTo>
                    <a:pt x="2646" y="83212"/>
                  </a:lnTo>
                  <a:lnTo>
                    <a:pt x="11024" y="127127"/>
                  </a:lnTo>
                  <a:lnTo>
                    <a:pt x="25148" y="170477"/>
                  </a:lnTo>
                  <a:lnTo>
                    <a:pt x="37749" y="204747"/>
                  </a:lnTo>
                  <a:lnTo>
                    <a:pt x="41582" y="211053"/>
                  </a:lnTo>
                  <a:lnTo>
                    <a:pt x="44245" y="221441"/>
                  </a:lnTo>
                  <a:lnTo>
                    <a:pt x="45371" y="222041"/>
                  </a:lnTo>
                  <a:lnTo>
                    <a:pt x="53578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469"/>
            <p:cNvSpPr/>
            <p:nvPr/>
          </p:nvSpPr>
          <p:spPr>
            <a:xfrm>
              <a:off x="4375547" y="5786874"/>
              <a:ext cx="80368" cy="133510"/>
            </a:xfrm>
            <a:custGeom>
              <a:avLst/>
              <a:gdLst/>
              <a:ahLst/>
              <a:cxnLst/>
              <a:rect l="0" t="0" r="0" b="0"/>
              <a:pathLst>
                <a:path w="80368" h="133510">
                  <a:moveTo>
                    <a:pt x="0" y="71001"/>
                  </a:moveTo>
                  <a:lnTo>
                    <a:pt x="20990" y="71001"/>
                  </a:lnTo>
                  <a:lnTo>
                    <a:pt x="49783" y="61907"/>
                  </a:lnTo>
                  <a:lnTo>
                    <a:pt x="68389" y="46913"/>
                  </a:lnTo>
                  <a:lnTo>
                    <a:pt x="76377" y="38177"/>
                  </a:lnTo>
                  <a:lnTo>
                    <a:pt x="79842" y="28106"/>
                  </a:lnTo>
                  <a:lnTo>
                    <a:pt x="80211" y="17391"/>
                  </a:lnTo>
                  <a:lnTo>
                    <a:pt x="79271" y="14425"/>
                  </a:lnTo>
                  <a:lnTo>
                    <a:pt x="77652" y="12448"/>
                  </a:lnTo>
                  <a:lnTo>
                    <a:pt x="75581" y="11129"/>
                  </a:lnTo>
                  <a:lnTo>
                    <a:pt x="74199" y="9259"/>
                  </a:lnTo>
                  <a:lnTo>
                    <a:pt x="72665" y="4534"/>
                  </a:lnTo>
                  <a:lnTo>
                    <a:pt x="71264" y="2876"/>
                  </a:lnTo>
                  <a:lnTo>
                    <a:pt x="67061" y="1036"/>
                  </a:lnTo>
                  <a:lnTo>
                    <a:pt x="59116" y="0"/>
                  </a:lnTo>
                  <a:lnTo>
                    <a:pt x="53394" y="2404"/>
                  </a:lnTo>
                  <a:lnTo>
                    <a:pt x="16121" y="29379"/>
                  </a:lnTo>
                  <a:lnTo>
                    <a:pt x="12125" y="35304"/>
                  </a:lnTo>
                  <a:lnTo>
                    <a:pt x="952" y="67198"/>
                  </a:lnTo>
                  <a:lnTo>
                    <a:pt x="125" y="87539"/>
                  </a:lnTo>
                  <a:lnTo>
                    <a:pt x="2701" y="95880"/>
                  </a:lnTo>
                  <a:lnTo>
                    <a:pt x="15238" y="112421"/>
                  </a:lnTo>
                  <a:lnTo>
                    <a:pt x="24910" y="121528"/>
                  </a:lnTo>
                  <a:lnTo>
                    <a:pt x="39902" y="129518"/>
                  </a:lnTo>
                  <a:lnTo>
                    <a:pt x="80367" y="133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470"/>
            <p:cNvSpPr/>
            <p:nvPr/>
          </p:nvSpPr>
          <p:spPr>
            <a:xfrm>
              <a:off x="4196953" y="5768578"/>
              <a:ext cx="98228" cy="123730"/>
            </a:xfrm>
            <a:custGeom>
              <a:avLst/>
              <a:gdLst/>
              <a:ahLst/>
              <a:cxnLst/>
              <a:rect l="0" t="0" r="0" b="0"/>
              <a:pathLst>
                <a:path w="98228" h="123730">
                  <a:moveTo>
                    <a:pt x="0" y="0"/>
                  </a:moveTo>
                  <a:lnTo>
                    <a:pt x="4741" y="4741"/>
                  </a:lnTo>
                  <a:lnTo>
                    <a:pt x="7068" y="9713"/>
                  </a:lnTo>
                  <a:lnTo>
                    <a:pt x="11412" y="22436"/>
                  </a:lnTo>
                  <a:lnTo>
                    <a:pt x="14994" y="31800"/>
                  </a:lnTo>
                  <a:lnTo>
                    <a:pt x="20338" y="68911"/>
                  </a:lnTo>
                  <a:lnTo>
                    <a:pt x="23922" y="76268"/>
                  </a:lnTo>
                  <a:lnTo>
                    <a:pt x="27529" y="95151"/>
                  </a:lnTo>
                  <a:lnTo>
                    <a:pt x="33807" y="107137"/>
                  </a:lnTo>
                  <a:lnTo>
                    <a:pt x="35709" y="123729"/>
                  </a:lnTo>
                  <a:lnTo>
                    <a:pt x="35719" y="95998"/>
                  </a:lnTo>
                  <a:lnTo>
                    <a:pt x="28030" y="69768"/>
                  </a:lnTo>
                  <a:lnTo>
                    <a:pt x="28609" y="66356"/>
                  </a:lnTo>
                  <a:lnTo>
                    <a:pt x="34021" y="51105"/>
                  </a:lnTo>
                  <a:lnTo>
                    <a:pt x="35383" y="34017"/>
                  </a:lnTo>
                  <a:lnTo>
                    <a:pt x="37480" y="30616"/>
                  </a:lnTo>
                  <a:lnTo>
                    <a:pt x="47926" y="21088"/>
                  </a:lnTo>
                  <a:lnTo>
                    <a:pt x="52896" y="12973"/>
                  </a:lnTo>
                  <a:lnTo>
                    <a:pt x="71572" y="2099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SMARTInkShape-Group52"/>
          <p:cNvGrpSpPr/>
          <p:nvPr/>
        </p:nvGrpSpPr>
        <p:grpSpPr>
          <a:xfrm>
            <a:off x="3804047" y="4947047"/>
            <a:ext cx="1598415" cy="651868"/>
            <a:chOff x="3804047" y="4947047"/>
            <a:chExt cx="1598415" cy="651868"/>
          </a:xfrm>
        </p:grpSpPr>
        <p:sp>
          <p:nvSpPr>
            <p:cNvPr id="687" name="SMARTInkShape-471"/>
            <p:cNvSpPr/>
            <p:nvPr/>
          </p:nvSpPr>
          <p:spPr>
            <a:xfrm>
              <a:off x="5313164" y="5473932"/>
              <a:ext cx="89298" cy="124983"/>
            </a:xfrm>
            <a:custGeom>
              <a:avLst/>
              <a:gdLst/>
              <a:ahLst/>
              <a:cxnLst/>
              <a:rect l="0" t="0" r="0" b="0"/>
              <a:pathLst>
                <a:path w="89298" h="124983">
                  <a:moveTo>
                    <a:pt x="0" y="17826"/>
                  </a:moveTo>
                  <a:lnTo>
                    <a:pt x="16586" y="17826"/>
                  </a:lnTo>
                  <a:lnTo>
                    <a:pt x="17011" y="16834"/>
                  </a:lnTo>
                  <a:lnTo>
                    <a:pt x="17482" y="13085"/>
                  </a:lnTo>
                  <a:lnTo>
                    <a:pt x="18600" y="11689"/>
                  </a:lnTo>
                  <a:lnTo>
                    <a:pt x="26932" y="8149"/>
                  </a:lnTo>
                  <a:lnTo>
                    <a:pt x="34365" y="1240"/>
                  </a:lnTo>
                  <a:lnTo>
                    <a:pt x="44245" y="0"/>
                  </a:lnTo>
                  <a:lnTo>
                    <a:pt x="44647" y="34595"/>
                  </a:lnTo>
                  <a:lnTo>
                    <a:pt x="42002" y="42807"/>
                  </a:lnTo>
                  <a:lnTo>
                    <a:pt x="38512" y="49765"/>
                  </a:lnTo>
                  <a:lnTo>
                    <a:pt x="27189" y="91863"/>
                  </a:lnTo>
                  <a:lnTo>
                    <a:pt x="24321" y="98026"/>
                  </a:lnTo>
                  <a:lnTo>
                    <a:pt x="20731" y="104072"/>
                  </a:lnTo>
                  <a:lnTo>
                    <a:pt x="18238" y="114279"/>
                  </a:lnTo>
                  <a:lnTo>
                    <a:pt x="9041" y="124860"/>
                  </a:lnTo>
                  <a:lnTo>
                    <a:pt x="17751" y="124981"/>
                  </a:lnTo>
                  <a:lnTo>
                    <a:pt x="22568" y="120242"/>
                  </a:lnTo>
                  <a:lnTo>
                    <a:pt x="27559" y="117914"/>
                  </a:lnTo>
                  <a:lnTo>
                    <a:pt x="30279" y="117293"/>
                  </a:lnTo>
                  <a:lnTo>
                    <a:pt x="44717" y="109147"/>
                  </a:lnTo>
                  <a:lnTo>
                    <a:pt x="47670" y="108473"/>
                  </a:lnTo>
                  <a:lnTo>
                    <a:pt x="50632" y="109015"/>
                  </a:lnTo>
                  <a:lnTo>
                    <a:pt x="62514" y="114368"/>
                  </a:lnTo>
                  <a:lnTo>
                    <a:pt x="78604" y="115954"/>
                  </a:lnTo>
                  <a:lnTo>
                    <a:pt x="89297" y="1249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472"/>
            <p:cNvSpPr/>
            <p:nvPr/>
          </p:nvSpPr>
          <p:spPr>
            <a:xfrm>
              <a:off x="5179225" y="5358374"/>
              <a:ext cx="79273" cy="186394"/>
            </a:xfrm>
            <a:custGeom>
              <a:avLst/>
              <a:gdLst/>
              <a:ahLst/>
              <a:cxnLst/>
              <a:rect l="0" t="0" r="0" b="0"/>
              <a:pathLst>
                <a:path w="79273" h="186394">
                  <a:moveTo>
                    <a:pt x="17853" y="8368"/>
                  </a:moveTo>
                  <a:lnTo>
                    <a:pt x="9032" y="8368"/>
                  </a:lnTo>
                  <a:lnTo>
                    <a:pt x="1870" y="25150"/>
                  </a:lnTo>
                  <a:lnTo>
                    <a:pt x="67" y="66222"/>
                  </a:lnTo>
                  <a:lnTo>
                    <a:pt x="0" y="108771"/>
                  </a:lnTo>
                  <a:lnTo>
                    <a:pt x="988" y="127193"/>
                  </a:lnTo>
                  <a:lnTo>
                    <a:pt x="12422" y="157165"/>
                  </a:lnTo>
                  <a:lnTo>
                    <a:pt x="26851" y="177244"/>
                  </a:lnTo>
                  <a:lnTo>
                    <a:pt x="32767" y="182643"/>
                  </a:lnTo>
                  <a:lnTo>
                    <a:pt x="38702" y="185042"/>
                  </a:lnTo>
                  <a:lnTo>
                    <a:pt x="47623" y="186393"/>
                  </a:lnTo>
                  <a:lnTo>
                    <a:pt x="53573" y="184063"/>
                  </a:lnTo>
                  <a:lnTo>
                    <a:pt x="56550" y="182053"/>
                  </a:lnTo>
                  <a:lnTo>
                    <a:pt x="58534" y="178728"/>
                  </a:lnTo>
                  <a:lnTo>
                    <a:pt x="64363" y="161781"/>
                  </a:lnTo>
                  <a:lnTo>
                    <a:pt x="74776" y="143844"/>
                  </a:lnTo>
                  <a:lnTo>
                    <a:pt x="79258" y="115055"/>
                  </a:lnTo>
                  <a:lnTo>
                    <a:pt x="79272" y="76057"/>
                  </a:lnTo>
                  <a:lnTo>
                    <a:pt x="73202" y="53890"/>
                  </a:lnTo>
                  <a:lnTo>
                    <a:pt x="50548" y="15829"/>
                  </a:lnTo>
                  <a:lnTo>
                    <a:pt x="41652" y="5838"/>
                  </a:lnTo>
                  <a:lnTo>
                    <a:pt x="35706" y="2283"/>
                  </a:lnTo>
                  <a:lnTo>
                    <a:pt x="23805" y="0"/>
                  </a:lnTo>
                  <a:lnTo>
                    <a:pt x="21821" y="805"/>
                  </a:lnTo>
                  <a:lnTo>
                    <a:pt x="20498" y="2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473"/>
            <p:cNvSpPr/>
            <p:nvPr/>
          </p:nvSpPr>
          <p:spPr>
            <a:xfrm>
              <a:off x="5028149" y="5313320"/>
              <a:ext cx="88563" cy="231446"/>
            </a:xfrm>
            <a:custGeom>
              <a:avLst/>
              <a:gdLst/>
              <a:ahLst/>
              <a:cxnLst/>
              <a:rect l="0" t="0" r="0" b="0"/>
              <a:pathLst>
                <a:path w="88563" h="231446">
                  <a:moveTo>
                    <a:pt x="79631" y="71282"/>
                  </a:moveTo>
                  <a:lnTo>
                    <a:pt x="79631" y="80179"/>
                  </a:lnTo>
                  <a:lnTo>
                    <a:pt x="79631" y="59220"/>
                  </a:lnTo>
                  <a:lnTo>
                    <a:pt x="70538" y="30427"/>
                  </a:lnTo>
                  <a:lnTo>
                    <a:pt x="55544" y="11822"/>
                  </a:lnTo>
                  <a:lnTo>
                    <a:pt x="45641" y="1618"/>
                  </a:lnTo>
                  <a:lnTo>
                    <a:pt x="42036" y="632"/>
                  </a:lnTo>
                  <a:lnTo>
                    <a:pt x="31636" y="0"/>
                  </a:lnTo>
                  <a:lnTo>
                    <a:pt x="28783" y="1932"/>
                  </a:lnTo>
                  <a:lnTo>
                    <a:pt x="22967" y="9371"/>
                  </a:lnTo>
                  <a:lnTo>
                    <a:pt x="4847" y="50907"/>
                  </a:lnTo>
                  <a:lnTo>
                    <a:pt x="0" y="87340"/>
                  </a:lnTo>
                  <a:lnTo>
                    <a:pt x="354" y="125798"/>
                  </a:lnTo>
                  <a:lnTo>
                    <a:pt x="6966" y="164891"/>
                  </a:lnTo>
                  <a:lnTo>
                    <a:pt x="20516" y="202106"/>
                  </a:lnTo>
                  <a:lnTo>
                    <a:pt x="28884" y="211447"/>
                  </a:lnTo>
                  <a:lnTo>
                    <a:pt x="50056" y="227691"/>
                  </a:lnTo>
                  <a:lnTo>
                    <a:pt x="71328" y="231161"/>
                  </a:lnTo>
                  <a:lnTo>
                    <a:pt x="77073" y="231445"/>
                  </a:lnTo>
                  <a:lnTo>
                    <a:pt x="80903" y="230644"/>
                  </a:lnTo>
                  <a:lnTo>
                    <a:pt x="83456" y="229117"/>
                  </a:lnTo>
                  <a:lnTo>
                    <a:pt x="88562" y="2230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474"/>
            <p:cNvSpPr/>
            <p:nvPr/>
          </p:nvSpPr>
          <p:spPr>
            <a:xfrm>
              <a:off x="4822031" y="5384756"/>
              <a:ext cx="89298" cy="168984"/>
            </a:xfrm>
            <a:custGeom>
              <a:avLst/>
              <a:gdLst/>
              <a:ahLst/>
              <a:cxnLst/>
              <a:rect l="0" t="0" r="0" b="0"/>
              <a:pathLst>
                <a:path w="89298" h="168984">
                  <a:moveTo>
                    <a:pt x="0" y="80214"/>
                  </a:moveTo>
                  <a:lnTo>
                    <a:pt x="12429" y="80214"/>
                  </a:lnTo>
                  <a:lnTo>
                    <a:pt x="18091" y="77567"/>
                  </a:lnTo>
                  <a:lnTo>
                    <a:pt x="23916" y="74076"/>
                  </a:lnTo>
                  <a:lnTo>
                    <a:pt x="35739" y="71835"/>
                  </a:lnTo>
                  <a:lnTo>
                    <a:pt x="38709" y="71651"/>
                  </a:lnTo>
                  <a:lnTo>
                    <a:pt x="44655" y="68801"/>
                  </a:lnTo>
                  <a:lnTo>
                    <a:pt x="65485" y="50302"/>
                  </a:lnTo>
                  <a:lnTo>
                    <a:pt x="68792" y="44430"/>
                  </a:lnTo>
                  <a:lnTo>
                    <a:pt x="70915" y="32575"/>
                  </a:lnTo>
                  <a:lnTo>
                    <a:pt x="71283" y="23654"/>
                  </a:lnTo>
                  <a:lnTo>
                    <a:pt x="68723" y="17703"/>
                  </a:lnTo>
                  <a:lnTo>
                    <a:pt x="65270" y="11751"/>
                  </a:lnTo>
                  <a:lnTo>
                    <a:pt x="63736" y="5798"/>
                  </a:lnTo>
                  <a:lnTo>
                    <a:pt x="62334" y="3814"/>
                  </a:lnTo>
                  <a:lnTo>
                    <a:pt x="60408" y="2491"/>
                  </a:lnTo>
                  <a:lnTo>
                    <a:pt x="52956" y="628"/>
                  </a:lnTo>
                  <a:lnTo>
                    <a:pt x="41550" y="0"/>
                  </a:lnTo>
                  <a:lnTo>
                    <a:pt x="35664" y="2560"/>
                  </a:lnTo>
                  <a:lnTo>
                    <a:pt x="14880" y="20840"/>
                  </a:lnTo>
                  <a:lnTo>
                    <a:pt x="5953" y="34398"/>
                  </a:lnTo>
                  <a:lnTo>
                    <a:pt x="1764" y="50984"/>
                  </a:lnTo>
                  <a:lnTo>
                    <a:pt x="523" y="68465"/>
                  </a:lnTo>
                  <a:lnTo>
                    <a:pt x="9125" y="109988"/>
                  </a:lnTo>
                  <a:lnTo>
                    <a:pt x="15823" y="126848"/>
                  </a:lnTo>
                  <a:lnTo>
                    <a:pt x="38732" y="154472"/>
                  </a:lnTo>
                  <a:lnTo>
                    <a:pt x="56746" y="165511"/>
                  </a:lnTo>
                  <a:lnTo>
                    <a:pt x="70887" y="168720"/>
                  </a:lnTo>
                  <a:lnTo>
                    <a:pt x="74048" y="168983"/>
                  </a:lnTo>
                  <a:lnTo>
                    <a:pt x="80204" y="166630"/>
                  </a:lnTo>
                  <a:lnTo>
                    <a:pt x="89297" y="160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475"/>
            <p:cNvSpPr/>
            <p:nvPr/>
          </p:nvSpPr>
          <p:spPr>
            <a:xfrm>
              <a:off x="4741664" y="5384602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0" y="0"/>
                  </a:moveTo>
                  <a:lnTo>
                    <a:pt x="0" y="4740"/>
                  </a:lnTo>
                  <a:lnTo>
                    <a:pt x="8102" y="39147"/>
                  </a:lnTo>
                  <a:lnTo>
                    <a:pt x="8881" y="83039"/>
                  </a:lnTo>
                  <a:lnTo>
                    <a:pt x="9900" y="98421"/>
                  </a:lnTo>
                  <a:lnTo>
                    <a:pt x="17307" y="142713"/>
                  </a:lnTo>
                  <a:lnTo>
                    <a:pt x="18606" y="153717"/>
                  </a:lnTo>
                  <a:lnTo>
                    <a:pt x="24879" y="171511"/>
                  </a:lnTo>
                  <a:lnTo>
                    <a:pt x="25516" y="176848"/>
                  </a:lnTo>
                  <a:lnTo>
                    <a:pt x="26933" y="180406"/>
                  </a:lnTo>
                  <a:lnTo>
                    <a:pt x="28869" y="182778"/>
                  </a:lnTo>
                  <a:lnTo>
                    <a:pt x="31152" y="184360"/>
                  </a:lnTo>
                  <a:lnTo>
                    <a:pt x="32674" y="186408"/>
                  </a:lnTo>
                  <a:lnTo>
                    <a:pt x="35719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476"/>
            <p:cNvSpPr/>
            <p:nvPr/>
          </p:nvSpPr>
          <p:spPr>
            <a:xfrm>
              <a:off x="4591256" y="5474434"/>
              <a:ext cx="141479" cy="124431"/>
            </a:xfrm>
            <a:custGeom>
              <a:avLst/>
              <a:gdLst/>
              <a:ahLst/>
              <a:cxnLst/>
              <a:rect l="0" t="0" r="0" b="0"/>
              <a:pathLst>
                <a:path w="141479" h="124431">
                  <a:moveTo>
                    <a:pt x="78971" y="17324"/>
                  </a:moveTo>
                  <a:lnTo>
                    <a:pt x="71282" y="9635"/>
                  </a:lnTo>
                  <a:lnTo>
                    <a:pt x="65668" y="8762"/>
                  </a:lnTo>
                  <a:lnTo>
                    <a:pt x="64149" y="7647"/>
                  </a:lnTo>
                  <a:lnTo>
                    <a:pt x="62461" y="3763"/>
                  </a:lnTo>
                  <a:lnTo>
                    <a:pt x="60027" y="2330"/>
                  </a:lnTo>
                  <a:lnTo>
                    <a:pt x="52030" y="738"/>
                  </a:lnTo>
                  <a:lnTo>
                    <a:pt x="44508" y="2677"/>
                  </a:lnTo>
                  <a:lnTo>
                    <a:pt x="28534" y="14770"/>
                  </a:lnTo>
                  <a:lnTo>
                    <a:pt x="19489" y="24394"/>
                  </a:lnTo>
                  <a:lnTo>
                    <a:pt x="11517" y="39373"/>
                  </a:lnTo>
                  <a:lnTo>
                    <a:pt x="0" y="81091"/>
                  </a:lnTo>
                  <a:lnTo>
                    <a:pt x="1870" y="90644"/>
                  </a:lnTo>
                  <a:lnTo>
                    <a:pt x="9682" y="114932"/>
                  </a:lnTo>
                  <a:lnTo>
                    <a:pt x="15123" y="122594"/>
                  </a:lnTo>
                  <a:lnTo>
                    <a:pt x="18513" y="123642"/>
                  </a:lnTo>
                  <a:lnTo>
                    <a:pt x="37419" y="124430"/>
                  </a:lnTo>
                  <a:lnTo>
                    <a:pt x="43305" y="121814"/>
                  </a:lnTo>
                  <a:lnTo>
                    <a:pt x="46264" y="119725"/>
                  </a:lnTo>
                  <a:lnTo>
                    <a:pt x="61116" y="96672"/>
                  </a:lnTo>
                  <a:lnTo>
                    <a:pt x="75003" y="67791"/>
                  </a:lnTo>
                  <a:lnTo>
                    <a:pt x="81384" y="28892"/>
                  </a:lnTo>
                  <a:lnTo>
                    <a:pt x="83556" y="25036"/>
                  </a:lnTo>
                  <a:lnTo>
                    <a:pt x="84012" y="21473"/>
                  </a:lnTo>
                  <a:lnTo>
                    <a:pt x="79046" y="0"/>
                  </a:lnTo>
                  <a:lnTo>
                    <a:pt x="78971" y="42273"/>
                  </a:lnTo>
                  <a:lnTo>
                    <a:pt x="79963" y="65882"/>
                  </a:lnTo>
                  <a:lnTo>
                    <a:pt x="86100" y="82093"/>
                  </a:lnTo>
                  <a:lnTo>
                    <a:pt x="102886" y="108466"/>
                  </a:lnTo>
                  <a:lnTo>
                    <a:pt x="110751" y="114443"/>
                  </a:lnTo>
                  <a:lnTo>
                    <a:pt x="112939" y="119358"/>
                  </a:lnTo>
                  <a:lnTo>
                    <a:pt x="114515" y="121065"/>
                  </a:lnTo>
                  <a:lnTo>
                    <a:pt x="118911" y="122962"/>
                  </a:lnTo>
                  <a:lnTo>
                    <a:pt x="121473" y="122476"/>
                  </a:lnTo>
                  <a:lnTo>
                    <a:pt x="132713" y="117212"/>
                  </a:lnTo>
                  <a:lnTo>
                    <a:pt x="141478" y="115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477"/>
            <p:cNvSpPr/>
            <p:nvPr/>
          </p:nvSpPr>
          <p:spPr>
            <a:xfrm>
              <a:off x="4456742" y="5366742"/>
              <a:ext cx="133118" cy="232173"/>
            </a:xfrm>
            <a:custGeom>
              <a:avLst/>
              <a:gdLst/>
              <a:ahLst/>
              <a:cxnLst/>
              <a:rect l="0" t="0" r="0" b="0"/>
              <a:pathLst>
                <a:path w="133118" h="232173">
                  <a:moveTo>
                    <a:pt x="8102" y="0"/>
                  </a:moveTo>
                  <a:lnTo>
                    <a:pt x="8102" y="20991"/>
                  </a:lnTo>
                  <a:lnTo>
                    <a:pt x="0" y="63049"/>
                  </a:lnTo>
                  <a:lnTo>
                    <a:pt x="410" y="83615"/>
                  </a:lnTo>
                  <a:lnTo>
                    <a:pt x="6893" y="125444"/>
                  </a:lnTo>
                  <a:lnTo>
                    <a:pt x="10588" y="162652"/>
                  </a:lnTo>
                  <a:lnTo>
                    <a:pt x="16654" y="206185"/>
                  </a:lnTo>
                  <a:lnTo>
                    <a:pt x="19510" y="213346"/>
                  </a:lnTo>
                  <a:lnTo>
                    <a:pt x="23094" y="219836"/>
                  </a:lnTo>
                  <a:lnTo>
                    <a:pt x="25850" y="231633"/>
                  </a:lnTo>
                  <a:lnTo>
                    <a:pt x="25928" y="227272"/>
                  </a:lnTo>
                  <a:lnTo>
                    <a:pt x="28592" y="222387"/>
                  </a:lnTo>
                  <a:lnTo>
                    <a:pt x="30692" y="219695"/>
                  </a:lnTo>
                  <a:lnTo>
                    <a:pt x="33025" y="211414"/>
                  </a:lnTo>
                  <a:lnTo>
                    <a:pt x="37373" y="171272"/>
                  </a:lnTo>
                  <a:lnTo>
                    <a:pt x="51131" y="128087"/>
                  </a:lnTo>
                  <a:lnTo>
                    <a:pt x="54676" y="118774"/>
                  </a:lnTo>
                  <a:lnTo>
                    <a:pt x="58567" y="111328"/>
                  </a:lnTo>
                  <a:lnTo>
                    <a:pt x="61065" y="98463"/>
                  </a:lnTo>
                  <a:lnTo>
                    <a:pt x="61558" y="91107"/>
                  </a:lnTo>
                  <a:lnTo>
                    <a:pt x="62591" y="91496"/>
                  </a:lnTo>
                  <a:lnTo>
                    <a:pt x="66384" y="94574"/>
                  </a:lnTo>
                  <a:lnTo>
                    <a:pt x="68732" y="99249"/>
                  </a:lnTo>
                  <a:lnTo>
                    <a:pt x="77663" y="143667"/>
                  </a:lnTo>
                  <a:lnTo>
                    <a:pt x="82020" y="178663"/>
                  </a:lnTo>
                  <a:lnTo>
                    <a:pt x="84170" y="184593"/>
                  </a:lnTo>
                  <a:lnTo>
                    <a:pt x="91850" y="193828"/>
                  </a:lnTo>
                  <a:lnTo>
                    <a:pt x="100886" y="202232"/>
                  </a:lnTo>
                  <a:lnTo>
                    <a:pt x="117910" y="224824"/>
                  </a:lnTo>
                  <a:lnTo>
                    <a:pt x="124043" y="228906"/>
                  </a:lnTo>
                  <a:lnTo>
                    <a:pt x="133117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478"/>
            <p:cNvSpPr/>
            <p:nvPr/>
          </p:nvSpPr>
          <p:spPr>
            <a:xfrm>
              <a:off x="4295180" y="5438180"/>
              <a:ext cx="80368" cy="133946"/>
            </a:xfrm>
            <a:custGeom>
              <a:avLst/>
              <a:gdLst/>
              <a:ahLst/>
              <a:cxnLst/>
              <a:rect l="0" t="0" r="0" b="0"/>
              <a:pathLst>
                <a:path w="80368" h="133946">
                  <a:moveTo>
                    <a:pt x="0" y="0"/>
                  </a:moveTo>
                  <a:lnTo>
                    <a:pt x="0" y="12428"/>
                  </a:lnTo>
                  <a:lnTo>
                    <a:pt x="2645" y="18091"/>
                  </a:lnTo>
                  <a:lnTo>
                    <a:pt x="12428" y="34552"/>
                  </a:lnTo>
                  <a:lnTo>
                    <a:pt x="24670" y="73529"/>
                  </a:lnTo>
                  <a:lnTo>
                    <a:pt x="47658" y="113480"/>
                  </a:lnTo>
                  <a:lnTo>
                    <a:pt x="51616" y="117326"/>
                  </a:lnTo>
                  <a:lnTo>
                    <a:pt x="80367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479"/>
            <p:cNvSpPr/>
            <p:nvPr/>
          </p:nvSpPr>
          <p:spPr>
            <a:xfrm>
              <a:off x="4277320" y="5429250"/>
              <a:ext cx="116087" cy="133946"/>
            </a:xfrm>
            <a:custGeom>
              <a:avLst/>
              <a:gdLst/>
              <a:ahLst/>
              <a:cxnLst/>
              <a:rect l="0" t="0" r="0" b="0"/>
              <a:pathLst>
                <a:path w="116087" h="133946">
                  <a:moveTo>
                    <a:pt x="116086" y="0"/>
                  </a:moveTo>
                  <a:lnTo>
                    <a:pt x="108398" y="0"/>
                  </a:lnTo>
                  <a:lnTo>
                    <a:pt x="98044" y="4740"/>
                  </a:lnTo>
                  <a:lnTo>
                    <a:pt x="90538" y="12359"/>
                  </a:lnTo>
                  <a:lnTo>
                    <a:pt x="51865" y="55218"/>
                  </a:lnTo>
                  <a:lnTo>
                    <a:pt x="23846" y="96612"/>
                  </a:lnTo>
                  <a:lnTo>
                    <a:pt x="1765" y="123133"/>
                  </a:lnTo>
                  <a:lnTo>
                    <a:pt x="785" y="126825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480"/>
            <p:cNvSpPr/>
            <p:nvPr/>
          </p:nvSpPr>
          <p:spPr>
            <a:xfrm>
              <a:off x="4170164" y="5397667"/>
              <a:ext cx="97705" cy="192318"/>
            </a:xfrm>
            <a:custGeom>
              <a:avLst/>
              <a:gdLst/>
              <a:ahLst/>
              <a:cxnLst/>
              <a:rect l="0" t="0" r="0" b="0"/>
              <a:pathLst>
                <a:path w="97705" h="192318">
                  <a:moveTo>
                    <a:pt x="0" y="76231"/>
                  </a:moveTo>
                  <a:lnTo>
                    <a:pt x="0" y="80972"/>
                  </a:lnTo>
                  <a:lnTo>
                    <a:pt x="992" y="82367"/>
                  </a:lnTo>
                  <a:lnTo>
                    <a:pt x="2646" y="83300"/>
                  </a:lnTo>
                  <a:lnTo>
                    <a:pt x="4740" y="83920"/>
                  </a:lnTo>
                  <a:lnTo>
                    <a:pt x="16250" y="92741"/>
                  </a:lnTo>
                  <a:lnTo>
                    <a:pt x="22123" y="93691"/>
                  </a:lnTo>
                  <a:lnTo>
                    <a:pt x="46497" y="94055"/>
                  </a:lnTo>
                  <a:lnTo>
                    <a:pt x="53077" y="91429"/>
                  </a:lnTo>
                  <a:lnTo>
                    <a:pt x="83335" y="64279"/>
                  </a:lnTo>
                  <a:lnTo>
                    <a:pt x="94256" y="46274"/>
                  </a:lnTo>
                  <a:lnTo>
                    <a:pt x="97442" y="32133"/>
                  </a:lnTo>
                  <a:lnTo>
                    <a:pt x="97704" y="28973"/>
                  </a:lnTo>
                  <a:lnTo>
                    <a:pt x="95349" y="22816"/>
                  </a:lnTo>
                  <a:lnTo>
                    <a:pt x="91987" y="16772"/>
                  </a:lnTo>
                  <a:lnTo>
                    <a:pt x="90492" y="10780"/>
                  </a:lnTo>
                  <a:lnTo>
                    <a:pt x="89102" y="8784"/>
                  </a:lnTo>
                  <a:lnTo>
                    <a:pt x="87182" y="7453"/>
                  </a:lnTo>
                  <a:lnTo>
                    <a:pt x="82404" y="4984"/>
                  </a:lnTo>
                  <a:lnTo>
                    <a:pt x="76973" y="579"/>
                  </a:lnTo>
                  <a:lnTo>
                    <a:pt x="74136" y="0"/>
                  </a:lnTo>
                  <a:lnTo>
                    <a:pt x="71252" y="606"/>
                  </a:lnTo>
                  <a:lnTo>
                    <a:pt x="65402" y="2932"/>
                  </a:lnTo>
                  <a:lnTo>
                    <a:pt x="56530" y="5235"/>
                  </a:lnTo>
                  <a:lnTo>
                    <a:pt x="41669" y="17150"/>
                  </a:lnTo>
                  <a:lnTo>
                    <a:pt x="17859" y="58622"/>
                  </a:lnTo>
                  <a:lnTo>
                    <a:pt x="12899" y="70389"/>
                  </a:lnTo>
                  <a:lnTo>
                    <a:pt x="9162" y="111956"/>
                  </a:lnTo>
                  <a:lnTo>
                    <a:pt x="8936" y="155815"/>
                  </a:lnTo>
                  <a:lnTo>
                    <a:pt x="8931" y="168350"/>
                  </a:lnTo>
                  <a:lnTo>
                    <a:pt x="11576" y="174389"/>
                  </a:lnTo>
                  <a:lnTo>
                    <a:pt x="26789" y="192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481"/>
            <p:cNvSpPr/>
            <p:nvPr/>
          </p:nvSpPr>
          <p:spPr>
            <a:xfrm>
              <a:off x="5197078" y="5197078"/>
              <a:ext cx="17861" cy="62509"/>
            </a:xfrm>
            <a:custGeom>
              <a:avLst/>
              <a:gdLst/>
              <a:ahLst/>
              <a:cxnLst/>
              <a:rect l="0" t="0" r="0" b="0"/>
              <a:pathLst>
                <a:path w="17861" h="62509">
                  <a:moveTo>
                    <a:pt x="17860" y="0"/>
                  </a:moveTo>
                  <a:lnTo>
                    <a:pt x="9298" y="0"/>
                  </a:lnTo>
                  <a:lnTo>
                    <a:pt x="7940" y="32773"/>
                  </a:lnTo>
                  <a:lnTo>
                    <a:pt x="1862" y="44654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482"/>
            <p:cNvSpPr/>
            <p:nvPr/>
          </p:nvSpPr>
          <p:spPr>
            <a:xfrm>
              <a:off x="5018607" y="5036345"/>
              <a:ext cx="114555" cy="160688"/>
            </a:xfrm>
            <a:custGeom>
              <a:avLst/>
              <a:gdLst/>
              <a:ahLst/>
              <a:cxnLst/>
              <a:rect l="0" t="0" r="0" b="0"/>
              <a:pathLst>
                <a:path w="114555" h="160688">
                  <a:moveTo>
                    <a:pt x="71315" y="0"/>
                  </a:moveTo>
                  <a:lnTo>
                    <a:pt x="41427" y="0"/>
                  </a:lnTo>
                  <a:lnTo>
                    <a:pt x="35541" y="2644"/>
                  </a:lnTo>
                  <a:lnTo>
                    <a:pt x="29619" y="6136"/>
                  </a:lnTo>
                  <a:lnTo>
                    <a:pt x="20706" y="9093"/>
                  </a:lnTo>
                  <a:lnTo>
                    <a:pt x="1273" y="25428"/>
                  </a:lnTo>
                  <a:lnTo>
                    <a:pt x="291" y="31126"/>
                  </a:lnTo>
                  <a:lnTo>
                    <a:pt x="0" y="39098"/>
                  </a:lnTo>
                  <a:lnTo>
                    <a:pt x="2578" y="44825"/>
                  </a:lnTo>
                  <a:lnTo>
                    <a:pt x="4655" y="47744"/>
                  </a:lnTo>
                  <a:lnTo>
                    <a:pt x="8023" y="49688"/>
                  </a:lnTo>
                  <a:lnTo>
                    <a:pt x="25042" y="55455"/>
                  </a:lnTo>
                  <a:lnTo>
                    <a:pt x="54097" y="76023"/>
                  </a:lnTo>
                  <a:lnTo>
                    <a:pt x="65647" y="80420"/>
                  </a:lnTo>
                  <a:lnTo>
                    <a:pt x="100569" y="109842"/>
                  </a:lnTo>
                  <a:lnTo>
                    <a:pt x="104161" y="115958"/>
                  </a:lnTo>
                  <a:lnTo>
                    <a:pt x="106749" y="121981"/>
                  </a:lnTo>
                  <a:lnTo>
                    <a:pt x="112792" y="130950"/>
                  </a:lnTo>
                  <a:lnTo>
                    <a:pt x="114554" y="136913"/>
                  </a:lnTo>
                  <a:lnTo>
                    <a:pt x="114032" y="139892"/>
                  </a:lnTo>
                  <a:lnTo>
                    <a:pt x="110805" y="145848"/>
                  </a:lnTo>
                  <a:lnTo>
                    <a:pt x="103411" y="154779"/>
                  </a:lnTo>
                  <a:lnTo>
                    <a:pt x="97817" y="158088"/>
                  </a:lnTo>
                  <a:lnTo>
                    <a:pt x="86141" y="160211"/>
                  </a:lnTo>
                  <a:lnTo>
                    <a:pt x="60645" y="160687"/>
                  </a:lnTo>
                  <a:lnTo>
                    <a:pt x="30543" y="151636"/>
                  </a:lnTo>
                  <a:lnTo>
                    <a:pt x="17915" y="144898"/>
                  </a:lnTo>
                  <a:lnTo>
                    <a:pt x="14880" y="144224"/>
                  </a:lnTo>
                  <a:lnTo>
                    <a:pt x="12855" y="142782"/>
                  </a:lnTo>
                  <a:lnTo>
                    <a:pt x="11506" y="140828"/>
                  </a:lnTo>
                  <a:lnTo>
                    <a:pt x="8807" y="133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483"/>
            <p:cNvSpPr/>
            <p:nvPr/>
          </p:nvSpPr>
          <p:spPr>
            <a:xfrm>
              <a:off x="4893577" y="5018594"/>
              <a:ext cx="98119" cy="17752"/>
            </a:xfrm>
            <a:custGeom>
              <a:avLst/>
              <a:gdLst/>
              <a:ahLst/>
              <a:cxnLst/>
              <a:rect l="0" t="0" r="0" b="0"/>
              <a:pathLst>
                <a:path w="98119" h="17752">
                  <a:moveTo>
                    <a:pt x="8821" y="17751"/>
                  </a:moveTo>
                  <a:lnTo>
                    <a:pt x="0" y="8929"/>
                  </a:lnTo>
                  <a:lnTo>
                    <a:pt x="7590" y="1141"/>
                  </a:lnTo>
                  <a:lnTo>
                    <a:pt x="33571" y="0"/>
                  </a:lnTo>
                  <a:lnTo>
                    <a:pt x="77651" y="8272"/>
                  </a:lnTo>
                  <a:lnTo>
                    <a:pt x="98118" y="8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484"/>
            <p:cNvSpPr/>
            <p:nvPr/>
          </p:nvSpPr>
          <p:spPr>
            <a:xfrm>
              <a:off x="4938117" y="4947047"/>
              <a:ext cx="17861" cy="223243"/>
            </a:xfrm>
            <a:custGeom>
              <a:avLst/>
              <a:gdLst/>
              <a:ahLst/>
              <a:cxnLst/>
              <a:rect l="0" t="0" r="0" b="0"/>
              <a:pathLst>
                <a:path w="17861" h="223243">
                  <a:moveTo>
                    <a:pt x="0" y="0"/>
                  </a:moveTo>
                  <a:lnTo>
                    <a:pt x="0" y="40676"/>
                  </a:lnTo>
                  <a:lnTo>
                    <a:pt x="0" y="80028"/>
                  </a:lnTo>
                  <a:lnTo>
                    <a:pt x="2646" y="109147"/>
                  </a:lnTo>
                  <a:lnTo>
                    <a:pt x="8378" y="151195"/>
                  </a:lnTo>
                  <a:lnTo>
                    <a:pt x="9677" y="163440"/>
                  </a:lnTo>
                  <a:lnTo>
                    <a:pt x="17294" y="198299"/>
                  </a:lnTo>
                  <a:lnTo>
                    <a:pt x="17860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485"/>
            <p:cNvSpPr/>
            <p:nvPr/>
          </p:nvSpPr>
          <p:spPr>
            <a:xfrm>
              <a:off x="4786313" y="5031578"/>
              <a:ext cx="98227" cy="138712"/>
            </a:xfrm>
            <a:custGeom>
              <a:avLst/>
              <a:gdLst/>
              <a:ahLst/>
              <a:cxnLst/>
              <a:rect l="0" t="0" r="0" b="0"/>
              <a:pathLst>
                <a:path w="98227" h="138712">
                  <a:moveTo>
                    <a:pt x="0" y="4767"/>
                  </a:moveTo>
                  <a:lnTo>
                    <a:pt x="0" y="33704"/>
                  </a:lnTo>
                  <a:lnTo>
                    <a:pt x="8561" y="77549"/>
                  </a:lnTo>
                  <a:lnTo>
                    <a:pt x="8897" y="104584"/>
                  </a:lnTo>
                  <a:lnTo>
                    <a:pt x="11561" y="111307"/>
                  </a:lnTo>
                  <a:lnTo>
                    <a:pt x="15060" y="117602"/>
                  </a:lnTo>
                  <a:lnTo>
                    <a:pt x="17827" y="129622"/>
                  </a:lnTo>
                  <a:lnTo>
                    <a:pt x="13109" y="124994"/>
                  </a:lnTo>
                  <a:lnTo>
                    <a:pt x="10786" y="120047"/>
                  </a:lnTo>
                  <a:lnTo>
                    <a:pt x="9038" y="87541"/>
                  </a:lnTo>
                  <a:lnTo>
                    <a:pt x="18030" y="46404"/>
                  </a:lnTo>
                  <a:lnTo>
                    <a:pt x="28834" y="14478"/>
                  </a:lnTo>
                  <a:lnTo>
                    <a:pt x="31129" y="11241"/>
                  </a:lnTo>
                  <a:lnTo>
                    <a:pt x="36324" y="7643"/>
                  </a:lnTo>
                  <a:lnTo>
                    <a:pt x="41941" y="5053"/>
                  </a:lnTo>
                  <a:lnTo>
                    <a:pt x="47744" y="594"/>
                  </a:lnTo>
                  <a:lnTo>
                    <a:pt x="49689" y="0"/>
                  </a:lnTo>
                  <a:lnTo>
                    <a:pt x="50986" y="595"/>
                  </a:lnTo>
                  <a:lnTo>
                    <a:pt x="51849" y="1986"/>
                  </a:lnTo>
                  <a:lnTo>
                    <a:pt x="53418" y="2913"/>
                  </a:lnTo>
                  <a:lnTo>
                    <a:pt x="60365" y="5209"/>
                  </a:lnTo>
                  <a:lnTo>
                    <a:pt x="74524" y="17122"/>
                  </a:lnTo>
                  <a:lnTo>
                    <a:pt x="77770" y="25471"/>
                  </a:lnTo>
                  <a:lnTo>
                    <a:pt x="87903" y="64464"/>
                  </a:lnTo>
                  <a:lnTo>
                    <a:pt x="90207" y="104986"/>
                  </a:lnTo>
                  <a:lnTo>
                    <a:pt x="96974" y="123307"/>
                  </a:lnTo>
                  <a:lnTo>
                    <a:pt x="98226" y="138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486"/>
            <p:cNvSpPr/>
            <p:nvPr/>
          </p:nvSpPr>
          <p:spPr>
            <a:xfrm>
              <a:off x="4616804" y="5036357"/>
              <a:ext cx="160580" cy="141424"/>
            </a:xfrm>
            <a:custGeom>
              <a:avLst/>
              <a:gdLst/>
              <a:ahLst/>
              <a:cxnLst/>
              <a:rect l="0" t="0" r="0" b="0"/>
              <a:pathLst>
                <a:path w="160580" h="141424">
                  <a:moveTo>
                    <a:pt x="89141" y="44635"/>
                  </a:moveTo>
                  <a:lnTo>
                    <a:pt x="89141" y="14565"/>
                  </a:lnTo>
                  <a:lnTo>
                    <a:pt x="86496" y="8782"/>
                  </a:lnTo>
                  <a:lnTo>
                    <a:pt x="81453" y="1724"/>
                  </a:lnTo>
                  <a:lnTo>
                    <a:pt x="78117" y="760"/>
                  </a:lnTo>
                  <a:lnTo>
                    <a:pt x="45669" y="0"/>
                  </a:lnTo>
                  <a:lnTo>
                    <a:pt x="41308" y="1980"/>
                  </a:lnTo>
                  <a:lnTo>
                    <a:pt x="24021" y="20105"/>
                  </a:lnTo>
                  <a:lnTo>
                    <a:pt x="3835" y="50711"/>
                  </a:lnTo>
                  <a:lnTo>
                    <a:pt x="195" y="76474"/>
                  </a:lnTo>
                  <a:lnTo>
                    <a:pt x="0" y="82929"/>
                  </a:lnTo>
                  <a:lnTo>
                    <a:pt x="2559" y="89105"/>
                  </a:lnTo>
                  <a:lnTo>
                    <a:pt x="6012" y="95157"/>
                  </a:lnTo>
                  <a:lnTo>
                    <a:pt x="7547" y="101154"/>
                  </a:lnTo>
                  <a:lnTo>
                    <a:pt x="8948" y="103151"/>
                  </a:lnTo>
                  <a:lnTo>
                    <a:pt x="10874" y="104482"/>
                  </a:lnTo>
                  <a:lnTo>
                    <a:pt x="15661" y="106952"/>
                  </a:lnTo>
                  <a:lnTo>
                    <a:pt x="21095" y="111357"/>
                  </a:lnTo>
                  <a:lnTo>
                    <a:pt x="23933" y="111937"/>
                  </a:lnTo>
                  <a:lnTo>
                    <a:pt x="26818" y="111331"/>
                  </a:lnTo>
                  <a:lnTo>
                    <a:pt x="32668" y="109005"/>
                  </a:lnTo>
                  <a:lnTo>
                    <a:pt x="52221" y="102647"/>
                  </a:lnTo>
                  <a:lnTo>
                    <a:pt x="70732" y="89084"/>
                  </a:lnTo>
                  <a:lnTo>
                    <a:pt x="109600" y="50953"/>
                  </a:lnTo>
                  <a:lnTo>
                    <a:pt x="113117" y="44797"/>
                  </a:lnTo>
                  <a:lnTo>
                    <a:pt x="115882" y="27301"/>
                  </a:lnTo>
                  <a:lnTo>
                    <a:pt x="115930" y="69967"/>
                  </a:lnTo>
                  <a:lnTo>
                    <a:pt x="115930" y="113504"/>
                  </a:lnTo>
                  <a:lnTo>
                    <a:pt x="118576" y="122537"/>
                  </a:lnTo>
                  <a:lnTo>
                    <a:pt x="125025" y="133424"/>
                  </a:lnTo>
                  <a:lnTo>
                    <a:pt x="129233" y="138005"/>
                  </a:lnTo>
                  <a:lnTo>
                    <a:pt x="134410" y="140705"/>
                  </a:lnTo>
                  <a:lnTo>
                    <a:pt x="137180" y="141423"/>
                  </a:lnTo>
                  <a:lnTo>
                    <a:pt x="140019" y="140910"/>
                  </a:lnTo>
                  <a:lnTo>
                    <a:pt x="149922" y="135047"/>
                  </a:lnTo>
                  <a:lnTo>
                    <a:pt x="160579" y="125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487"/>
            <p:cNvSpPr/>
            <p:nvPr/>
          </p:nvSpPr>
          <p:spPr>
            <a:xfrm>
              <a:off x="4545261" y="5018484"/>
              <a:ext cx="26740" cy="187525"/>
            </a:xfrm>
            <a:custGeom>
              <a:avLst/>
              <a:gdLst/>
              <a:ahLst/>
              <a:cxnLst/>
              <a:rect l="0" t="0" r="0" b="0"/>
              <a:pathLst>
                <a:path w="26740" h="187525">
                  <a:moveTo>
                    <a:pt x="17809" y="0"/>
                  </a:moveTo>
                  <a:lnTo>
                    <a:pt x="13069" y="0"/>
                  </a:lnTo>
                  <a:lnTo>
                    <a:pt x="11672" y="993"/>
                  </a:lnTo>
                  <a:lnTo>
                    <a:pt x="10742" y="2646"/>
                  </a:lnTo>
                  <a:lnTo>
                    <a:pt x="9248" y="7689"/>
                  </a:lnTo>
                  <a:lnTo>
                    <a:pt x="2816" y="15814"/>
                  </a:lnTo>
                  <a:lnTo>
                    <a:pt x="1224" y="21249"/>
                  </a:lnTo>
                  <a:lnTo>
                    <a:pt x="0" y="62757"/>
                  </a:lnTo>
                  <a:lnTo>
                    <a:pt x="949" y="92306"/>
                  </a:lnTo>
                  <a:lnTo>
                    <a:pt x="10974" y="133947"/>
                  </a:lnTo>
                  <a:lnTo>
                    <a:pt x="15784" y="151806"/>
                  </a:lnTo>
                  <a:lnTo>
                    <a:pt x="17409" y="170877"/>
                  </a:lnTo>
                  <a:lnTo>
                    <a:pt x="18535" y="173449"/>
                  </a:lnTo>
                  <a:lnTo>
                    <a:pt x="20277" y="175165"/>
                  </a:lnTo>
                  <a:lnTo>
                    <a:pt x="22431" y="176307"/>
                  </a:lnTo>
                  <a:lnTo>
                    <a:pt x="23867" y="178062"/>
                  </a:lnTo>
                  <a:lnTo>
                    <a:pt x="26739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488"/>
            <p:cNvSpPr/>
            <p:nvPr/>
          </p:nvSpPr>
          <p:spPr>
            <a:xfrm>
              <a:off x="4358056" y="5045892"/>
              <a:ext cx="124457" cy="97609"/>
            </a:xfrm>
            <a:custGeom>
              <a:avLst/>
              <a:gdLst/>
              <a:ahLst/>
              <a:cxnLst/>
              <a:rect l="0" t="0" r="0" b="0"/>
              <a:pathLst>
                <a:path w="124457" h="97609">
                  <a:moveTo>
                    <a:pt x="8561" y="35100"/>
                  </a:moveTo>
                  <a:lnTo>
                    <a:pt x="3821" y="35100"/>
                  </a:lnTo>
                  <a:lnTo>
                    <a:pt x="2424" y="34108"/>
                  </a:lnTo>
                  <a:lnTo>
                    <a:pt x="1493" y="32455"/>
                  </a:lnTo>
                  <a:lnTo>
                    <a:pt x="0" y="22671"/>
                  </a:lnTo>
                  <a:lnTo>
                    <a:pt x="2441" y="17009"/>
                  </a:lnTo>
                  <a:lnTo>
                    <a:pt x="7352" y="10029"/>
                  </a:lnTo>
                  <a:lnTo>
                    <a:pt x="21588" y="2515"/>
                  </a:lnTo>
                  <a:lnTo>
                    <a:pt x="37630" y="0"/>
                  </a:lnTo>
                  <a:lnTo>
                    <a:pt x="48270" y="650"/>
                  </a:lnTo>
                  <a:lnTo>
                    <a:pt x="86342" y="10421"/>
                  </a:lnTo>
                  <a:lnTo>
                    <a:pt x="109607" y="29609"/>
                  </a:lnTo>
                  <a:lnTo>
                    <a:pt x="119750" y="40308"/>
                  </a:lnTo>
                  <a:lnTo>
                    <a:pt x="122471" y="46675"/>
                  </a:lnTo>
                  <a:lnTo>
                    <a:pt x="124456" y="64837"/>
                  </a:lnTo>
                  <a:lnTo>
                    <a:pt x="121916" y="70806"/>
                  </a:lnTo>
                  <a:lnTo>
                    <a:pt x="119850" y="73787"/>
                  </a:lnTo>
                  <a:lnTo>
                    <a:pt x="116488" y="75774"/>
                  </a:lnTo>
                  <a:lnTo>
                    <a:pt x="99480" y="81610"/>
                  </a:lnTo>
                  <a:lnTo>
                    <a:pt x="95963" y="83966"/>
                  </a:lnTo>
                  <a:lnTo>
                    <a:pt x="54818" y="96244"/>
                  </a:lnTo>
                  <a:lnTo>
                    <a:pt x="26421" y="97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489"/>
            <p:cNvSpPr/>
            <p:nvPr/>
          </p:nvSpPr>
          <p:spPr>
            <a:xfrm>
              <a:off x="4384477" y="5027414"/>
              <a:ext cx="26790" cy="265995"/>
            </a:xfrm>
            <a:custGeom>
              <a:avLst/>
              <a:gdLst/>
              <a:ahLst/>
              <a:cxnLst/>
              <a:rect l="0" t="0" r="0" b="0"/>
              <a:pathLst>
                <a:path w="26790" h="265995">
                  <a:moveTo>
                    <a:pt x="8929" y="0"/>
                  </a:moveTo>
                  <a:lnTo>
                    <a:pt x="1241" y="7689"/>
                  </a:lnTo>
                  <a:lnTo>
                    <a:pt x="32" y="47931"/>
                  </a:lnTo>
                  <a:lnTo>
                    <a:pt x="3" y="86086"/>
                  </a:lnTo>
                  <a:lnTo>
                    <a:pt x="0" y="125768"/>
                  </a:lnTo>
                  <a:lnTo>
                    <a:pt x="0" y="168771"/>
                  </a:lnTo>
                  <a:lnTo>
                    <a:pt x="2645" y="198335"/>
                  </a:lnTo>
                  <a:lnTo>
                    <a:pt x="13302" y="238954"/>
                  </a:lnTo>
                  <a:lnTo>
                    <a:pt x="17259" y="258286"/>
                  </a:lnTo>
                  <a:lnTo>
                    <a:pt x="17459" y="261488"/>
                  </a:lnTo>
                  <a:lnTo>
                    <a:pt x="18584" y="263622"/>
                  </a:lnTo>
                  <a:lnTo>
                    <a:pt x="20327" y="265045"/>
                  </a:lnTo>
                  <a:lnTo>
                    <a:pt x="22481" y="265994"/>
                  </a:lnTo>
                  <a:lnTo>
                    <a:pt x="23917" y="265634"/>
                  </a:lnTo>
                  <a:lnTo>
                    <a:pt x="24874" y="264401"/>
                  </a:lnTo>
                  <a:lnTo>
                    <a:pt x="26410" y="260035"/>
                  </a:lnTo>
                  <a:lnTo>
                    <a:pt x="26789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490"/>
            <p:cNvSpPr/>
            <p:nvPr/>
          </p:nvSpPr>
          <p:spPr>
            <a:xfrm>
              <a:off x="4082108" y="5072433"/>
              <a:ext cx="105916" cy="17490"/>
            </a:xfrm>
            <a:custGeom>
              <a:avLst/>
              <a:gdLst/>
              <a:ahLst/>
              <a:cxnLst/>
              <a:rect l="0" t="0" r="0" b="0"/>
              <a:pathLst>
                <a:path w="105916" h="17490">
                  <a:moveTo>
                    <a:pt x="7689" y="17489"/>
                  </a:moveTo>
                  <a:lnTo>
                    <a:pt x="7689" y="12748"/>
                  </a:lnTo>
                  <a:lnTo>
                    <a:pt x="6697" y="11352"/>
                  </a:lnTo>
                  <a:lnTo>
                    <a:pt x="5043" y="10421"/>
                  </a:lnTo>
                  <a:lnTo>
                    <a:pt x="0" y="8927"/>
                  </a:lnTo>
                  <a:lnTo>
                    <a:pt x="3867" y="8668"/>
                  </a:lnTo>
                  <a:lnTo>
                    <a:pt x="5141" y="7639"/>
                  </a:lnTo>
                  <a:lnTo>
                    <a:pt x="6556" y="3851"/>
                  </a:lnTo>
                  <a:lnTo>
                    <a:pt x="7926" y="2444"/>
                  </a:lnTo>
                  <a:lnTo>
                    <a:pt x="12094" y="881"/>
                  </a:lnTo>
                  <a:lnTo>
                    <a:pt x="24759" y="0"/>
                  </a:lnTo>
                  <a:lnTo>
                    <a:pt x="67636" y="8022"/>
                  </a:lnTo>
                  <a:lnTo>
                    <a:pt x="105915" y="8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491"/>
            <p:cNvSpPr/>
            <p:nvPr/>
          </p:nvSpPr>
          <p:spPr>
            <a:xfrm>
              <a:off x="4161234" y="5000625"/>
              <a:ext cx="17861" cy="214314"/>
            </a:xfrm>
            <a:custGeom>
              <a:avLst/>
              <a:gdLst/>
              <a:ahLst/>
              <a:cxnLst/>
              <a:rect l="0" t="0" r="0" b="0"/>
              <a:pathLst>
                <a:path w="17861" h="214314">
                  <a:moveTo>
                    <a:pt x="0" y="0"/>
                  </a:moveTo>
                  <a:lnTo>
                    <a:pt x="0" y="39370"/>
                  </a:lnTo>
                  <a:lnTo>
                    <a:pt x="0" y="80610"/>
                  </a:lnTo>
                  <a:lnTo>
                    <a:pt x="0" y="124959"/>
                  </a:lnTo>
                  <a:lnTo>
                    <a:pt x="993" y="144953"/>
                  </a:lnTo>
                  <a:lnTo>
                    <a:pt x="8562" y="188701"/>
                  </a:lnTo>
                  <a:lnTo>
                    <a:pt x="11412" y="195654"/>
                  </a:lnTo>
                  <a:lnTo>
                    <a:pt x="14994" y="202051"/>
                  </a:lnTo>
                  <a:lnTo>
                    <a:pt x="1786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492"/>
            <p:cNvSpPr/>
            <p:nvPr/>
          </p:nvSpPr>
          <p:spPr>
            <a:xfrm>
              <a:off x="3942126" y="5090041"/>
              <a:ext cx="138742" cy="133827"/>
            </a:xfrm>
            <a:custGeom>
              <a:avLst/>
              <a:gdLst/>
              <a:ahLst/>
              <a:cxnLst/>
              <a:rect l="0" t="0" r="0" b="0"/>
              <a:pathLst>
                <a:path w="138742" h="133827">
                  <a:moveTo>
                    <a:pt x="103022" y="26670"/>
                  </a:moveTo>
                  <a:lnTo>
                    <a:pt x="98282" y="26670"/>
                  </a:lnTo>
                  <a:lnTo>
                    <a:pt x="96886" y="25678"/>
                  </a:lnTo>
                  <a:lnTo>
                    <a:pt x="95955" y="24024"/>
                  </a:lnTo>
                  <a:lnTo>
                    <a:pt x="94461" y="18981"/>
                  </a:lnTo>
                  <a:lnTo>
                    <a:pt x="89461" y="13367"/>
                  </a:lnTo>
                  <a:lnTo>
                    <a:pt x="84427" y="10835"/>
                  </a:lnTo>
                  <a:lnTo>
                    <a:pt x="81696" y="10160"/>
                  </a:lnTo>
                  <a:lnTo>
                    <a:pt x="79875" y="8718"/>
                  </a:lnTo>
                  <a:lnTo>
                    <a:pt x="77852" y="4470"/>
                  </a:lnTo>
                  <a:lnTo>
                    <a:pt x="75328" y="2940"/>
                  </a:lnTo>
                  <a:lnTo>
                    <a:pt x="56258" y="284"/>
                  </a:lnTo>
                  <a:lnTo>
                    <a:pt x="46723" y="0"/>
                  </a:lnTo>
                  <a:lnTo>
                    <a:pt x="40628" y="2580"/>
                  </a:lnTo>
                  <a:lnTo>
                    <a:pt x="19685" y="20875"/>
                  </a:lnTo>
                  <a:lnTo>
                    <a:pt x="10751" y="34433"/>
                  </a:lnTo>
                  <a:lnTo>
                    <a:pt x="578" y="63760"/>
                  </a:lnTo>
                  <a:lnTo>
                    <a:pt x="0" y="68264"/>
                  </a:lnTo>
                  <a:lnTo>
                    <a:pt x="3968" y="90772"/>
                  </a:lnTo>
                  <a:lnTo>
                    <a:pt x="5236" y="93218"/>
                  </a:lnTo>
                  <a:lnTo>
                    <a:pt x="7074" y="94847"/>
                  </a:lnTo>
                  <a:lnTo>
                    <a:pt x="11761" y="97650"/>
                  </a:lnTo>
                  <a:lnTo>
                    <a:pt x="19979" y="103815"/>
                  </a:lnTo>
                  <a:lnTo>
                    <a:pt x="28698" y="106083"/>
                  </a:lnTo>
                  <a:lnTo>
                    <a:pt x="34601" y="106613"/>
                  </a:lnTo>
                  <a:lnTo>
                    <a:pt x="40532" y="104202"/>
                  </a:lnTo>
                  <a:lnTo>
                    <a:pt x="61351" y="86035"/>
                  </a:lnTo>
                  <a:lnTo>
                    <a:pt x="72265" y="68125"/>
                  </a:lnTo>
                  <a:lnTo>
                    <a:pt x="84232" y="30546"/>
                  </a:lnTo>
                  <a:lnTo>
                    <a:pt x="85156" y="4021"/>
                  </a:lnTo>
                  <a:lnTo>
                    <a:pt x="85163" y="29729"/>
                  </a:lnTo>
                  <a:lnTo>
                    <a:pt x="93541" y="71554"/>
                  </a:lnTo>
                  <a:lnTo>
                    <a:pt x="94840" y="83328"/>
                  </a:lnTo>
                  <a:lnTo>
                    <a:pt x="101149" y="100123"/>
                  </a:lnTo>
                  <a:lnTo>
                    <a:pt x="109524" y="115189"/>
                  </a:lnTo>
                  <a:lnTo>
                    <a:pt x="111865" y="121574"/>
                  </a:lnTo>
                  <a:lnTo>
                    <a:pt x="116213" y="127720"/>
                  </a:lnTo>
                  <a:lnTo>
                    <a:pt x="121452" y="131112"/>
                  </a:lnTo>
                  <a:lnTo>
                    <a:pt x="138741" y="133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493"/>
            <p:cNvSpPr/>
            <p:nvPr/>
          </p:nvSpPr>
          <p:spPr>
            <a:xfrm>
              <a:off x="3804047" y="5072185"/>
              <a:ext cx="89298" cy="178471"/>
            </a:xfrm>
            <a:custGeom>
              <a:avLst/>
              <a:gdLst/>
              <a:ahLst/>
              <a:cxnLst/>
              <a:rect l="0" t="0" r="0" b="0"/>
              <a:pathLst>
                <a:path w="89298" h="178471">
                  <a:moveTo>
                    <a:pt x="0" y="44526"/>
                  </a:moveTo>
                  <a:lnTo>
                    <a:pt x="8562" y="53087"/>
                  </a:lnTo>
                  <a:lnTo>
                    <a:pt x="13561" y="53347"/>
                  </a:lnTo>
                  <a:lnTo>
                    <a:pt x="14994" y="54375"/>
                  </a:lnTo>
                  <a:lnTo>
                    <a:pt x="15949" y="56053"/>
                  </a:lnTo>
                  <a:lnTo>
                    <a:pt x="16586" y="58163"/>
                  </a:lnTo>
                  <a:lnTo>
                    <a:pt x="18003" y="59571"/>
                  </a:lnTo>
                  <a:lnTo>
                    <a:pt x="22223" y="61133"/>
                  </a:lnTo>
                  <a:lnTo>
                    <a:pt x="38817" y="62275"/>
                  </a:lnTo>
                  <a:lnTo>
                    <a:pt x="44703" y="59691"/>
                  </a:lnTo>
                  <a:lnTo>
                    <a:pt x="50625" y="56227"/>
                  </a:lnTo>
                  <a:lnTo>
                    <a:pt x="59538" y="53285"/>
                  </a:lnTo>
                  <a:lnTo>
                    <a:pt x="84585" y="31342"/>
                  </a:lnTo>
                  <a:lnTo>
                    <a:pt x="87203" y="26098"/>
                  </a:lnTo>
                  <a:lnTo>
                    <a:pt x="89215" y="8969"/>
                  </a:lnTo>
                  <a:lnTo>
                    <a:pt x="89260" y="4580"/>
                  </a:lnTo>
                  <a:lnTo>
                    <a:pt x="88280" y="3012"/>
                  </a:lnTo>
                  <a:lnTo>
                    <a:pt x="86635" y="1967"/>
                  </a:lnTo>
                  <a:lnTo>
                    <a:pt x="81605" y="290"/>
                  </a:lnTo>
                  <a:lnTo>
                    <a:pt x="75994" y="0"/>
                  </a:lnTo>
                  <a:lnTo>
                    <a:pt x="70816" y="2578"/>
                  </a:lnTo>
                  <a:lnTo>
                    <a:pt x="33973" y="37379"/>
                  </a:lnTo>
                  <a:lnTo>
                    <a:pt x="14991" y="68756"/>
                  </a:lnTo>
                  <a:lnTo>
                    <a:pt x="10726" y="86322"/>
                  </a:lnTo>
                  <a:lnTo>
                    <a:pt x="9087" y="117187"/>
                  </a:lnTo>
                  <a:lnTo>
                    <a:pt x="13717" y="132091"/>
                  </a:lnTo>
                  <a:lnTo>
                    <a:pt x="24170" y="147775"/>
                  </a:lnTo>
                  <a:lnTo>
                    <a:pt x="33840" y="157360"/>
                  </a:lnTo>
                  <a:lnTo>
                    <a:pt x="43482" y="163466"/>
                  </a:lnTo>
                  <a:lnTo>
                    <a:pt x="89297" y="1784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0" name="SMARTInkShape-Group53"/>
          <p:cNvGrpSpPr/>
          <p:nvPr/>
        </p:nvGrpSpPr>
        <p:grpSpPr>
          <a:xfrm>
            <a:off x="3723716" y="4616648"/>
            <a:ext cx="1004786" cy="330400"/>
            <a:chOff x="3723716" y="4616648"/>
            <a:chExt cx="1004786" cy="330400"/>
          </a:xfrm>
        </p:grpSpPr>
        <p:sp>
          <p:nvSpPr>
            <p:cNvPr id="711" name="SMARTInkShape-494"/>
            <p:cNvSpPr/>
            <p:nvPr/>
          </p:nvSpPr>
          <p:spPr>
            <a:xfrm>
              <a:off x="4125516" y="4616649"/>
              <a:ext cx="17860" cy="8930"/>
            </a:xfrm>
            <a:custGeom>
              <a:avLst/>
              <a:gdLst/>
              <a:ahLst/>
              <a:cxnLst/>
              <a:rect l="0" t="0" r="0" b="0"/>
              <a:pathLst>
                <a:path w="17860" h="8930">
                  <a:moveTo>
                    <a:pt x="0" y="8929"/>
                  </a:moveTo>
                  <a:lnTo>
                    <a:pt x="0" y="32"/>
                  </a:lnTo>
                  <a:lnTo>
                    <a:pt x="13302" y="0"/>
                  </a:lnTo>
                  <a:lnTo>
                    <a:pt x="14821" y="992"/>
                  </a:lnTo>
                  <a:lnTo>
                    <a:pt x="15834" y="2645"/>
                  </a:lnTo>
                  <a:lnTo>
                    <a:pt x="17859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495"/>
            <p:cNvSpPr/>
            <p:nvPr/>
          </p:nvSpPr>
          <p:spPr>
            <a:xfrm>
              <a:off x="4625578" y="4725157"/>
              <a:ext cx="102924" cy="186159"/>
            </a:xfrm>
            <a:custGeom>
              <a:avLst/>
              <a:gdLst/>
              <a:ahLst/>
              <a:cxnLst/>
              <a:rect l="0" t="0" r="0" b="0"/>
              <a:pathLst>
                <a:path w="102924" h="186159">
                  <a:moveTo>
                    <a:pt x="89297" y="25437"/>
                  </a:moveTo>
                  <a:lnTo>
                    <a:pt x="89297" y="11876"/>
                  </a:lnTo>
                  <a:lnTo>
                    <a:pt x="88305" y="10443"/>
                  </a:lnTo>
                  <a:lnTo>
                    <a:pt x="86651" y="9488"/>
                  </a:lnTo>
                  <a:lnTo>
                    <a:pt x="84557" y="8851"/>
                  </a:lnTo>
                  <a:lnTo>
                    <a:pt x="71206" y="677"/>
                  </a:lnTo>
                  <a:lnTo>
                    <a:pt x="68306" y="0"/>
                  </a:lnTo>
                  <a:lnTo>
                    <a:pt x="65381" y="542"/>
                  </a:lnTo>
                  <a:lnTo>
                    <a:pt x="55532" y="5052"/>
                  </a:lnTo>
                  <a:lnTo>
                    <a:pt x="41479" y="7821"/>
                  </a:lnTo>
                  <a:lnTo>
                    <a:pt x="27339" y="14497"/>
                  </a:lnTo>
                  <a:lnTo>
                    <a:pt x="24179" y="15167"/>
                  </a:lnTo>
                  <a:lnTo>
                    <a:pt x="14991" y="20850"/>
                  </a:lnTo>
                  <a:lnTo>
                    <a:pt x="11624" y="26044"/>
                  </a:lnTo>
                  <a:lnTo>
                    <a:pt x="9462" y="37463"/>
                  </a:lnTo>
                  <a:lnTo>
                    <a:pt x="9087" y="46308"/>
                  </a:lnTo>
                  <a:lnTo>
                    <a:pt x="11646" y="52242"/>
                  </a:lnTo>
                  <a:lnTo>
                    <a:pt x="38435" y="94461"/>
                  </a:lnTo>
                  <a:lnTo>
                    <a:pt x="82457" y="129687"/>
                  </a:lnTo>
                  <a:lnTo>
                    <a:pt x="93113" y="144410"/>
                  </a:lnTo>
                  <a:lnTo>
                    <a:pt x="99863" y="158776"/>
                  </a:lnTo>
                  <a:lnTo>
                    <a:pt x="102294" y="161955"/>
                  </a:lnTo>
                  <a:lnTo>
                    <a:pt x="102923" y="165066"/>
                  </a:lnTo>
                  <a:lnTo>
                    <a:pt x="102349" y="168133"/>
                  </a:lnTo>
                  <a:lnTo>
                    <a:pt x="100059" y="174185"/>
                  </a:lnTo>
                  <a:lnTo>
                    <a:pt x="99041" y="180182"/>
                  </a:lnTo>
                  <a:lnTo>
                    <a:pt x="97777" y="182179"/>
                  </a:lnTo>
                  <a:lnTo>
                    <a:pt x="95943" y="183510"/>
                  </a:lnTo>
                  <a:lnTo>
                    <a:pt x="90266" y="184988"/>
                  </a:lnTo>
                  <a:lnTo>
                    <a:pt x="45959" y="186158"/>
                  </a:lnTo>
                  <a:lnTo>
                    <a:pt x="37624" y="183519"/>
                  </a:lnTo>
                  <a:lnTo>
                    <a:pt x="29620" y="180031"/>
                  </a:lnTo>
                  <a:lnTo>
                    <a:pt x="12047" y="177609"/>
                  </a:lnTo>
                  <a:lnTo>
                    <a:pt x="0" y="168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496"/>
            <p:cNvSpPr/>
            <p:nvPr/>
          </p:nvSpPr>
          <p:spPr>
            <a:xfrm>
              <a:off x="4554141" y="4616648"/>
              <a:ext cx="26790" cy="330400"/>
            </a:xfrm>
            <a:custGeom>
              <a:avLst/>
              <a:gdLst/>
              <a:ahLst/>
              <a:cxnLst/>
              <a:rect l="0" t="0" r="0" b="0"/>
              <a:pathLst>
                <a:path w="26790" h="330400">
                  <a:moveTo>
                    <a:pt x="0" y="0"/>
                  </a:moveTo>
                  <a:lnTo>
                    <a:pt x="0" y="40894"/>
                  </a:lnTo>
                  <a:lnTo>
                    <a:pt x="0" y="81049"/>
                  </a:lnTo>
                  <a:lnTo>
                    <a:pt x="6136" y="117213"/>
                  </a:lnTo>
                  <a:lnTo>
                    <a:pt x="8377" y="158900"/>
                  </a:lnTo>
                  <a:lnTo>
                    <a:pt x="8821" y="196091"/>
                  </a:lnTo>
                  <a:lnTo>
                    <a:pt x="8908" y="232101"/>
                  </a:lnTo>
                  <a:lnTo>
                    <a:pt x="11571" y="265232"/>
                  </a:lnTo>
                  <a:lnTo>
                    <a:pt x="17031" y="296314"/>
                  </a:lnTo>
                  <a:lnTo>
                    <a:pt x="17491" y="304667"/>
                  </a:lnTo>
                  <a:lnTo>
                    <a:pt x="20341" y="311686"/>
                  </a:lnTo>
                  <a:lnTo>
                    <a:pt x="25515" y="319538"/>
                  </a:lnTo>
                  <a:lnTo>
                    <a:pt x="26789" y="330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497"/>
            <p:cNvSpPr/>
            <p:nvPr/>
          </p:nvSpPr>
          <p:spPr>
            <a:xfrm>
              <a:off x="4380723" y="4742191"/>
              <a:ext cx="146630" cy="158398"/>
            </a:xfrm>
            <a:custGeom>
              <a:avLst/>
              <a:gdLst/>
              <a:ahLst/>
              <a:cxnLst/>
              <a:rect l="0" t="0" r="0" b="0"/>
              <a:pathLst>
                <a:path w="146630" h="158398">
                  <a:moveTo>
                    <a:pt x="75191" y="79840"/>
                  </a:moveTo>
                  <a:lnTo>
                    <a:pt x="75191" y="75100"/>
                  </a:lnTo>
                  <a:lnTo>
                    <a:pt x="83569" y="49026"/>
                  </a:lnTo>
                  <a:lnTo>
                    <a:pt x="83753" y="44415"/>
                  </a:lnTo>
                  <a:lnTo>
                    <a:pt x="81311" y="36645"/>
                  </a:lnTo>
                  <a:lnTo>
                    <a:pt x="73083" y="24528"/>
                  </a:lnTo>
                  <a:lnTo>
                    <a:pt x="70809" y="22129"/>
                  </a:lnTo>
                  <a:lnTo>
                    <a:pt x="65637" y="19464"/>
                  </a:lnTo>
                  <a:lnTo>
                    <a:pt x="62869" y="18754"/>
                  </a:lnTo>
                  <a:lnTo>
                    <a:pt x="60031" y="19272"/>
                  </a:lnTo>
                  <a:lnTo>
                    <a:pt x="51296" y="24742"/>
                  </a:lnTo>
                  <a:lnTo>
                    <a:pt x="19443" y="56249"/>
                  </a:lnTo>
                  <a:lnTo>
                    <a:pt x="518" y="95138"/>
                  </a:lnTo>
                  <a:lnTo>
                    <a:pt x="0" y="106814"/>
                  </a:lnTo>
                  <a:lnTo>
                    <a:pt x="4252" y="129290"/>
                  </a:lnTo>
                  <a:lnTo>
                    <a:pt x="12805" y="142063"/>
                  </a:lnTo>
                  <a:lnTo>
                    <a:pt x="17037" y="146521"/>
                  </a:lnTo>
                  <a:lnTo>
                    <a:pt x="22225" y="149163"/>
                  </a:lnTo>
                  <a:lnTo>
                    <a:pt x="24997" y="149869"/>
                  </a:lnTo>
                  <a:lnTo>
                    <a:pt x="27838" y="149346"/>
                  </a:lnTo>
                  <a:lnTo>
                    <a:pt x="39526" y="144024"/>
                  </a:lnTo>
                  <a:lnTo>
                    <a:pt x="42485" y="143465"/>
                  </a:lnTo>
                  <a:lnTo>
                    <a:pt x="48418" y="137553"/>
                  </a:lnTo>
                  <a:lnTo>
                    <a:pt x="53370" y="128311"/>
                  </a:lnTo>
                  <a:lnTo>
                    <a:pt x="66814" y="88646"/>
                  </a:lnTo>
                  <a:lnTo>
                    <a:pt x="80225" y="58988"/>
                  </a:lnTo>
                  <a:lnTo>
                    <a:pt x="84075" y="14511"/>
                  </a:lnTo>
                  <a:lnTo>
                    <a:pt x="84120" y="0"/>
                  </a:lnTo>
                  <a:lnTo>
                    <a:pt x="84121" y="28166"/>
                  </a:lnTo>
                  <a:lnTo>
                    <a:pt x="78976" y="49055"/>
                  </a:lnTo>
                  <a:lnTo>
                    <a:pt x="84531" y="91004"/>
                  </a:lnTo>
                  <a:lnTo>
                    <a:pt x="95110" y="130729"/>
                  </a:lnTo>
                  <a:lnTo>
                    <a:pt x="111090" y="151042"/>
                  </a:lnTo>
                  <a:lnTo>
                    <a:pt x="116943" y="156134"/>
                  </a:lnTo>
                  <a:lnTo>
                    <a:pt x="122852" y="158397"/>
                  </a:lnTo>
                  <a:lnTo>
                    <a:pt x="125817" y="158008"/>
                  </a:lnTo>
                  <a:lnTo>
                    <a:pt x="146629" y="1512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498"/>
            <p:cNvSpPr/>
            <p:nvPr/>
          </p:nvSpPr>
          <p:spPr>
            <a:xfrm>
              <a:off x="4170164" y="4732794"/>
              <a:ext cx="178595" cy="169605"/>
            </a:xfrm>
            <a:custGeom>
              <a:avLst/>
              <a:gdLst/>
              <a:ahLst/>
              <a:cxnLst/>
              <a:rect l="0" t="0" r="0" b="0"/>
              <a:pathLst>
                <a:path w="178595" h="169605">
                  <a:moveTo>
                    <a:pt x="0" y="8870"/>
                  </a:moveTo>
                  <a:lnTo>
                    <a:pt x="0" y="48189"/>
                  </a:lnTo>
                  <a:lnTo>
                    <a:pt x="0" y="89274"/>
                  </a:lnTo>
                  <a:lnTo>
                    <a:pt x="0" y="130911"/>
                  </a:lnTo>
                  <a:lnTo>
                    <a:pt x="0" y="144028"/>
                  </a:lnTo>
                  <a:lnTo>
                    <a:pt x="2646" y="150961"/>
                  </a:lnTo>
                  <a:lnTo>
                    <a:pt x="6137" y="157350"/>
                  </a:lnTo>
                  <a:lnTo>
                    <a:pt x="8898" y="169446"/>
                  </a:lnTo>
                  <a:lnTo>
                    <a:pt x="8920" y="164817"/>
                  </a:lnTo>
                  <a:lnTo>
                    <a:pt x="1241" y="136180"/>
                  </a:lnTo>
                  <a:lnTo>
                    <a:pt x="7797" y="96343"/>
                  </a:lnTo>
                  <a:lnTo>
                    <a:pt x="11426" y="62992"/>
                  </a:lnTo>
                  <a:lnTo>
                    <a:pt x="15953" y="44750"/>
                  </a:lnTo>
                  <a:lnTo>
                    <a:pt x="19940" y="26777"/>
                  </a:lnTo>
                  <a:lnTo>
                    <a:pt x="27406" y="11530"/>
                  </a:lnTo>
                  <a:lnTo>
                    <a:pt x="33016" y="5091"/>
                  </a:lnTo>
                  <a:lnTo>
                    <a:pt x="38817" y="2230"/>
                  </a:lnTo>
                  <a:lnTo>
                    <a:pt x="56566" y="141"/>
                  </a:lnTo>
                  <a:lnTo>
                    <a:pt x="65488" y="0"/>
                  </a:lnTo>
                  <a:lnTo>
                    <a:pt x="67471" y="972"/>
                  </a:lnTo>
                  <a:lnTo>
                    <a:pt x="68793" y="2613"/>
                  </a:lnTo>
                  <a:lnTo>
                    <a:pt x="78274" y="27748"/>
                  </a:lnTo>
                  <a:lnTo>
                    <a:pt x="82393" y="44890"/>
                  </a:lnTo>
                  <a:lnTo>
                    <a:pt x="87251" y="62538"/>
                  </a:lnTo>
                  <a:lnTo>
                    <a:pt x="89177" y="107073"/>
                  </a:lnTo>
                  <a:lnTo>
                    <a:pt x="89286" y="135357"/>
                  </a:lnTo>
                  <a:lnTo>
                    <a:pt x="88298" y="137844"/>
                  </a:lnTo>
                  <a:lnTo>
                    <a:pt x="86647" y="139501"/>
                  </a:lnTo>
                  <a:lnTo>
                    <a:pt x="80476" y="142758"/>
                  </a:lnTo>
                  <a:lnTo>
                    <a:pt x="80377" y="130381"/>
                  </a:lnTo>
                  <a:lnTo>
                    <a:pt x="91391" y="88985"/>
                  </a:lnTo>
                  <a:lnTo>
                    <a:pt x="104694" y="53496"/>
                  </a:lnTo>
                  <a:lnTo>
                    <a:pt x="107054" y="42594"/>
                  </a:lnTo>
                  <a:lnTo>
                    <a:pt x="113961" y="30879"/>
                  </a:lnTo>
                  <a:lnTo>
                    <a:pt x="119441" y="24274"/>
                  </a:lnTo>
                  <a:lnTo>
                    <a:pt x="125184" y="20677"/>
                  </a:lnTo>
                  <a:lnTo>
                    <a:pt x="133433" y="17968"/>
                  </a:lnTo>
                  <a:lnTo>
                    <a:pt x="141588" y="25503"/>
                  </a:lnTo>
                  <a:lnTo>
                    <a:pt x="147234" y="35847"/>
                  </a:lnTo>
                  <a:lnTo>
                    <a:pt x="150902" y="56128"/>
                  </a:lnTo>
                  <a:lnTo>
                    <a:pt x="151769" y="100323"/>
                  </a:lnTo>
                  <a:lnTo>
                    <a:pt x="152790" y="121045"/>
                  </a:lnTo>
                  <a:lnTo>
                    <a:pt x="167035" y="153909"/>
                  </a:lnTo>
                  <a:lnTo>
                    <a:pt x="178594" y="169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499"/>
            <p:cNvSpPr/>
            <p:nvPr/>
          </p:nvSpPr>
          <p:spPr>
            <a:xfrm>
              <a:off x="4098727" y="4714875"/>
              <a:ext cx="8930" cy="178596"/>
            </a:xfrm>
            <a:custGeom>
              <a:avLst/>
              <a:gdLst/>
              <a:ahLst/>
              <a:cxnLst/>
              <a:rect l="0" t="0" r="0" b="0"/>
              <a:pathLst>
                <a:path w="8930" h="178596">
                  <a:moveTo>
                    <a:pt x="0" y="0"/>
                  </a:moveTo>
                  <a:lnTo>
                    <a:pt x="0" y="42317"/>
                  </a:lnTo>
                  <a:lnTo>
                    <a:pt x="992" y="65612"/>
                  </a:lnTo>
                  <a:lnTo>
                    <a:pt x="8102" y="107351"/>
                  </a:lnTo>
                  <a:lnTo>
                    <a:pt x="8881" y="148996"/>
                  </a:lnTo>
                  <a:lnTo>
                    <a:pt x="8929" y="178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500"/>
            <p:cNvSpPr/>
            <p:nvPr/>
          </p:nvSpPr>
          <p:spPr>
            <a:xfrm>
              <a:off x="3929063" y="4714875"/>
              <a:ext cx="89297" cy="186114"/>
            </a:xfrm>
            <a:custGeom>
              <a:avLst/>
              <a:gdLst/>
              <a:ahLst/>
              <a:cxnLst/>
              <a:rect l="0" t="0" r="0" b="0"/>
              <a:pathLst>
                <a:path w="89297" h="186114">
                  <a:moveTo>
                    <a:pt x="0" y="0"/>
                  </a:moveTo>
                  <a:lnTo>
                    <a:pt x="992" y="22942"/>
                  </a:lnTo>
                  <a:lnTo>
                    <a:pt x="7688" y="50879"/>
                  </a:lnTo>
                  <a:lnTo>
                    <a:pt x="8856" y="93282"/>
                  </a:lnTo>
                  <a:lnTo>
                    <a:pt x="7916" y="116275"/>
                  </a:lnTo>
                  <a:lnTo>
                    <a:pt x="550" y="157926"/>
                  </a:lnTo>
                  <a:lnTo>
                    <a:pt x="2" y="186113"/>
                  </a:lnTo>
                  <a:lnTo>
                    <a:pt x="0" y="145272"/>
                  </a:lnTo>
                  <a:lnTo>
                    <a:pt x="7067" y="106296"/>
                  </a:lnTo>
                  <a:lnTo>
                    <a:pt x="11023" y="82758"/>
                  </a:lnTo>
                  <a:lnTo>
                    <a:pt x="22199" y="38835"/>
                  </a:lnTo>
                  <a:lnTo>
                    <a:pt x="33011" y="22040"/>
                  </a:lnTo>
                  <a:lnTo>
                    <a:pt x="51824" y="1811"/>
                  </a:lnTo>
                  <a:lnTo>
                    <a:pt x="55444" y="805"/>
                  </a:lnTo>
                  <a:lnTo>
                    <a:pt x="57799" y="536"/>
                  </a:lnTo>
                  <a:lnTo>
                    <a:pt x="63060" y="2884"/>
                  </a:lnTo>
                  <a:lnTo>
                    <a:pt x="74523" y="12476"/>
                  </a:lnTo>
                  <a:lnTo>
                    <a:pt x="77770" y="20758"/>
                  </a:lnTo>
                  <a:lnTo>
                    <a:pt x="84955" y="59701"/>
                  </a:lnTo>
                  <a:lnTo>
                    <a:pt x="89042" y="101213"/>
                  </a:lnTo>
                  <a:lnTo>
                    <a:pt x="89293" y="145697"/>
                  </a:lnTo>
                  <a:lnTo>
                    <a:pt x="89296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SMARTInkShape-501"/>
            <p:cNvSpPr/>
            <p:nvPr/>
          </p:nvSpPr>
          <p:spPr>
            <a:xfrm>
              <a:off x="3741539" y="4750594"/>
              <a:ext cx="116087" cy="44649"/>
            </a:xfrm>
            <a:custGeom>
              <a:avLst/>
              <a:gdLst/>
              <a:ahLst/>
              <a:cxnLst/>
              <a:rect l="0" t="0" r="0" b="0"/>
              <a:pathLst>
                <a:path w="116087" h="44649">
                  <a:moveTo>
                    <a:pt x="0" y="0"/>
                  </a:moveTo>
                  <a:lnTo>
                    <a:pt x="0" y="8561"/>
                  </a:lnTo>
                  <a:lnTo>
                    <a:pt x="4740" y="8821"/>
                  </a:lnTo>
                  <a:lnTo>
                    <a:pt x="6137" y="9849"/>
                  </a:lnTo>
                  <a:lnTo>
                    <a:pt x="7689" y="13638"/>
                  </a:lnTo>
                  <a:lnTo>
                    <a:pt x="9094" y="15045"/>
                  </a:lnTo>
                  <a:lnTo>
                    <a:pt x="34041" y="24762"/>
                  </a:lnTo>
                  <a:lnTo>
                    <a:pt x="74697" y="32847"/>
                  </a:lnTo>
                  <a:lnTo>
                    <a:pt x="91365" y="35860"/>
                  </a:lnTo>
                  <a:lnTo>
                    <a:pt x="116086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SMARTInkShape-502"/>
            <p:cNvSpPr/>
            <p:nvPr/>
          </p:nvSpPr>
          <p:spPr>
            <a:xfrm>
              <a:off x="3723716" y="4652414"/>
              <a:ext cx="160699" cy="254772"/>
            </a:xfrm>
            <a:custGeom>
              <a:avLst/>
              <a:gdLst/>
              <a:ahLst/>
              <a:cxnLst/>
              <a:rect l="0" t="0" r="0" b="0"/>
              <a:pathLst>
                <a:path w="160699" h="254772">
                  <a:moveTo>
                    <a:pt x="53542" y="26742"/>
                  </a:moveTo>
                  <a:lnTo>
                    <a:pt x="52550" y="66710"/>
                  </a:lnTo>
                  <a:lnTo>
                    <a:pt x="45440" y="101268"/>
                  </a:lnTo>
                  <a:lnTo>
                    <a:pt x="43865" y="119049"/>
                  </a:lnTo>
                  <a:lnTo>
                    <a:pt x="35539" y="160874"/>
                  </a:lnTo>
                  <a:lnTo>
                    <a:pt x="24708" y="205172"/>
                  </a:lnTo>
                  <a:lnTo>
                    <a:pt x="17217" y="220501"/>
                  </a:lnTo>
                  <a:lnTo>
                    <a:pt x="12593" y="227951"/>
                  </a:lnTo>
                  <a:lnTo>
                    <a:pt x="8997" y="237724"/>
                  </a:lnTo>
                  <a:lnTo>
                    <a:pt x="1349" y="248174"/>
                  </a:lnTo>
                  <a:lnTo>
                    <a:pt x="237" y="254771"/>
                  </a:lnTo>
                  <a:lnTo>
                    <a:pt x="0" y="250811"/>
                  </a:lnTo>
                  <a:lnTo>
                    <a:pt x="4715" y="245489"/>
                  </a:lnTo>
                  <a:lnTo>
                    <a:pt x="7036" y="237734"/>
                  </a:lnTo>
                  <a:lnTo>
                    <a:pt x="9060" y="228665"/>
                  </a:lnTo>
                  <a:lnTo>
                    <a:pt x="29852" y="185288"/>
                  </a:lnTo>
                  <a:lnTo>
                    <a:pt x="37561" y="145185"/>
                  </a:lnTo>
                  <a:lnTo>
                    <a:pt x="49820" y="107236"/>
                  </a:lnTo>
                  <a:lnTo>
                    <a:pt x="60344" y="68687"/>
                  </a:lnTo>
                  <a:lnTo>
                    <a:pt x="68923" y="44655"/>
                  </a:lnTo>
                  <a:lnTo>
                    <a:pt x="71292" y="33712"/>
                  </a:lnTo>
                  <a:lnTo>
                    <a:pt x="78204" y="21972"/>
                  </a:lnTo>
                  <a:lnTo>
                    <a:pt x="85544" y="12210"/>
                  </a:lnTo>
                  <a:lnTo>
                    <a:pt x="87609" y="6062"/>
                  </a:lnTo>
                  <a:lnTo>
                    <a:pt x="89151" y="4026"/>
                  </a:lnTo>
                  <a:lnTo>
                    <a:pt x="96804" y="489"/>
                  </a:lnTo>
                  <a:lnTo>
                    <a:pt x="105757" y="0"/>
                  </a:lnTo>
                  <a:lnTo>
                    <a:pt x="107843" y="13228"/>
                  </a:lnTo>
                  <a:lnTo>
                    <a:pt x="113177" y="24282"/>
                  </a:lnTo>
                  <a:lnTo>
                    <a:pt x="115937" y="68551"/>
                  </a:lnTo>
                  <a:lnTo>
                    <a:pt x="116040" y="111833"/>
                  </a:lnTo>
                  <a:lnTo>
                    <a:pt x="117040" y="142769"/>
                  </a:lnTo>
                  <a:lnTo>
                    <a:pt x="125144" y="187394"/>
                  </a:lnTo>
                  <a:lnTo>
                    <a:pt x="131863" y="206414"/>
                  </a:lnTo>
                  <a:lnTo>
                    <a:pt x="140377" y="222232"/>
                  </a:lnTo>
                  <a:lnTo>
                    <a:pt x="142737" y="228721"/>
                  </a:lnTo>
                  <a:lnTo>
                    <a:pt x="148652" y="237951"/>
                  </a:lnTo>
                  <a:lnTo>
                    <a:pt x="150383" y="243975"/>
                  </a:lnTo>
                  <a:lnTo>
                    <a:pt x="151837" y="245978"/>
                  </a:lnTo>
                  <a:lnTo>
                    <a:pt x="153798" y="247314"/>
                  </a:lnTo>
                  <a:lnTo>
                    <a:pt x="160698" y="249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0" name="SMARTInkShape-Group54"/>
          <p:cNvGrpSpPr/>
          <p:nvPr/>
        </p:nvGrpSpPr>
        <p:grpSpPr>
          <a:xfrm>
            <a:off x="5447109" y="3339703"/>
            <a:ext cx="2009181" cy="1098353"/>
            <a:chOff x="5447109" y="3339703"/>
            <a:chExt cx="2009181" cy="1098353"/>
          </a:xfrm>
        </p:grpSpPr>
        <p:sp>
          <p:nvSpPr>
            <p:cNvPr id="721" name="SMARTInkShape-503"/>
            <p:cNvSpPr/>
            <p:nvPr/>
          </p:nvSpPr>
          <p:spPr>
            <a:xfrm>
              <a:off x="7322344" y="4232672"/>
              <a:ext cx="133946" cy="178595"/>
            </a:xfrm>
            <a:custGeom>
              <a:avLst/>
              <a:gdLst/>
              <a:ahLst/>
              <a:cxnLst/>
              <a:rect l="0" t="0" r="0" b="0"/>
              <a:pathLst>
                <a:path w="133946" h="178595">
                  <a:moveTo>
                    <a:pt x="0" y="0"/>
                  </a:moveTo>
                  <a:lnTo>
                    <a:pt x="0" y="7689"/>
                  </a:lnTo>
                  <a:lnTo>
                    <a:pt x="6137" y="15814"/>
                  </a:lnTo>
                  <a:lnTo>
                    <a:pt x="8102" y="24088"/>
                  </a:lnTo>
                  <a:lnTo>
                    <a:pt x="11527" y="54378"/>
                  </a:lnTo>
                  <a:lnTo>
                    <a:pt x="15982" y="71674"/>
                  </a:lnTo>
                  <a:lnTo>
                    <a:pt x="17810" y="115308"/>
                  </a:lnTo>
                  <a:lnTo>
                    <a:pt x="17858" y="142348"/>
                  </a:lnTo>
                  <a:lnTo>
                    <a:pt x="17859" y="130400"/>
                  </a:lnTo>
                  <a:lnTo>
                    <a:pt x="31162" y="90863"/>
                  </a:lnTo>
                  <a:lnTo>
                    <a:pt x="37764" y="57900"/>
                  </a:lnTo>
                  <a:lnTo>
                    <a:pt x="59611" y="21832"/>
                  </a:lnTo>
                  <a:lnTo>
                    <a:pt x="68485" y="13194"/>
                  </a:lnTo>
                  <a:lnTo>
                    <a:pt x="74425" y="10825"/>
                  </a:lnTo>
                  <a:lnTo>
                    <a:pt x="96463" y="8979"/>
                  </a:lnTo>
                  <a:lnTo>
                    <a:pt x="110501" y="21363"/>
                  </a:lnTo>
                  <a:lnTo>
                    <a:pt x="113604" y="29669"/>
                  </a:lnTo>
                  <a:lnTo>
                    <a:pt x="117996" y="45501"/>
                  </a:lnTo>
                  <a:lnTo>
                    <a:pt x="122935" y="62760"/>
                  </a:lnTo>
                  <a:lnTo>
                    <a:pt x="127045" y="80442"/>
                  </a:lnTo>
                  <a:lnTo>
                    <a:pt x="131900" y="98249"/>
                  </a:lnTo>
                  <a:lnTo>
                    <a:pt x="133865" y="139715"/>
                  </a:lnTo>
                  <a:lnTo>
                    <a:pt x="133945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504"/>
            <p:cNvSpPr/>
            <p:nvPr/>
          </p:nvSpPr>
          <p:spPr>
            <a:xfrm>
              <a:off x="7197328" y="4232672"/>
              <a:ext cx="97728" cy="151378"/>
            </a:xfrm>
            <a:custGeom>
              <a:avLst/>
              <a:gdLst/>
              <a:ahLst/>
              <a:cxnLst/>
              <a:rect l="0" t="0" r="0" b="0"/>
              <a:pathLst>
                <a:path w="97728" h="151378">
                  <a:moveTo>
                    <a:pt x="0" y="17859"/>
                  </a:moveTo>
                  <a:lnTo>
                    <a:pt x="0" y="57179"/>
                  </a:lnTo>
                  <a:lnTo>
                    <a:pt x="992" y="92328"/>
                  </a:lnTo>
                  <a:lnTo>
                    <a:pt x="12429" y="122047"/>
                  </a:lnTo>
                  <a:lnTo>
                    <a:pt x="20991" y="135160"/>
                  </a:lnTo>
                  <a:lnTo>
                    <a:pt x="26857" y="139446"/>
                  </a:lnTo>
                  <a:lnTo>
                    <a:pt x="32773" y="142343"/>
                  </a:lnTo>
                  <a:lnTo>
                    <a:pt x="41681" y="148560"/>
                  </a:lnTo>
                  <a:lnTo>
                    <a:pt x="50604" y="150843"/>
                  </a:lnTo>
                  <a:lnTo>
                    <a:pt x="56556" y="151377"/>
                  </a:lnTo>
                  <a:lnTo>
                    <a:pt x="70225" y="146938"/>
                  </a:lnTo>
                  <a:lnTo>
                    <a:pt x="73606" y="144591"/>
                  </a:lnTo>
                  <a:lnTo>
                    <a:pt x="77362" y="139338"/>
                  </a:lnTo>
                  <a:lnTo>
                    <a:pt x="94430" y="103799"/>
                  </a:lnTo>
                  <a:lnTo>
                    <a:pt x="97727" y="74364"/>
                  </a:lnTo>
                  <a:lnTo>
                    <a:pt x="89103" y="33731"/>
                  </a:lnTo>
                  <a:lnTo>
                    <a:pt x="82404" y="22011"/>
                  </a:lnTo>
                  <a:lnTo>
                    <a:pt x="68337" y="6108"/>
                  </a:lnTo>
                  <a:lnTo>
                    <a:pt x="62454" y="2714"/>
                  </a:lnTo>
                  <a:lnTo>
                    <a:pt x="50591" y="536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505"/>
            <p:cNvSpPr/>
            <p:nvPr/>
          </p:nvSpPr>
          <p:spPr>
            <a:xfrm>
              <a:off x="6991945" y="4152305"/>
              <a:ext cx="151360" cy="232173"/>
            </a:xfrm>
            <a:custGeom>
              <a:avLst/>
              <a:gdLst/>
              <a:ahLst/>
              <a:cxnLst/>
              <a:rect l="0" t="0" r="0" b="0"/>
              <a:pathLst>
                <a:path w="151360" h="232173">
                  <a:moveTo>
                    <a:pt x="0" y="0"/>
                  </a:moveTo>
                  <a:lnTo>
                    <a:pt x="0" y="26940"/>
                  </a:lnTo>
                  <a:lnTo>
                    <a:pt x="2646" y="34463"/>
                  </a:lnTo>
                  <a:lnTo>
                    <a:pt x="4741" y="37858"/>
                  </a:lnTo>
                  <a:lnTo>
                    <a:pt x="8378" y="70249"/>
                  </a:lnTo>
                  <a:lnTo>
                    <a:pt x="11412" y="91591"/>
                  </a:lnTo>
                  <a:lnTo>
                    <a:pt x="24361" y="136008"/>
                  </a:lnTo>
                  <a:lnTo>
                    <a:pt x="29222" y="177991"/>
                  </a:lnTo>
                  <a:lnTo>
                    <a:pt x="33794" y="196274"/>
                  </a:lnTo>
                  <a:lnTo>
                    <a:pt x="35339" y="215490"/>
                  </a:lnTo>
                  <a:lnTo>
                    <a:pt x="36458" y="218074"/>
                  </a:lnTo>
                  <a:lnTo>
                    <a:pt x="38196" y="219796"/>
                  </a:lnTo>
                  <a:lnTo>
                    <a:pt x="44271" y="223040"/>
                  </a:lnTo>
                  <a:lnTo>
                    <a:pt x="47280" y="202497"/>
                  </a:lnTo>
                  <a:lnTo>
                    <a:pt x="50779" y="192193"/>
                  </a:lnTo>
                  <a:lnTo>
                    <a:pt x="63128" y="149084"/>
                  </a:lnTo>
                  <a:lnTo>
                    <a:pt x="74537" y="120288"/>
                  </a:lnTo>
                  <a:lnTo>
                    <a:pt x="83068" y="110347"/>
                  </a:lnTo>
                  <a:lnTo>
                    <a:pt x="103360" y="93685"/>
                  </a:lnTo>
                  <a:lnTo>
                    <a:pt x="112866" y="90597"/>
                  </a:lnTo>
                  <a:lnTo>
                    <a:pt x="132701" y="89468"/>
                  </a:lnTo>
                  <a:lnTo>
                    <a:pt x="136093" y="90403"/>
                  </a:lnTo>
                  <a:lnTo>
                    <a:pt x="138353" y="92018"/>
                  </a:lnTo>
                  <a:lnTo>
                    <a:pt x="148417" y="104538"/>
                  </a:lnTo>
                  <a:lnTo>
                    <a:pt x="150299" y="110292"/>
                  </a:lnTo>
                  <a:lnTo>
                    <a:pt x="151359" y="123849"/>
                  </a:lnTo>
                  <a:lnTo>
                    <a:pt x="148961" y="132104"/>
                  </a:lnTo>
                  <a:lnTo>
                    <a:pt x="124942" y="171710"/>
                  </a:lnTo>
                  <a:lnTo>
                    <a:pt x="110123" y="192570"/>
                  </a:lnTo>
                  <a:lnTo>
                    <a:pt x="100209" y="202137"/>
                  </a:lnTo>
                  <a:lnTo>
                    <a:pt x="73569" y="221468"/>
                  </a:lnTo>
                  <a:lnTo>
                    <a:pt x="72385" y="225099"/>
                  </a:lnTo>
                  <a:lnTo>
                    <a:pt x="71438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506"/>
            <p:cNvSpPr/>
            <p:nvPr/>
          </p:nvSpPr>
          <p:spPr>
            <a:xfrm>
              <a:off x="6858000" y="4241602"/>
              <a:ext cx="80368" cy="142717"/>
            </a:xfrm>
            <a:custGeom>
              <a:avLst/>
              <a:gdLst/>
              <a:ahLst/>
              <a:cxnLst/>
              <a:rect l="0" t="0" r="0" b="0"/>
              <a:pathLst>
                <a:path w="80368" h="142717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4741" y="12428"/>
                  </a:lnTo>
                  <a:lnTo>
                    <a:pt x="7068" y="20737"/>
                  </a:lnTo>
                  <a:lnTo>
                    <a:pt x="11412" y="53830"/>
                  </a:lnTo>
                  <a:lnTo>
                    <a:pt x="16586" y="72699"/>
                  </a:lnTo>
                  <a:lnTo>
                    <a:pt x="20337" y="98784"/>
                  </a:lnTo>
                  <a:lnTo>
                    <a:pt x="25515" y="117408"/>
                  </a:lnTo>
                  <a:lnTo>
                    <a:pt x="26677" y="136776"/>
                  </a:lnTo>
                  <a:lnTo>
                    <a:pt x="27707" y="138809"/>
                  </a:lnTo>
                  <a:lnTo>
                    <a:pt x="29386" y="140165"/>
                  </a:lnTo>
                  <a:lnTo>
                    <a:pt x="35348" y="142716"/>
                  </a:lnTo>
                  <a:lnTo>
                    <a:pt x="35716" y="100633"/>
                  </a:lnTo>
                  <a:lnTo>
                    <a:pt x="46743" y="60623"/>
                  </a:lnTo>
                  <a:lnTo>
                    <a:pt x="64425" y="18594"/>
                  </a:lnTo>
                  <a:lnTo>
                    <a:pt x="66762" y="15372"/>
                  </a:lnTo>
                  <a:lnTo>
                    <a:pt x="72006" y="11793"/>
                  </a:lnTo>
                  <a:lnTo>
                    <a:pt x="80367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507"/>
            <p:cNvSpPr/>
            <p:nvPr/>
          </p:nvSpPr>
          <p:spPr>
            <a:xfrm>
              <a:off x="6670632" y="4232864"/>
              <a:ext cx="187369" cy="158733"/>
            </a:xfrm>
            <a:custGeom>
              <a:avLst/>
              <a:gdLst/>
              <a:ahLst/>
              <a:cxnLst/>
              <a:rect l="0" t="0" r="0" b="0"/>
              <a:pathLst>
                <a:path w="187369" h="158733">
                  <a:moveTo>
                    <a:pt x="71282" y="17667"/>
                  </a:moveTo>
                  <a:lnTo>
                    <a:pt x="66541" y="17667"/>
                  </a:lnTo>
                  <a:lnTo>
                    <a:pt x="61569" y="20313"/>
                  </a:lnTo>
                  <a:lnTo>
                    <a:pt x="58853" y="22408"/>
                  </a:lnTo>
                  <a:lnTo>
                    <a:pt x="50545" y="24735"/>
                  </a:lnTo>
                  <a:lnTo>
                    <a:pt x="45550" y="25356"/>
                  </a:lnTo>
                  <a:lnTo>
                    <a:pt x="41230" y="27754"/>
                  </a:lnTo>
                  <a:lnTo>
                    <a:pt x="30407" y="40610"/>
                  </a:lnTo>
                  <a:lnTo>
                    <a:pt x="3833" y="84034"/>
                  </a:lnTo>
                  <a:lnTo>
                    <a:pt x="0" y="118382"/>
                  </a:lnTo>
                  <a:lnTo>
                    <a:pt x="2559" y="124606"/>
                  </a:lnTo>
                  <a:lnTo>
                    <a:pt x="12287" y="136687"/>
                  </a:lnTo>
                  <a:lnTo>
                    <a:pt x="17943" y="140018"/>
                  </a:lnTo>
                  <a:lnTo>
                    <a:pt x="29350" y="141893"/>
                  </a:lnTo>
                  <a:lnTo>
                    <a:pt x="34397" y="142157"/>
                  </a:lnTo>
                  <a:lnTo>
                    <a:pt x="42652" y="139803"/>
                  </a:lnTo>
                  <a:lnTo>
                    <a:pt x="59133" y="127421"/>
                  </a:lnTo>
                  <a:lnTo>
                    <a:pt x="68233" y="117766"/>
                  </a:lnTo>
                  <a:lnTo>
                    <a:pt x="83179" y="91544"/>
                  </a:lnTo>
                  <a:lnTo>
                    <a:pt x="93358" y="48627"/>
                  </a:lnTo>
                  <a:lnTo>
                    <a:pt x="97140" y="29993"/>
                  </a:lnTo>
                  <a:lnTo>
                    <a:pt x="98068" y="0"/>
                  </a:lnTo>
                  <a:lnTo>
                    <a:pt x="98070" y="12254"/>
                  </a:lnTo>
                  <a:lnTo>
                    <a:pt x="106633" y="51819"/>
                  </a:lnTo>
                  <a:lnTo>
                    <a:pt x="116666" y="80360"/>
                  </a:lnTo>
                  <a:lnTo>
                    <a:pt x="121219" y="92164"/>
                  </a:lnTo>
                  <a:lnTo>
                    <a:pt x="129121" y="121858"/>
                  </a:lnTo>
                  <a:lnTo>
                    <a:pt x="139996" y="138532"/>
                  </a:lnTo>
                  <a:lnTo>
                    <a:pt x="154659" y="154434"/>
                  </a:lnTo>
                  <a:lnTo>
                    <a:pt x="160594" y="157828"/>
                  </a:lnTo>
                  <a:lnTo>
                    <a:pt x="163566" y="158732"/>
                  </a:lnTo>
                  <a:lnTo>
                    <a:pt x="166538" y="158344"/>
                  </a:lnTo>
                  <a:lnTo>
                    <a:pt x="178255" y="152334"/>
                  </a:lnTo>
                  <a:lnTo>
                    <a:pt x="187368" y="151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508"/>
            <p:cNvSpPr/>
            <p:nvPr/>
          </p:nvSpPr>
          <p:spPr>
            <a:xfrm>
              <a:off x="6528870" y="4210016"/>
              <a:ext cx="79100" cy="180076"/>
            </a:xfrm>
            <a:custGeom>
              <a:avLst/>
              <a:gdLst/>
              <a:ahLst/>
              <a:cxnLst/>
              <a:rect l="0" t="0" r="0" b="0"/>
              <a:pathLst>
                <a:path w="79100" h="180076">
                  <a:moveTo>
                    <a:pt x="79099" y="58375"/>
                  </a:moveTo>
                  <a:lnTo>
                    <a:pt x="79099" y="37125"/>
                  </a:lnTo>
                  <a:lnTo>
                    <a:pt x="76453" y="31401"/>
                  </a:lnTo>
                  <a:lnTo>
                    <a:pt x="72962" y="25551"/>
                  </a:lnTo>
                  <a:lnTo>
                    <a:pt x="70005" y="16678"/>
                  </a:lnTo>
                  <a:lnTo>
                    <a:pt x="65796" y="10739"/>
                  </a:lnTo>
                  <a:lnTo>
                    <a:pt x="60618" y="7438"/>
                  </a:lnTo>
                  <a:lnTo>
                    <a:pt x="55010" y="4978"/>
                  </a:lnTo>
                  <a:lnTo>
                    <a:pt x="49211" y="578"/>
                  </a:lnTo>
                  <a:lnTo>
                    <a:pt x="46274" y="0"/>
                  </a:lnTo>
                  <a:lnTo>
                    <a:pt x="43326" y="606"/>
                  </a:lnTo>
                  <a:lnTo>
                    <a:pt x="34434" y="6201"/>
                  </a:lnTo>
                  <a:lnTo>
                    <a:pt x="13613" y="25715"/>
                  </a:lnTo>
                  <a:lnTo>
                    <a:pt x="10306" y="34268"/>
                  </a:lnTo>
                  <a:lnTo>
                    <a:pt x="128" y="73414"/>
                  </a:lnTo>
                  <a:lnTo>
                    <a:pt x="0" y="97101"/>
                  </a:lnTo>
                  <a:lnTo>
                    <a:pt x="9771" y="138744"/>
                  </a:lnTo>
                  <a:lnTo>
                    <a:pt x="17216" y="153956"/>
                  </a:lnTo>
                  <a:lnTo>
                    <a:pt x="23815" y="161379"/>
                  </a:lnTo>
                  <a:lnTo>
                    <a:pt x="45152" y="177282"/>
                  </a:lnTo>
                  <a:lnTo>
                    <a:pt x="48530" y="178326"/>
                  </a:lnTo>
                  <a:lnTo>
                    <a:pt x="51774" y="178029"/>
                  </a:lnTo>
                  <a:lnTo>
                    <a:pt x="54930" y="176840"/>
                  </a:lnTo>
                  <a:lnTo>
                    <a:pt x="58025" y="177039"/>
                  </a:lnTo>
                  <a:lnTo>
                    <a:pt x="64111" y="179906"/>
                  </a:lnTo>
                  <a:lnTo>
                    <a:pt x="67122" y="180075"/>
                  </a:lnTo>
                  <a:lnTo>
                    <a:pt x="79099" y="1744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509"/>
            <p:cNvSpPr/>
            <p:nvPr/>
          </p:nvSpPr>
          <p:spPr>
            <a:xfrm>
              <a:off x="6286500" y="4259985"/>
              <a:ext cx="98228" cy="178071"/>
            </a:xfrm>
            <a:custGeom>
              <a:avLst/>
              <a:gdLst/>
              <a:ahLst/>
              <a:cxnLst/>
              <a:rect l="0" t="0" r="0" b="0"/>
              <a:pathLst>
                <a:path w="98228" h="178071">
                  <a:moveTo>
                    <a:pt x="0" y="70913"/>
                  </a:moveTo>
                  <a:lnTo>
                    <a:pt x="16509" y="87423"/>
                  </a:lnTo>
                  <a:lnTo>
                    <a:pt x="22200" y="88372"/>
                  </a:lnTo>
                  <a:lnTo>
                    <a:pt x="46503" y="88738"/>
                  </a:lnTo>
                  <a:lnTo>
                    <a:pt x="53079" y="86111"/>
                  </a:lnTo>
                  <a:lnTo>
                    <a:pt x="65386" y="76341"/>
                  </a:lnTo>
                  <a:lnTo>
                    <a:pt x="68748" y="70680"/>
                  </a:lnTo>
                  <a:lnTo>
                    <a:pt x="79746" y="35740"/>
                  </a:lnTo>
                  <a:lnTo>
                    <a:pt x="80245" y="23396"/>
                  </a:lnTo>
                  <a:lnTo>
                    <a:pt x="77667" y="17383"/>
                  </a:lnTo>
                  <a:lnTo>
                    <a:pt x="67927" y="5438"/>
                  </a:lnTo>
                  <a:lnTo>
                    <a:pt x="62271" y="2126"/>
                  </a:lnTo>
                  <a:lnTo>
                    <a:pt x="50554" y="0"/>
                  </a:lnTo>
                  <a:lnTo>
                    <a:pt x="44628" y="2354"/>
                  </a:lnTo>
                  <a:lnTo>
                    <a:pt x="23811" y="20480"/>
                  </a:lnTo>
                  <a:lnTo>
                    <a:pt x="12898" y="38388"/>
                  </a:lnTo>
                  <a:lnTo>
                    <a:pt x="10106" y="51244"/>
                  </a:lnTo>
                  <a:lnTo>
                    <a:pt x="10025" y="91199"/>
                  </a:lnTo>
                  <a:lnTo>
                    <a:pt x="16089" y="108453"/>
                  </a:lnTo>
                  <a:lnTo>
                    <a:pt x="38743" y="148665"/>
                  </a:lnTo>
                  <a:lnTo>
                    <a:pt x="47316" y="157725"/>
                  </a:lnTo>
                  <a:lnTo>
                    <a:pt x="56748" y="164067"/>
                  </a:lnTo>
                  <a:lnTo>
                    <a:pt x="98227" y="1780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510"/>
            <p:cNvSpPr/>
            <p:nvPr/>
          </p:nvSpPr>
          <p:spPr>
            <a:xfrm>
              <a:off x="6179345" y="4286250"/>
              <a:ext cx="62508" cy="115954"/>
            </a:xfrm>
            <a:custGeom>
              <a:avLst/>
              <a:gdLst/>
              <a:ahLst/>
              <a:cxnLst/>
              <a:rect l="0" t="0" r="0" b="0"/>
              <a:pathLst>
                <a:path w="62508" h="115954">
                  <a:moveTo>
                    <a:pt x="0" y="0"/>
                  </a:moveTo>
                  <a:lnTo>
                    <a:pt x="4739" y="4740"/>
                  </a:lnTo>
                  <a:lnTo>
                    <a:pt x="7067" y="9714"/>
                  </a:lnTo>
                  <a:lnTo>
                    <a:pt x="8914" y="51722"/>
                  </a:lnTo>
                  <a:lnTo>
                    <a:pt x="8928" y="91342"/>
                  </a:lnTo>
                  <a:lnTo>
                    <a:pt x="8928" y="115953"/>
                  </a:lnTo>
                  <a:lnTo>
                    <a:pt x="8928" y="87147"/>
                  </a:lnTo>
                  <a:lnTo>
                    <a:pt x="24374" y="44448"/>
                  </a:lnTo>
                  <a:lnTo>
                    <a:pt x="25179" y="38562"/>
                  </a:lnTo>
                  <a:lnTo>
                    <a:pt x="27699" y="33645"/>
                  </a:lnTo>
                  <a:lnTo>
                    <a:pt x="53194" y="4735"/>
                  </a:lnTo>
                  <a:lnTo>
                    <a:pt x="625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511"/>
            <p:cNvSpPr/>
            <p:nvPr/>
          </p:nvSpPr>
          <p:spPr>
            <a:xfrm>
              <a:off x="5920383" y="4250640"/>
              <a:ext cx="223088" cy="151173"/>
            </a:xfrm>
            <a:custGeom>
              <a:avLst/>
              <a:gdLst/>
              <a:ahLst/>
              <a:cxnLst/>
              <a:rect l="0" t="0" r="0" b="0"/>
              <a:pathLst>
                <a:path w="223088" h="151173">
                  <a:moveTo>
                    <a:pt x="0" y="8821"/>
                  </a:moveTo>
                  <a:lnTo>
                    <a:pt x="7688" y="8821"/>
                  </a:lnTo>
                  <a:lnTo>
                    <a:pt x="13302" y="4081"/>
                  </a:lnTo>
                  <a:lnTo>
                    <a:pt x="21125" y="1753"/>
                  </a:lnTo>
                  <a:lnTo>
                    <a:pt x="59723" y="0"/>
                  </a:lnTo>
                  <a:lnTo>
                    <a:pt x="89518" y="905"/>
                  </a:lnTo>
                  <a:lnTo>
                    <a:pt x="133784" y="10916"/>
                  </a:lnTo>
                  <a:lnTo>
                    <a:pt x="151757" y="15726"/>
                  </a:lnTo>
                  <a:lnTo>
                    <a:pt x="174435" y="18476"/>
                  </a:lnTo>
                  <a:lnTo>
                    <a:pt x="185604" y="25404"/>
                  </a:lnTo>
                  <a:lnTo>
                    <a:pt x="186670" y="28758"/>
                  </a:lnTo>
                  <a:lnTo>
                    <a:pt x="187355" y="34257"/>
                  </a:lnTo>
                  <a:lnTo>
                    <a:pt x="181353" y="42472"/>
                  </a:lnTo>
                  <a:lnTo>
                    <a:pt x="178419" y="50762"/>
                  </a:lnTo>
                  <a:lnTo>
                    <a:pt x="174216" y="56565"/>
                  </a:lnTo>
                  <a:lnTo>
                    <a:pt x="169041" y="59806"/>
                  </a:lnTo>
                  <a:lnTo>
                    <a:pt x="166272" y="60670"/>
                  </a:lnTo>
                  <a:lnTo>
                    <a:pt x="160549" y="66923"/>
                  </a:lnTo>
                  <a:lnTo>
                    <a:pt x="155691" y="75323"/>
                  </a:lnTo>
                  <a:lnTo>
                    <a:pt x="152956" y="86624"/>
                  </a:lnTo>
                  <a:lnTo>
                    <a:pt x="151849" y="118563"/>
                  </a:lnTo>
                  <a:lnTo>
                    <a:pt x="154471" y="124733"/>
                  </a:lnTo>
                  <a:lnTo>
                    <a:pt x="172795" y="145733"/>
                  </a:lnTo>
                  <a:lnTo>
                    <a:pt x="178663" y="149046"/>
                  </a:lnTo>
                  <a:lnTo>
                    <a:pt x="190513" y="151172"/>
                  </a:lnTo>
                  <a:lnTo>
                    <a:pt x="196459" y="148817"/>
                  </a:lnTo>
                  <a:lnTo>
                    <a:pt x="202408" y="145456"/>
                  </a:lnTo>
                  <a:lnTo>
                    <a:pt x="208360" y="143962"/>
                  </a:lnTo>
                  <a:lnTo>
                    <a:pt x="214313" y="138006"/>
                  </a:lnTo>
                  <a:lnTo>
                    <a:pt x="219274" y="129736"/>
                  </a:lnTo>
                  <a:lnTo>
                    <a:pt x="222066" y="119503"/>
                  </a:lnTo>
                  <a:lnTo>
                    <a:pt x="223087" y="99403"/>
                  </a:lnTo>
                  <a:lnTo>
                    <a:pt x="212212" y="60471"/>
                  </a:lnTo>
                  <a:lnTo>
                    <a:pt x="204761" y="46614"/>
                  </a:lnTo>
                  <a:lnTo>
                    <a:pt x="187522" y="26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512"/>
            <p:cNvSpPr/>
            <p:nvPr/>
          </p:nvSpPr>
          <p:spPr>
            <a:xfrm>
              <a:off x="5973961" y="4205883"/>
              <a:ext cx="8931" cy="196454"/>
            </a:xfrm>
            <a:custGeom>
              <a:avLst/>
              <a:gdLst/>
              <a:ahLst/>
              <a:cxnLst/>
              <a:rect l="0" t="0" r="0" b="0"/>
              <a:pathLst>
                <a:path w="8931" h="196454">
                  <a:moveTo>
                    <a:pt x="0" y="0"/>
                  </a:moveTo>
                  <a:lnTo>
                    <a:pt x="7689" y="0"/>
                  </a:lnTo>
                  <a:lnTo>
                    <a:pt x="8103" y="992"/>
                  </a:lnTo>
                  <a:lnTo>
                    <a:pt x="8925" y="45452"/>
                  </a:lnTo>
                  <a:lnTo>
                    <a:pt x="8929" y="86367"/>
                  </a:lnTo>
                  <a:lnTo>
                    <a:pt x="8930" y="126784"/>
                  </a:lnTo>
                  <a:lnTo>
                    <a:pt x="8930" y="168717"/>
                  </a:lnTo>
                  <a:lnTo>
                    <a:pt x="893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513"/>
            <p:cNvSpPr/>
            <p:nvPr/>
          </p:nvSpPr>
          <p:spPr>
            <a:xfrm>
              <a:off x="5759648" y="4223743"/>
              <a:ext cx="141077" cy="165528"/>
            </a:xfrm>
            <a:custGeom>
              <a:avLst/>
              <a:gdLst/>
              <a:ahLst/>
              <a:cxnLst/>
              <a:rect l="0" t="0" r="0" b="0"/>
              <a:pathLst>
                <a:path w="141077" h="165528">
                  <a:moveTo>
                    <a:pt x="116086" y="8929"/>
                  </a:moveTo>
                  <a:lnTo>
                    <a:pt x="107525" y="367"/>
                  </a:lnTo>
                  <a:lnTo>
                    <a:pt x="65701" y="1"/>
                  </a:lnTo>
                  <a:lnTo>
                    <a:pt x="50631" y="0"/>
                  </a:lnTo>
                  <a:lnTo>
                    <a:pt x="48636" y="991"/>
                  </a:lnTo>
                  <a:lnTo>
                    <a:pt x="47307" y="2645"/>
                  </a:lnTo>
                  <a:lnTo>
                    <a:pt x="45829" y="7128"/>
                  </a:lnTo>
                  <a:lnTo>
                    <a:pt x="44805" y="20990"/>
                  </a:lnTo>
                  <a:lnTo>
                    <a:pt x="47364" y="26857"/>
                  </a:lnTo>
                  <a:lnTo>
                    <a:pt x="61832" y="43448"/>
                  </a:lnTo>
                  <a:lnTo>
                    <a:pt x="86954" y="64603"/>
                  </a:lnTo>
                  <a:lnTo>
                    <a:pt x="95202" y="74352"/>
                  </a:lnTo>
                  <a:lnTo>
                    <a:pt x="114018" y="91342"/>
                  </a:lnTo>
                  <a:lnTo>
                    <a:pt x="140176" y="133214"/>
                  </a:lnTo>
                  <a:lnTo>
                    <a:pt x="141076" y="136434"/>
                  </a:lnTo>
                  <a:lnTo>
                    <a:pt x="140684" y="139573"/>
                  </a:lnTo>
                  <a:lnTo>
                    <a:pt x="137602" y="145706"/>
                  </a:lnTo>
                  <a:lnTo>
                    <a:pt x="130289" y="154738"/>
                  </a:lnTo>
                  <a:lnTo>
                    <a:pt x="124715" y="158069"/>
                  </a:lnTo>
                  <a:lnTo>
                    <a:pt x="102965" y="165527"/>
                  </a:lnTo>
                  <a:lnTo>
                    <a:pt x="62437" y="158455"/>
                  </a:lnTo>
                  <a:lnTo>
                    <a:pt x="33725" y="145551"/>
                  </a:lnTo>
                  <a:lnTo>
                    <a:pt x="15405" y="130928"/>
                  </a:lnTo>
                  <a:lnTo>
                    <a:pt x="6108" y="117286"/>
                  </a:lnTo>
                  <a:lnTo>
                    <a:pt x="1810" y="105417"/>
                  </a:lnTo>
                  <a:lnTo>
                    <a:pt x="0" y="89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514"/>
            <p:cNvSpPr/>
            <p:nvPr/>
          </p:nvSpPr>
          <p:spPr>
            <a:xfrm>
              <a:off x="6643709" y="3741648"/>
              <a:ext cx="35698" cy="303501"/>
            </a:xfrm>
            <a:custGeom>
              <a:avLst/>
              <a:gdLst/>
              <a:ahLst/>
              <a:cxnLst/>
              <a:rect l="0" t="0" r="0" b="0"/>
              <a:pathLst>
                <a:path w="35698" h="303501">
                  <a:moveTo>
                    <a:pt x="8908" y="8821"/>
                  </a:moveTo>
                  <a:lnTo>
                    <a:pt x="8908" y="259"/>
                  </a:lnTo>
                  <a:lnTo>
                    <a:pt x="4167" y="0"/>
                  </a:lnTo>
                  <a:lnTo>
                    <a:pt x="2771" y="956"/>
                  </a:lnTo>
                  <a:lnTo>
                    <a:pt x="1840" y="2585"/>
                  </a:lnTo>
                  <a:lnTo>
                    <a:pt x="347" y="12329"/>
                  </a:lnTo>
                  <a:lnTo>
                    <a:pt x="0" y="54033"/>
                  </a:lnTo>
                  <a:lnTo>
                    <a:pt x="2628" y="82427"/>
                  </a:lnTo>
                  <a:lnTo>
                    <a:pt x="9073" y="125192"/>
                  </a:lnTo>
                  <a:lnTo>
                    <a:pt x="21228" y="169593"/>
                  </a:lnTo>
                  <a:lnTo>
                    <a:pt x="26038" y="211563"/>
                  </a:lnTo>
                  <a:lnTo>
                    <a:pt x="27436" y="224936"/>
                  </a:lnTo>
                  <a:lnTo>
                    <a:pt x="35317" y="268948"/>
                  </a:lnTo>
                  <a:lnTo>
                    <a:pt x="35697" y="30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515"/>
            <p:cNvSpPr/>
            <p:nvPr/>
          </p:nvSpPr>
          <p:spPr>
            <a:xfrm>
              <a:off x="6554546" y="3834866"/>
              <a:ext cx="89143" cy="147584"/>
            </a:xfrm>
            <a:custGeom>
              <a:avLst/>
              <a:gdLst/>
              <a:ahLst/>
              <a:cxnLst/>
              <a:rect l="0" t="0" r="0" b="0"/>
              <a:pathLst>
                <a:path w="89143" h="147584">
                  <a:moveTo>
                    <a:pt x="89142" y="13829"/>
                  </a:moveTo>
                  <a:lnTo>
                    <a:pt x="75838" y="527"/>
                  </a:lnTo>
                  <a:lnTo>
                    <a:pt x="73328" y="0"/>
                  </a:lnTo>
                  <a:lnTo>
                    <a:pt x="70661" y="641"/>
                  </a:lnTo>
                  <a:lnTo>
                    <a:pt x="65053" y="3007"/>
                  </a:lnTo>
                  <a:lnTo>
                    <a:pt x="45669" y="9391"/>
                  </a:lnTo>
                  <a:lnTo>
                    <a:pt x="37409" y="17148"/>
                  </a:lnTo>
                  <a:lnTo>
                    <a:pt x="8822" y="59116"/>
                  </a:lnTo>
                  <a:lnTo>
                    <a:pt x="3834" y="70668"/>
                  </a:lnTo>
                  <a:lnTo>
                    <a:pt x="0" y="113280"/>
                  </a:lnTo>
                  <a:lnTo>
                    <a:pt x="4631" y="128184"/>
                  </a:lnTo>
                  <a:lnTo>
                    <a:pt x="12287" y="140427"/>
                  </a:lnTo>
                  <a:lnTo>
                    <a:pt x="17943" y="144509"/>
                  </a:lnTo>
                  <a:lnTo>
                    <a:pt x="26705" y="146807"/>
                  </a:lnTo>
                  <a:lnTo>
                    <a:pt x="38554" y="147583"/>
                  </a:lnTo>
                  <a:lnTo>
                    <a:pt x="44499" y="145044"/>
                  </a:lnTo>
                  <a:lnTo>
                    <a:pt x="47474" y="142978"/>
                  </a:lnTo>
                  <a:lnTo>
                    <a:pt x="62353" y="119962"/>
                  </a:lnTo>
                  <a:lnTo>
                    <a:pt x="77566" y="87823"/>
                  </a:lnTo>
                  <a:lnTo>
                    <a:pt x="80028" y="80450"/>
                  </a:lnTo>
                  <a:lnTo>
                    <a:pt x="89142" y="674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516"/>
            <p:cNvSpPr/>
            <p:nvPr/>
          </p:nvSpPr>
          <p:spPr>
            <a:xfrm>
              <a:off x="6402586" y="3830836"/>
              <a:ext cx="151806" cy="169665"/>
            </a:xfrm>
            <a:custGeom>
              <a:avLst/>
              <a:gdLst/>
              <a:ahLst/>
              <a:cxnLst/>
              <a:rect l="0" t="0" r="0" b="0"/>
              <a:pathLst>
                <a:path w="151806" h="169665">
                  <a:moveTo>
                    <a:pt x="0" y="0"/>
                  </a:moveTo>
                  <a:lnTo>
                    <a:pt x="0" y="43190"/>
                  </a:lnTo>
                  <a:lnTo>
                    <a:pt x="992" y="71921"/>
                  </a:lnTo>
                  <a:lnTo>
                    <a:pt x="8561" y="114253"/>
                  </a:lnTo>
                  <a:lnTo>
                    <a:pt x="8927" y="158824"/>
                  </a:lnTo>
                  <a:lnTo>
                    <a:pt x="8929" y="160566"/>
                  </a:lnTo>
                  <a:lnTo>
                    <a:pt x="8930" y="155944"/>
                  </a:lnTo>
                  <a:lnTo>
                    <a:pt x="19953" y="115783"/>
                  </a:lnTo>
                  <a:lnTo>
                    <a:pt x="24764" y="98137"/>
                  </a:lnTo>
                  <a:lnTo>
                    <a:pt x="28835" y="80340"/>
                  </a:lnTo>
                  <a:lnTo>
                    <a:pt x="44828" y="47292"/>
                  </a:lnTo>
                  <a:lnTo>
                    <a:pt x="58563" y="30114"/>
                  </a:lnTo>
                  <a:lnTo>
                    <a:pt x="60754" y="23967"/>
                  </a:lnTo>
                  <a:lnTo>
                    <a:pt x="62331" y="21931"/>
                  </a:lnTo>
                  <a:lnTo>
                    <a:pt x="70042" y="18396"/>
                  </a:lnTo>
                  <a:lnTo>
                    <a:pt x="75764" y="22759"/>
                  </a:lnTo>
                  <a:lnTo>
                    <a:pt x="78322" y="27644"/>
                  </a:lnTo>
                  <a:lnTo>
                    <a:pt x="88691" y="71692"/>
                  </a:lnTo>
                  <a:lnTo>
                    <a:pt x="90020" y="83457"/>
                  </a:lnTo>
                  <a:lnTo>
                    <a:pt x="97659" y="122377"/>
                  </a:lnTo>
                  <a:lnTo>
                    <a:pt x="98967" y="130788"/>
                  </a:lnTo>
                  <a:lnTo>
                    <a:pt x="105280" y="145688"/>
                  </a:lnTo>
                  <a:lnTo>
                    <a:pt x="113657" y="160114"/>
                  </a:lnTo>
                  <a:lnTo>
                    <a:pt x="114467" y="163297"/>
                  </a:lnTo>
                  <a:lnTo>
                    <a:pt x="115999" y="165419"/>
                  </a:lnTo>
                  <a:lnTo>
                    <a:pt x="118012" y="166835"/>
                  </a:lnTo>
                  <a:lnTo>
                    <a:pt x="122896" y="168407"/>
                  </a:lnTo>
                  <a:lnTo>
                    <a:pt x="151805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517"/>
            <p:cNvSpPr/>
            <p:nvPr/>
          </p:nvSpPr>
          <p:spPr>
            <a:xfrm>
              <a:off x="6237055" y="3840303"/>
              <a:ext cx="120884" cy="178057"/>
            </a:xfrm>
            <a:custGeom>
              <a:avLst/>
              <a:gdLst/>
              <a:ahLst/>
              <a:cxnLst/>
              <a:rect l="0" t="0" r="0" b="0"/>
              <a:pathLst>
                <a:path w="120884" h="178057">
                  <a:moveTo>
                    <a:pt x="76234" y="35181"/>
                  </a:moveTo>
                  <a:lnTo>
                    <a:pt x="76234" y="30441"/>
                  </a:lnTo>
                  <a:lnTo>
                    <a:pt x="75242" y="29045"/>
                  </a:lnTo>
                  <a:lnTo>
                    <a:pt x="73588" y="28114"/>
                  </a:lnTo>
                  <a:lnTo>
                    <a:pt x="68545" y="26619"/>
                  </a:lnTo>
                  <a:lnTo>
                    <a:pt x="67856" y="23769"/>
                  </a:lnTo>
                  <a:lnTo>
                    <a:pt x="67673" y="21620"/>
                  </a:lnTo>
                  <a:lnTo>
                    <a:pt x="66557" y="20188"/>
                  </a:lnTo>
                  <a:lnTo>
                    <a:pt x="62673" y="18596"/>
                  </a:lnTo>
                  <a:lnTo>
                    <a:pt x="51064" y="17434"/>
                  </a:lnTo>
                  <a:lnTo>
                    <a:pt x="45184" y="22095"/>
                  </a:lnTo>
                  <a:lnTo>
                    <a:pt x="19646" y="63385"/>
                  </a:lnTo>
                  <a:lnTo>
                    <a:pt x="10740" y="78154"/>
                  </a:lnTo>
                  <a:lnTo>
                    <a:pt x="577" y="112686"/>
                  </a:lnTo>
                  <a:lnTo>
                    <a:pt x="0" y="117609"/>
                  </a:lnTo>
                  <a:lnTo>
                    <a:pt x="2003" y="125725"/>
                  </a:lnTo>
                  <a:lnTo>
                    <a:pt x="12240" y="148110"/>
                  </a:lnTo>
                  <a:lnTo>
                    <a:pt x="13727" y="149162"/>
                  </a:lnTo>
                  <a:lnTo>
                    <a:pt x="20562" y="150643"/>
                  </a:lnTo>
                  <a:lnTo>
                    <a:pt x="26024" y="150990"/>
                  </a:lnTo>
                  <a:lnTo>
                    <a:pt x="31760" y="148498"/>
                  </a:lnTo>
                  <a:lnTo>
                    <a:pt x="52432" y="130269"/>
                  </a:lnTo>
                  <a:lnTo>
                    <a:pt x="70282" y="100129"/>
                  </a:lnTo>
                  <a:lnTo>
                    <a:pt x="80452" y="57211"/>
                  </a:lnTo>
                  <a:lnTo>
                    <a:pt x="85041" y="14899"/>
                  </a:lnTo>
                  <a:lnTo>
                    <a:pt x="85160" y="0"/>
                  </a:lnTo>
                  <a:lnTo>
                    <a:pt x="85165" y="39367"/>
                  </a:lnTo>
                  <a:lnTo>
                    <a:pt x="85165" y="80120"/>
                  </a:lnTo>
                  <a:lnTo>
                    <a:pt x="86156" y="118289"/>
                  </a:lnTo>
                  <a:lnTo>
                    <a:pt x="96187" y="157537"/>
                  </a:lnTo>
                  <a:lnTo>
                    <a:pt x="106414" y="171578"/>
                  </a:lnTo>
                  <a:lnTo>
                    <a:pt x="112137" y="175177"/>
                  </a:lnTo>
                  <a:lnTo>
                    <a:pt x="120883" y="178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518"/>
            <p:cNvSpPr/>
            <p:nvPr/>
          </p:nvSpPr>
          <p:spPr>
            <a:xfrm>
              <a:off x="6001991" y="3920179"/>
              <a:ext cx="88057" cy="169619"/>
            </a:xfrm>
            <a:custGeom>
              <a:avLst/>
              <a:gdLst/>
              <a:ahLst/>
              <a:cxnLst/>
              <a:rect l="0" t="0" r="0" b="0"/>
              <a:pathLst>
                <a:path w="88057" h="169619">
                  <a:moveTo>
                    <a:pt x="7689" y="44602"/>
                  </a:moveTo>
                  <a:lnTo>
                    <a:pt x="7689" y="52291"/>
                  </a:lnTo>
                  <a:lnTo>
                    <a:pt x="6697" y="52704"/>
                  </a:lnTo>
                  <a:lnTo>
                    <a:pt x="0" y="53423"/>
                  </a:lnTo>
                  <a:lnTo>
                    <a:pt x="6555" y="45834"/>
                  </a:lnTo>
                  <a:lnTo>
                    <a:pt x="8457" y="37716"/>
                  </a:lnTo>
                  <a:lnTo>
                    <a:pt x="13759" y="29443"/>
                  </a:lnTo>
                  <a:lnTo>
                    <a:pt x="16763" y="20708"/>
                  </a:lnTo>
                  <a:lnTo>
                    <a:pt x="28935" y="5896"/>
                  </a:lnTo>
                  <a:lnTo>
                    <a:pt x="34660" y="2595"/>
                  </a:lnTo>
                  <a:lnTo>
                    <a:pt x="50585" y="108"/>
                  </a:lnTo>
                  <a:lnTo>
                    <a:pt x="56559" y="0"/>
                  </a:lnTo>
                  <a:lnTo>
                    <a:pt x="58127" y="977"/>
                  </a:lnTo>
                  <a:lnTo>
                    <a:pt x="59174" y="2620"/>
                  </a:lnTo>
                  <a:lnTo>
                    <a:pt x="60647" y="9673"/>
                  </a:lnTo>
                  <a:lnTo>
                    <a:pt x="61144" y="20946"/>
                  </a:lnTo>
                  <a:lnTo>
                    <a:pt x="47961" y="60885"/>
                  </a:lnTo>
                  <a:lnTo>
                    <a:pt x="36939" y="89435"/>
                  </a:lnTo>
                  <a:lnTo>
                    <a:pt x="34579" y="100247"/>
                  </a:lnTo>
                  <a:lnTo>
                    <a:pt x="14707" y="142209"/>
                  </a:lnTo>
                  <a:lnTo>
                    <a:pt x="10808" y="148507"/>
                  </a:lnTo>
                  <a:lnTo>
                    <a:pt x="8100" y="158888"/>
                  </a:lnTo>
                  <a:lnTo>
                    <a:pt x="7692" y="169495"/>
                  </a:lnTo>
                  <a:lnTo>
                    <a:pt x="7690" y="164841"/>
                  </a:lnTo>
                  <a:lnTo>
                    <a:pt x="8682" y="163457"/>
                  </a:lnTo>
                  <a:lnTo>
                    <a:pt x="15377" y="161053"/>
                  </a:lnTo>
                  <a:lnTo>
                    <a:pt x="58296" y="160689"/>
                  </a:lnTo>
                  <a:lnTo>
                    <a:pt x="73174" y="160688"/>
                  </a:lnTo>
                  <a:lnTo>
                    <a:pt x="79127" y="163334"/>
                  </a:lnTo>
                  <a:lnTo>
                    <a:pt x="88056" y="1696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519"/>
            <p:cNvSpPr/>
            <p:nvPr/>
          </p:nvSpPr>
          <p:spPr>
            <a:xfrm>
              <a:off x="5831638" y="3804047"/>
              <a:ext cx="96391" cy="240454"/>
            </a:xfrm>
            <a:custGeom>
              <a:avLst/>
              <a:gdLst/>
              <a:ahLst/>
              <a:cxnLst/>
              <a:rect l="0" t="0" r="0" b="0"/>
              <a:pathLst>
                <a:path w="96391" h="240454">
                  <a:moveTo>
                    <a:pt x="8378" y="26789"/>
                  </a:moveTo>
                  <a:lnTo>
                    <a:pt x="8378" y="31529"/>
                  </a:lnTo>
                  <a:lnTo>
                    <a:pt x="0" y="57603"/>
                  </a:lnTo>
                  <a:lnTo>
                    <a:pt x="686" y="68265"/>
                  </a:lnTo>
                  <a:lnTo>
                    <a:pt x="7572" y="110454"/>
                  </a:lnTo>
                  <a:lnTo>
                    <a:pt x="10865" y="140880"/>
                  </a:lnTo>
                  <a:lnTo>
                    <a:pt x="15399" y="162789"/>
                  </a:lnTo>
                  <a:lnTo>
                    <a:pt x="19387" y="185486"/>
                  </a:lnTo>
                  <a:lnTo>
                    <a:pt x="33099" y="225974"/>
                  </a:lnTo>
                  <a:lnTo>
                    <a:pt x="38547" y="233717"/>
                  </a:lnTo>
                  <a:lnTo>
                    <a:pt x="44275" y="237819"/>
                  </a:lnTo>
                  <a:lnTo>
                    <a:pt x="53080" y="240129"/>
                  </a:lnTo>
                  <a:lnTo>
                    <a:pt x="56038" y="240453"/>
                  </a:lnTo>
                  <a:lnTo>
                    <a:pt x="61972" y="238168"/>
                  </a:lnTo>
                  <a:lnTo>
                    <a:pt x="64943" y="236169"/>
                  </a:lnTo>
                  <a:lnTo>
                    <a:pt x="66924" y="233845"/>
                  </a:lnTo>
                  <a:lnTo>
                    <a:pt x="85023" y="193094"/>
                  </a:lnTo>
                  <a:lnTo>
                    <a:pt x="89410" y="151588"/>
                  </a:lnTo>
                  <a:lnTo>
                    <a:pt x="96390" y="119426"/>
                  </a:lnTo>
                  <a:lnTo>
                    <a:pt x="89873" y="75687"/>
                  </a:lnTo>
                  <a:lnTo>
                    <a:pt x="76415" y="38807"/>
                  </a:lnTo>
                  <a:lnTo>
                    <a:pt x="58942" y="15415"/>
                  </a:lnTo>
                  <a:lnTo>
                    <a:pt x="50039" y="6111"/>
                  </a:lnTo>
                  <a:lnTo>
                    <a:pt x="41446" y="2716"/>
                  </a:lnTo>
                  <a:lnTo>
                    <a:pt x="173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520"/>
            <p:cNvSpPr/>
            <p:nvPr/>
          </p:nvSpPr>
          <p:spPr>
            <a:xfrm>
              <a:off x="5670433" y="3759521"/>
              <a:ext cx="151723" cy="285459"/>
            </a:xfrm>
            <a:custGeom>
              <a:avLst/>
              <a:gdLst/>
              <a:ahLst/>
              <a:cxnLst/>
              <a:rect l="0" t="0" r="0" b="0"/>
              <a:pathLst>
                <a:path w="151723" h="285459">
                  <a:moveTo>
                    <a:pt x="71356" y="53456"/>
                  </a:moveTo>
                  <a:lnTo>
                    <a:pt x="71356" y="48715"/>
                  </a:lnTo>
                  <a:lnTo>
                    <a:pt x="68710" y="43742"/>
                  </a:lnTo>
                  <a:lnTo>
                    <a:pt x="65218" y="38224"/>
                  </a:lnTo>
                  <a:lnTo>
                    <a:pt x="62262" y="29540"/>
                  </a:lnTo>
                  <a:lnTo>
                    <a:pt x="56535" y="20683"/>
                  </a:lnTo>
                  <a:lnTo>
                    <a:pt x="53897" y="10567"/>
                  </a:lnTo>
                  <a:lnTo>
                    <a:pt x="44945" y="291"/>
                  </a:lnTo>
                  <a:lnTo>
                    <a:pt x="39939" y="0"/>
                  </a:lnTo>
                  <a:lnTo>
                    <a:pt x="38505" y="951"/>
                  </a:lnTo>
                  <a:lnTo>
                    <a:pt x="37549" y="2578"/>
                  </a:lnTo>
                  <a:lnTo>
                    <a:pt x="36204" y="9607"/>
                  </a:lnTo>
                  <a:lnTo>
                    <a:pt x="36015" y="12317"/>
                  </a:lnTo>
                  <a:lnTo>
                    <a:pt x="33160" y="17974"/>
                  </a:lnTo>
                  <a:lnTo>
                    <a:pt x="20428" y="40772"/>
                  </a:lnTo>
                  <a:lnTo>
                    <a:pt x="12720" y="63919"/>
                  </a:lnTo>
                  <a:lnTo>
                    <a:pt x="4618" y="107236"/>
                  </a:lnTo>
                  <a:lnTo>
                    <a:pt x="537" y="151709"/>
                  </a:lnTo>
                  <a:lnTo>
                    <a:pt x="0" y="196334"/>
                  </a:lnTo>
                  <a:lnTo>
                    <a:pt x="936" y="222128"/>
                  </a:lnTo>
                  <a:lnTo>
                    <a:pt x="12350" y="255339"/>
                  </a:lnTo>
                  <a:lnTo>
                    <a:pt x="26777" y="275845"/>
                  </a:lnTo>
                  <a:lnTo>
                    <a:pt x="32692" y="281280"/>
                  </a:lnTo>
                  <a:lnTo>
                    <a:pt x="38627" y="283695"/>
                  </a:lnTo>
                  <a:lnTo>
                    <a:pt x="64163" y="285458"/>
                  </a:lnTo>
                  <a:lnTo>
                    <a:pt x="78706" y="280837"/>
                  </a:lnTo>
                  <a:lnTo>
                    <a:pt x="87191" y="273246"/>
                  </a:lnTo>
                  <a:lnTo>
                    <a:pt x="95261" y="264249"/>
                  </a:lnTo>
                  <a:lnTo>
                    <a:pt x="109968" y="252614"/>
                  </a:lnTo>
                  <a:lnTo>
                    <a:pt x="136721" y="208110"/>
                  </a:lnTo>
                  <a:lnTo>
                    <a:pt x="147001" y="167766"/>
                  </a:lnTo>
                  <a:lnTo>
                    <a:pt x="151722" y="142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521"/>
            <p:cNvSpPr/>
            <p:nvPr/>
          </p:nvSpPr>
          <p:spPr>
            <a:xfrm>
              <a:off x="6974086" y="3375861"/>
              <a:ext cx="160735" cy="178156"/>
            </a:xfrm>
            <a:custGeom>
              <a:avLst/>
              <a:gdLst/>
              <a:ahLst/>
              <a:cxnLst/>
              <a:rect l="0" t="0" r="0" b="0"/>
              <a:pathLst>
                <a:path w="160735" h="178156">
                  <a:moveTo>
                    <a:pt x="0" y="106717"/>
                  </a:moveTo>
                  <a:lnTo>
                    <a:pt x="20991" y="106717"/>
                  </a:lnTo>
                  <a:lnTo>
                    <a:pt x="26857" y="104072"/>
                  </a:lnTo>
                  <a:lnTo>
                    <a:pt x="32773" y="100580"/>
                  </a:lnTo>
                  <a:lnTo>
                    <a:pt x="41681" y="97623"/>
                  </a:lnTo>
                  <a:lnTo>
                    <a:pt x="56556" y="85468"/>
                  </a:lnTo>
                  <a:lnTo>
                    <a:pt x="85328" y="46432"/>
                  </a:lnTo>
                  <a:lnTo>
                    <a:pt x="88949" y="26390"/>
                  </a:lnTo>
                  <a:lnTo>
                    <a:pt x="89251" y="11240"/>
                  </a:lnTo>
                  <a:lnTo>
                    <a:pt x="81604" y="1044"/>
                  </a:lnTo>
                  <a:lnTo>
                    <a:pt x="78271" y="220"/>
                  </a:lnTo>
                  <a:lnTo>
                    <a:pt x="75994" y="0"/>
                  </a:lnTo>
                  <a:lnTo>
                    <a:pt x="70817" y="2402"/>
                  </a:lnTo>
                  <a:lnTo>
                    <a:pt x="59409" y="12028"/>
                  </a:lnTo>
                  <a:lnTo>
                    <a:pt x="56170" y="17670"/>
                  </a:lnTo>
                  <a:lnTo>
                    <a:pt x="45577" y="51329"/>
                  </a:lnTo>
                  <a:lnTo>
                    <a:pt x="42186" y="78689"/>
                  </a:lnTo>
                  <a:lnTo>
                    <a:pt x="40030" y="85055"/>
                  </a:lnTo>
                  <a:lnTo>
                    <a:pt x="39585" y="90291"/>
                  </a:lnTo>
                  <a:lnTo>
                    <a:pt x="45065" y="118410"/>
                  </a:lnTo>
                  <a:lnTo>
                    <a:pt x="62706" y="149317"/>
                  </a:lnTo>
                  <a:lnTo>
                    <a:pt x="69541" y="156408"/>
                  </a:lnTo>
                  <a:lnTo>
                    <a:pt x="83554" y="164986"/>
                  </a:lnTo>
                  <a:lnTo>
                    <a:pt x="116708" y="176045"/>
                  </a:lnTo>
                  <a:lnTo>
                    <a:pt x="160734" y="178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522"/>
            <p:cNvSpPr/>
            <p:nvPr/>
          </p:nvSpPr>
          <p:spPr>
            <a:xfrm>
              <a:off x="6822281" y="3366896"/>
              <a:ext cx="123217" cy="186998"/>
            </a:xfrm>
            <a:custGeom>
              <a:avLst/>
              <a:gdLst/>
              <a:ahLst/>
              <a:cxnLst/>
              <a:rect l="0" t="0" r="0" b="0"/>
              <a:pathLst>
                <a:path w="123217" h="186998">
                  <a:moveTo>
                    <a:pt x="107157" y="35315"/>
                  </a:moveTo>
                  <a:lnTo>
                    <a:pt x="90906" y="19065"/>
                  </a:lnTo>
                  <a:lnTo>
                    <a:pt x="76349" y="11637"/>
                  </a:lnTo>
                  <a:lnTo>
                    <a:pt x="33132" y="0"/>
                  </a:lnTo>
                  <a:lnTo>
                    <a:pt x="11969" y="7320"/>
                  </a:lnTo>
                  <a:lnTo>
                    <a:pt x="10956" y="8714"/>
                  </a:lnTo>
                  <a:lnTo>
                    <a:pt x="9531" y="15417"/>
                  </a:lnTo>
                  <a:lnTo>
                    <a:pt x="9009" y="29485"/>
                  </a:lnTo>
                  <a:lnTo>
                    <a:pt x="13694" y="43069"/>
                  </a:lnTo>
                  <a:lnTo>
                    <a:pt x="21300" y="51329"/>
                  </a:lnTo>
                  <a:lnTo>
                    <a:pt x="64627" y="84044"/>
                  </a:lnTo>
                  <a:lnTo>
                    <a:pt x="82256" y="104325"/>
                  </a:lnTo>
                  <a:lnTo>
                    <a:pt x="99813" y="118179"/>
                  </a:lnTo>
                  <a:lnTo>
                    <a:pt x="120966" y="147569"/>
                  </a:lnTo>
                  <a:lnTo>
                    <a:pt x="123216" y="153997"/>
                  </a:lnTo>
                  <a:lnTo>
                    <a:pt x="122824" y="157101"/>
                  </a:lnTo>
                  <a:lnTo>
                    <a:pt x="119742" y="163194"/>
                  </a:lnTo>
                  <a:lnTo>
                    <a:pt x="112429" y="172203"/>
                  </a:lnTo>
                  <a:lnTo>
                    <a:pt x="106853" y="175529"/>
                  </a:lnTo>
                  <a:lnTo>
                    <a:pt x="68101" y="186188"/>
                  </a:lnTo>
                  <a:lnTo>
                    <a:pt x="43388" y="186997"/>
                  </a:lnTo>
                  <a:lnTo>
                    <a:pt x="36482" y="184419"/>
                  </a:lnTo>
                  <a:lnTo>
                    <a:pt x="11979" y="170866"/>
                  </a:lnTo>
                  <a:lnTo>
                    <a:pt x="10963" y="169339"/>
                  </a:lnTo>
                  <a:lnTo>
                    <a:pt x="9834" y="164996"/>
                  </a:lnTo>
                  <a:lnTo>
                    <a:pt x="8541" y="163440"/>
                  </a:lnTo>
                  <a:lnTo>
                    <a:pt x="0" y="160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523"/>
            <p:cNvSpPr/>
            <p:nvPr/>
          </p:nvSpPr>
          <p:spPr>
            <a:xfrm>
              <a:off x="6635126" y="3339703"/>
              <a:ext cx="133534" cy="240533"/>
            </a:xfrm>
            <a:custGeom>
              <a:avLst/>
              <a:gdLst/>
              <a:ahLst/>
              <a:cxnLst/>
              <a:rect l="0" t="0" r="0" b="0"/>
              <a:pathLst>
                <a:path w="133534" h="240533">
                  <a:moveTo>
                    <a:pt x="8562" y="8930"/>
                  </a:moveTo>
                  <a:lnTo>
                    <a:pt x="8562" y="16618"/>
                  </a:lnTo>
                  <a:lnTo>
                    <a:pt x="1494" y="37123"/>
                  </a:lnTo>
                  <a:lnTo>
                    <a:pt x="0" y="64549"/>
                  </a:lnTo>
                  <a:lnTo>
                    <a:pt x="7353" y="103836"/>
                  </a:lnTo>
                  <a:lnTo>
                    <a:pt x="15470" y="143614"/>
                  </a:lnTo>
                  <a:lnTo>
                    <a:pt x="19538" y="167237"/>
                  </a:lnTo>
                  <a:lnTo>
                    <a:pt x="38446" y="211194"/>
                  </a:lnTo>
                  <a:lnTo>
                    <a:pt x="56197" y="234613"/>
                  </a:lnTo>
                  <a:lnTo>
                    <a:pt x="62144" y="238218"/>
                  </a:lnTo>
                  <a:lnTo>
                    <a:pt x="74047" y="240532"/>
                  </a:lnTo>
                  <a:lnTo>
                    <a:pt x="80000" y="238203"/>
                  </a:lnTo>
                  <a:lnTo>
                    <a:pt x="105576" y="215356"/>
                  </a:lnTo>
                  <a:lnTo>
                    <a:pt x="111209" y="204523"/>
                  </a:lnTo>
                  <a:lnTo>
                    <a:pt x="125036" y="162521"/>
                  </a:lnTo>
                  <a:lnTo>
                    <a:pt x="129780" y="148630"/>
                  </a:lnTo>
                  <a:lnTo>
                    <a:pt x="133077" y="106739"/>
                  </a:lnTo>
                  <a:lnTo>
                    <a:pt x="133533" y="65971"/>
                  </a:lnTo>
                  <a:lnTo>
                    <a:pt x="125472" y="24833"/>
                  </a:lnTo>
                  <a:lnTo>
                    <a:pt x="125014" y="16660"/>
                  </a:lnTo>
                  <a:lnTo>
                    <a:pt x="122165" y="9720"/>
                  </a:lnTo>
                  <a:lnTo>
                    <a:pt x="1157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524"/>
            <p:cNvSpPr/>
            <p:nvPr/>
          </p:nvSpPr>
          <p:spPr>
            <a:xfrm>
              <a:off x="6313479" y="3429032"/>
              <a:ext cx="124159" cy="178039"/>
            </a:xfrm>
            <a:custGeom>
              <a:avLst/>
              <a:gdLst/>
              <a:ahLst/>
              <a:cxnLst/>
              <a:rect l="0" t="0" r="0" b="0"/>
              <a:pathLst>
                <a:path w="124159" h="178039">
                  <a:moveTo>
                    <a:pt x="89107" y="8898"/>
                  </a:moveTo>
                  <a:lnTo>
                    <a:pt x="81418" y="1209"/>
                  </a:lnTo>
                  <a:lnTo>
                    <a:pt x="45917" y="0"/>
                  </a:lnTo>
                  <a:lnTo>
                    <a:pt x="37500" y="2628"/>
                  </a:lnTo>
                  <a:lnTo>
                    <a:pt x="14768" y="14209"/>
                  </a:lnTo>
                  <a:lnTo>
                    <a:pt x="7120" y="16219"/>
                  </a:lnTo>
                  <a:lnTo>
                    <a:pt x="4683" y="17748"/>
                  </a:lnTo>
                  <a:lnTo>
                    <a:pt x="3059" y="19758"/>
                  </a:lnTo>
                  <a:lnTo>
                    <a:pt x="452" y="25375"/>
                  </a:lnTo>
                  <a:lnTo>
                    <a:pt x="0" y="31088"/>
                  </a:lnTo>
                  <a:lnTo>
                    <a:pt x="2541" y="36289"/>
                  </a:lnTo>
                  <a:lnTo>
                    <a:pt x="12256" y="47712"/>
                  </a:lnTo>
                  <a:lnTo>
                    <a:pt x="53642" y="74056"/>
                  </a:lnTo>
                  <a:lnTo>
                    <a:pt x="92921" y="103903"/>
                  </a:lnTo>
                  <a:lnTo>
                    <a:pt x="109200" y="113997"/>
                  </a:lnTo>
                  <a:lnTo>
                    <a:pt x="119755" y="128122"/>
                  </a:lnTo>
                  <a:lnTo>
                    <a:pt x="123323" y="139032"/>
                  </a:lnTo>
                  <a:lnTo>
                    <a:pt x="124158" y="145449"/>
                  </a:lnTo>
                  <a:lnTo>
                    <a:pt x="121883" y="151608"/>
                  </a:lnTo>
                  <a:lnTo>
                    <a:pt x="119888" y="154639"/>
                  </a:lnTo>
                  <a:lnTo>
                    <a:pt x="96129" y="172599"/>
                  </a:lnTo>
                  <a:lnTo>
                    <a:pt x="86936" y="175912"/>
                  </a:lnTo>
                  <a:lnTo>
                    <a:pt x="64865" y="178038"/>
                  </a:lnTo>
                  <a:lnTo>
                    <a:pt x="55843" y="175684"/>
                  </a:lnTo>
                  <a:lnTo>
                    <a:pt x="24527" y="154637"/>
                  </a:lnTo>
                  <a:lnTo>
                    <a:pt x="10249" y="135673"/>
                  </a:lnTo>
                  <a:lnTo>
                    <a:pt x="8741" y="124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525"/>
            <p:cNvSpPr/>
            <p:nvPr/>
          </p:nvSpPr>
          <p:spPr>
            <a:xfrm>
              <a:off x="6143625" y="3473648"/>
              <a:ext cx="133946" cy="8931"/>
            </a:xfrm>
            <a:custGeom>
              <a:avLst/>
              <a:gdLst/>
              <a:ahLst/>
              <a:cxnLst/>
              <a:rect l="0" t="0" r="0" b="0"/>
              <a:pathLst>
                <a:path w="133946" h="8931">
                  <a:moveTo>
                    <a:pt x="0" y="0"/>
                  </a:moveTo>
                  <a:lnTo>
                    <a:pt x="42240" y="0"/>
                  </a:lnTo>
                  <a:lnTo>
                    <a:pt x="71734" y="993"/>
                  </a:lnTo>
                  <a:lnTo>
                    <a:pt x="115042" y="8103"/>
                  </a:lnTo>
                  <a:lnTo>
                    <a:pt x="133945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526"/>
            <p:cNvSpPr/>
            <p:nvPr/>
          </p:nvSpPr>
          <p:spPr>
            <a:xfrm>
              <a:off x="6206133" y="3348633"/>
              <a:ext cx="26422" cy="267891"/>
            </a:xfrm>
            <a:custGeom>
              <a:avLst/>
              <a:gdLst/>
              <a:ahLst/>
              <a:cxnLst/>
              <a:rect l="0" t="0" r="0" b="0"/>
              <a:pathLst>
                <a:path w="26422" h="267891">
                  <a:moveTo>
                    <a:pt x="0" y="0"/>
                  </a:moveTo>
                  <a:lnTo>
                    <a:pt x="992" y="22360"/>
                  </a:lnTo>
                  <a:lnTo>
                    <a:pt x="7688" y="55543"/>
                  </a:lnTo>
                  <a:lnTo>
                    <a:pt x="8766" y="98485"/>
                  </a:lnTo>
                  <a:lnTo>
                    <a:pt x="11527" y="125092"/>
                  </a:lnTo>
                  <a:lnTo>
                    <a:pt x="17026" y="169674"/>
                  </a:lnTo>
                  <a:lnTo>
                    <a:pt x="17749" y="209573"/>
                  </a:lnTo>
                  <a:lnTo>
                    <a:pt x="17849" y="242159"/>
                  </a:lnTo>
                  <a:lnTo>
                    <a:pt x="20500" y="249178"/>
                  </a:lnTo>
                  <a:lnTo>
                    <a:pt x="23994" y="255605"/>
                  </a:lnTo>
                  <a:lnTo>
                    <a:pt x="26421" y="266077"/>
                  </a:lnTo>
                  <a:lnTo>
                    <a:pt x="25551" y="266681"/>
                  </a:lnTo>
                  <a:lnTo>
                    <a:pt x="17859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527"/>
            <p:cNvSpPr/>
            <p:nvPr/>
          </p:nvSpPr>
          <p:spPr>
            <a:xfrm>
              <a:off x="6027539" y="3393937"/>
              <a:ext cx="116087" cy="213658"/>
            </a:xfrm>
            <a:custGeom>
              <a:avLst/>
              <a:gdLst/>
              <a:ahLst/>
              <a:cxnLst/>
              <a:rect l="0" t="0" r="0" b="0"/>
              <a:pathLst>
                <a:path w="116087" h="213658">
                  <a:moveTo>
                    <a:pt x="0" y="17204"/>
                  </a:moveTo>
                  <a:lnTo>
                    <a:pt x="0" y="56523"/>
                  </a:lnTo>
                  <a:lnTo>
                    <a:pt x="0" y="100253"/>
                  </a:lnTo>
                  <a:lnTo>
                    <a:pt x="0" y="141671"/>
                  </a:lnTo>
                  <a:lnTo>
                    <a:pt x="0" y="185747"/>
                  </a:lnTo>
                  <a:lnTo>
                    <a:pt x="0" y="191386"/>
                  </a:lnTo>
                  <a:lnTo>
                    <a:pt x="0" y="187659"/>
                  </a:lnTo>
                  <a:lnTo>
                    <a:pt x="6137" y="172766"/>
                  </a:lnTo>
                  <a:lnTo>
                    <a:pt x="11412" y="130515"/>
                  </a:lnTo>
                  <a:lnTo>
                    <a:pt x="18002" y="89268"/>
                  </a:lnTo>
                  <a:lnTo>
                    <a:pt x="33016" y="45117"/>
                  </a:lnTo>
                  <a:lnTo>
                    <a:pt x="40761" y="30215"/>
                  </a:lnTo>
                  <a:lnTo>
                    <a:pt x="46526" y="10550"/>
                  </a:lnTo>
                  <a:lnTo>
                    <a:pt x="48877" y="6815"/>
                  </a:lnTo>
                  <a:lnTo>
                    <a:pt x="54135" y="2664"/>
                  </a:lnTo>
                  <a:lnTo>
                    <a:pt x="62672" y="328"/>
                  </a:lnTo>
                  <a:lnTo>
                    <a:pt x="65595" y="0"/>
                  </a:lnTo>
                  <a:lnTo>
                    <a:pt x="67542" y="774"/>
                  </a:lnTo>
                  <a:lnTo>
                    <a:pt x="68840" y="2282"/>
                  </a:lnTo>
                  <a:lnTo>
                    <a:pt x="71276" y="6603"/>
                  </a:lnTo>
                  <a:lnTo>
                    <a:pt x="83715" y="25092"/>
                  </a:lnTo>
                  <a:lnTo>
                    <a:pt x="91208" y="62891"/>
                  </a:lnTo>
                  <a:lnTo>
                    <a:pt x="97302" y="100500"/>
                  </a:lnTo>
                  <a:lnTo>
                    <a:pt x="102845" y="142605"/>
                  </a:lnTo>
                  <a:lnTo>
                    <a:pt x="106778" y="183402"/>
                  </a:lnTo>
                  <a:lnTo>
                    <a:pt x="109634" y="192934"/>
                  </a:lnTo>
                  <a:lnTo>
                    <a:pt x="113218" y="200478"/>
                  </a:lnTo>
                  <a:lnTo>
                    <a:pt x="116086" y="213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528"/>
            <p:cNvSpPr/>
            <p:nvPr/>
          </p:nvSpPr>
          <p:spPr>
            <a:xfrm>
              <a:off x="5804452" y="3429043"/>
              <a:ext cx="169510" cy="185585"/>
            </a:xfrm>
            <a:custGeom>
              <a:avLst/>
              <a:gdLst/>
              <a:ahLst/>
              <a:cxnLst/>
              <a:rect l="0" t="0" r="0" b="0"/>
              <a:pathLst>
                <a:path w="169510" h="185585">
                  <a:moveTo>
                    <a:pt x="80212" y="35676"/>
                  </a:moveTo>
                  <a:lnTo>
                    <a:pt x="80212" y="22115"/>
                  </a:lnTo>
                  <a:lnTo>
                    <a:pt x="79220" y="20682"/>
                  </a:lnTo>
                  <a:lnTo>
                    <a:pt x="77566" y="19727"/>
                  </a:lnTo>
                  <a:lnTo>
                    <a:pt x="75472" y="19090"/>
                  </a:lnTo>
                  <a:lnTo>
                    <a:pt x="74074" y="17673"/>
                  </a:lnTo>
                  <a:lnTo>
                    <a:pt x="69188" y="8270"/>
                  </a:lnTo>
                  <a:lnTo>
                    <a:pt x="66909" y="5499"/>
                  </a:lnTo>
                  <a:lnTo>
                    <a:pt x="61733" y="2420"/>
                  </a:lnTo>
                  <a:lnTo>
                    <a:pt x="50324" y="444"/>
                  </a:lnTo>
                  <a:lnTo>
                    <a:pt x="32577" y="0"/>
                  </a:lnTo>
                  <a:lnTo>
                    <a:pt x="29604" y="1970"/>
                  </a:lnTo>
                  <a:lnTo>
                    <a:pt x="5797" y="29511"/>
                  </a:lnTo>
                  <a:lnTo>
                    <a:pt x="2490" y="38228"/>
                  </a:lnTo>
                  <a:lnTo>
                    <a:pt x="0" y="77497"/>
                  </a:lnTo>
                  <a:lnTo>
                    <a:pt x="867" y="101190"/>
                  </a:lnTo>
                  <a:lnTo>
                    <a:pt x="8942" y="129752"/>
                  </a:lnTo>
                  <a:lnTo>
                    <a:pt x="13148" y="136357"/>
                  </a:lnTo>
                  <a:lnTo>
                    <a:pt x="18325" y="139955"/>
                  </a:lnTo>
                  <a:lnTo>
                    <a:pt x="26818" y="141979"/>
                  </a:lnTo>
                  <a:lnTo>
                    <a:pt x="29733" y="142263"/>
                  </a:lnTo>
                  <a:lnTo>
                    <a:pt x="35618" y="139933"/>
                  </a:lnTo>
                  <a:lnTo>
                    <a:pt x="41541" y="136583"/>
                  </a:lnTo>
                  <a:lnTo>
                    <a:pt x="47480" y="135094"/>
                  </a:lnTo>
                  <a:lnTo>
                    <a:pt x="53428" y="129140"/>
                  </a:lnTo>
                  <a:lnTo>
                    <a:pt x="60370" y="120872"/>
                  </a:lnTo>
                  <a:lnTo>
                    <a:pt x="74443" y="109646"/>
                  </a:lnTo>
                  <a:lnTo>
                    <a:pt x="85338" y="93202"/>
                  </a:lnTo>
                  <a:lnTo>
                    <a:pt x="99885" y="52165"/>
                  </a:lnTo>
                  <a:lnTo>
                    <a:pt x="105595" y="34193"/>
                  </a:lnTo>
                  <a:lnTo>
                    <a:pt x="106991" y="17983"/>
                  </a:lnTo>
                  <a:lnTo>
                    <a:pt x="106998" y="22606"/>
                  </a:lnTo>
                  <a:lnTo>
                    <a:pt x="104354" y="27552"/>
                  </a:lnTo>
                  <a:lnTo>
                    <a:pt x="100864" y="33057"/>
                  </a:lnTo>
                  <a:lnTo>
                    <a:pt x="98899" y="42727"/>
                  </a:lnTo>
                  <a:lnTo>
                    <a:pt x="98104" y="86436"/>
                  </a:lnTo>
                  <a:lnTo>
                    <a:pt x="105763" y="126750"/>
                  </a:lnTo>
                  <a:lnTo>
                    <a:pt x="109096" y="138331"/>
                  </a:lnTo>
                  <a:lnTo>
                    <a:pt x="127960" y="171093"/>
                  </a:lnTo>
                  <a:lnTo>
                    <a:pt x="136803" y="181082"/>
                  </a:lnTo>
                  <a:lnTo>
                    <a:pt x="142736" y="184636"/>
                  </a:lnTo>
                  <a:lnTo>
                    <a:pt x="145707" y="185584"/>
                  </a:lnTo>
                  <a:lnTo>
                    <a:pt x="148680" y="185224"/>
                  </a:lnTo>
                  <a:lnTo>
                    <a:pt x="154630" y="182178"/>
                  </a:lnTo>
                  <a:lnTo>
                    <a:pt x="169509" y="169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529"/>
            <p:cNvSpPr/>
            <p:nvPr/>
          </p:nvSpPr>
          <p:spPr>
            <a:xfrm>
              <a:off x="5688211" y="3384719"/>
              <a:ext cx="26790" cy="205016"/>
            </a:xfrm>
            <a:custGeom>
              <a:avLst/>
              <a:gdLst/>
              <a:ahLst/>
              <a:cxnLst/>
              <a:rect l="0" t="0" r="0" b="0"/>
              <a:pathLst>
                <a:path w="26790" h="205016">
                  <a:moveTo>
                    <a:pt x="0" y="8562"/>
                  </a:moveTo>
                  <a:lnTo>
                    <a:pt x="0" y="874"/>
                  </a:lnTo>
                  <a:lnTo>
                    <a:pt x="992" y="460"/>
                  </a:lnTo>
                  <a:lnTo>
                    <a:pt x="4740" y="0"/>
                  </a:lnTo>
                  <a:lnTo>
                    <a:pt x="6138" y="870"/>
                  </a:lnTo>
                  <a:lnTo>
                    <a:pt x="7068" y="2442"/>
                  </a:lnTo>
                  <a:lnTo>
                    <a:pt x="8378" y="9394"/>
                  </a:lnTo>
                  <a:lnTo>
                    <a:pt x="8920" y="50771"/>
                  </a:lnTo>
                  <a:lnTo>
                    <a:pt x="8929" y="92930"/>
                  </a:lnTo>
                  <a:lnTo>
                    <a:pt x="8930" y="135730"/>
                  </a:lnTo>
                  <a:lnTo>
                    <a:pt x="9922" y="166064"/>
                  </a:lnTo>
                  <a:lnTo>
                    <a:pt x="17032" y="192172"/>
                  </a:lnTo>
                  <a:lnTo>
                    <a:pt x="17491" y="198646"/>
                  </a:lnTo>
                  <a:lnTo>
                    <a:pt x="18607" y="200769"/>
                  </a:lnTo>
                  <a:lnTo>
                    <a:pt x="20342" y="202185"/>
                  </a:lnTo>
                  <a:lnTo>
                    <a:pt x="26789" y="205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530"/>
            <p:cNvSpPr/>
            <p:nvPr/>
          </p:nvSpPr>
          <p:spPr>
            <a:xfrm>
              <a:off x="5447109" y="3429226"/>
              <a:ext cx="169129" cy="133720"/>
            </a:xfrm>
            <a:custGeom>
              <a:avLst/>
              <a:gdLst/>
              <a:ahLst/>
              <a:cxnLst/>
              <a:rect l="0" t="0" r="0" b="0"/>
              <a:pathLst>
                <a:path w="169129" h="133720">
                  <a:moveTo>
                    <a:pt x="0" y="35493"/>
                  </a:moveTo>
                  <a:lnTo>
                    <a:pt x="0" y="26931"/>
                  </a:lnTo>
                  <a:lnTo>
                    <a:pt x="16224" y="11354"/>
                  </a:lnTo>
                  <a:lnTo>
                    <a:pt x="31045" y="3646"/>
                  </a:lnTo>
                  <a:lnTo>
                    <a:pt x="71512" y="0"/>
                  </a:lnTo>
                  <a:lnTo>
                    <a:pt x="83377" y="867"/>
                  </a:lnTo>
                  <a:lnTo>
                    <a:pt x="125018" y="10804"/>
                  </a:lnTo>
                  <a:lnTo>
                    <a:pt x="140230" y="18256"/>
                  </a:lnTo>
                  <a:lnTo>
                    <a:pt x="163557" y="38506"/>
                  </a:lnTo>
                  <a:lnTo>
                    <a:pt x="166950" y="44439"/>
                  </a:lnTo>
                  <a:lnTo>
                    <a:pt x="168861" y="56003"/>
                  </a:lnTo>
                  <a:lnTo>
                    <a:pt x="169128" y="61072"/>
                  </a:lnTo>
                  <a:lnTo>
                    <a:pt x="166780" y="69351"/>
                  </a:lnTo>
                  <a:lnTo>
                    <a:pt x="154402" y="85849"/>
                  </a:lnTo>
                  <a:lnTo>
                    <a:pt x="126990" y="112877"/>
                  </a:lnTo>
                  <a:lnTo>
                    <a:pt x="112923" y="120819"/>
                  </a:lnTo>
                  <a:lnTo>
                    <a:pt x="105420" y="123025"/>
                  </a:lnTo>
                  <a:lnTo>
                    <a:pt x="103023" y="124605"/>
                  </a:lnTo>
                  <a:lnTo>
                    <a:pt x="101424" y="126651"/>
                  </a:lnTo>
                  <a:lnTo>
                    <a:pt x="100358" y="129007"/>
                  </a:lnTo>
                  <a:lnTo>
                    <a:pt x="98656" y="130578"/>
                  </a:lnTo>
                  <a:lnTo>
                    <a:pt x="89296" y="133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531"/>
            <p:cNvSpPr/>
            <p:nvPr/>
          </p:nvSpPr>
          <p:spPr>
            <a:xfrm>
              <a:off x="5518547" y="3437930"/>
              <a:ext cx="8931" cy="276821"/>
            </a:xfrm>
            <a:custGeom>
              <a:avLst/>
              <a:gdLst/>
              <a:ahLst/>
              <a:cxnLst/>
              <a:rect l="0" t="0" r="0" b="0"/>
              <a:pathLst>
                <a:path w="8931" h="276821">
                  <a:moveTo>
                    <a:pt x="0" y="0"/>
                  </a:moveTo>
                  <a:lnTo>
                    <a:pt x="0" y="13302"/>
                  </a:lnTo>
                  <a:lnTo>
                    <a:pt x="8378" y="46797"/>
                  </a:lnTo>
                  <a:lnTo>
                    <a:pt x="7692" y="58502"/>
                  </a:lnTo>
                  <a:lnTo>
                    <a:pt x="806" y="101451"/>
                  </a:lnTo>
                  <a:lnTo>
                    <a:pt x="106" y="143299"/>
                  </a:lnTo>
                  <a:lnTo>
                    <a:pt x="14" y="180511"/>
                  </a:lnTo>
                  <a:lnTo>
                    <a:pt x="1" y="222626"/>
                  </a:lnTo>
                  <a:lnTo>
                    <a:pt x="1" y="242192"/>
                  </a:lnTo>
                  <a:lnTo>
                    <a:pt x="2645" y="249193"/>
                  </a:lnTo>
                  <a:lnTo>
                    <a:pt x="6137" y="255612"/>
                  </a:lnTo>
                  <a:lnTo>
                    <a:pt x="8684" y="267674"/>
                  </a:lnTo>
                  <a:lnTo>
                    <a:pt x="893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1" name="SMARTInkShape-532"/>
          <p:cNvSpPr/>
          <p:nvPr/>
        </p:nvSpPr>
        <p:spPr>
          <a:xfrm>
            <a:off x="3750959" y="2206083"/>
            <a:ext cx="178105" cy="169046"/>
          </a:xfrm>
          <a:custGeom>
            <a:avLst/>
            <a:gdLst/>
            <a:ahLst/>
            <a:cxnLst/>
            <a:rect l="0" t="0" r="0" b="0"/>
            <a:pathLst>
              <a:path w="178105" h="169046">
                <a:moveTo>
                  <a:pt x="106666" y="44198"/>
                </a:moveTo>
                <a:lnTo>
                  <a:pt x="106666" y="61946"/>
                </a:lnTo>
                <a:lnTo>
                  <a:pt x="106666" y="57284"/>
                </a:lnTo>
                <a:lnTo>
                  <a:pt x="105674" y="55899"/>
                </a:lnTo>
                <a:lnTo>
                  <a:pt x="101926" y="54359"/>
                </a:lnTo>
                <a:lnTo>
                  <a:pt x="100529" y="52957"/>
                </a:lnTo>
                <a:lnTo>
                  <a:pt x="95642" y="43577"/>
                </a:lnTo>
                <a:lnTo>
                  <a:pt x="85417" y="32169"/>
                </a:lnTo>
                <a:lnTo>
                  <a:pt x="79693" y="28930"/>
                </a:lnTo>
                <a:lnTo>
                  <a:pt x="73842" y="26498"/>
                </a:lnTo>
                <a:lnTo>
                  <a:pt x="64970" y="20543"/>
                </a:lnTo>
                <a:lnTo>
                  <a:pt x="56057" y="18338"/>
                </a:lnTo>
                <a:lnTo>
                  <a:pt x="50108" y="17822"/>
                </a:lnTo>
                <a:lnTo>
                  <a:pt x="44157" y="20238"/>
                </a:lnTo>
                <a:lnTo>
                  <a:pt x="23322" y="38411"/>
                </a:lnTo>
                <a:lnTo>
                  <a:pt x="20015" y="46917"/>
                </a:lnTo>
                <a:lnTo>
                  <a:pt x="13151" y="68548"/>
                </a:lnTo>
                <a:lnTo>
                  <a:pt x="1992" y="97847"/>
                </a:lnTo>
                <a:lnTo>
                  <a:pt x="0" y="121603"/>
                </a:lnTo>
                <a:lnTo>
                  <a:pt x="2374" y="130855"/>
                </a:lnTo>
                <a:lnTo>
                  <a:pt x="11982" y="144880"/>
                </a:lnTo>
                <a:lnTo>
                  <a:pt x="33479" y="167436"/>
                </a:lnTo>
                <a:lnTo>
                  <a:pt x="35055" y="167037"/>
                </a:lnTo>
                <a:lnTo>
                  <a:pt x="39451" y="163947"/>
                </a:lnTo>
                <a:lnTo>
                  <a:pt x="67992" y="120618"/>
                </a:lnTo>
                <a:lnTo>
                  <a:pt x="85832" y="79648"/>
                </a:lnTo>
                <a:lnTo>
                  <a:pt x="104020" y="38073"/>
                </a:lnTo>
                <a:lnTo>
                  <a:pt x="115559" y="0"/>
                </a:lnTo>
                <a:lnTo>
                  <a:pt x="115595" y="41794"/>
                </a:lnTo>
                <a:lnTo>
                  <a:pt x="118241" y="73708"/>
                </a:lnTo>
                <a:lnTo>
                  <a:pt x="123973" y="115091"/>
                </a:lnTo>
                <a:lnTo>
                  <a:pt x="125273" y="127300"/>
                </a:lnTo>
                <a:lnTo>
                  <a:pt x="131582" y="144337"/>
                </a:lnTo>
                <a:lnTo>
                  <a:pt x="145507" y="162729"/>
                </a:lnTo>
                <a:lnTo>
                  <a:pt x="151379" y="166331"/>
                </a:lnTo>
                <a:lnTo>
                  <a:pt x="163233" y="168645"/>
                </a:lnTo>
                <a:lnTo>
                  <a:pt x="172154" y="169045"/>
                </a:lnTo>
                <a:lnTo>
                  <a:pt x="174137" y="168109"/>
                </a:lnTo>
                <a:lnTo>
                  <a:pt x="175459" y="166493"/>
                </a:lnTo>
                <a:lnTo>
                  <a:pt x="178104" y="16028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5" name="SMARTInkShape-Group56"/>
          <p:cNvGrpSpPr/>
          <p:nvPr/>
        </p:nvGrpSpPr>
        <p:grpSpPr>
          <a:xfrm>
            <a:off x="3929063" y="1826044"/>
            <a:ext cx="1410891" cy="674270"/>
            <a:chOff x="3929063" y="1826044"/>
            <a:chExt cx="1410891" cy="674270"/>
          </a:xfrm>
        </p:grpSpPr>
        <p:sp>
          <p:nvSpPr>
            <p:cNvPr id="752" name="SMARTInkShape-533"/>
            <p:cNvSpPr/>
            <p:nvPr/>
          </p:nvSpPr>
          <p:spPr>
            <a:xfrm>
              <a:off x="5189534" y="2236562"/>
              <a:ext cx="150420" cy="147628"/>
            </a:xfrm>
            <a:custGeom>
              <a:avLst/>
              <a:gdLst/>
              <a:ahLst/>
              <a:cxnLst/>
              <a:rect l="0" t="0" r="0" b="0"/>
              <a:pathLst>
                <a:path w="150420" h="147628">
                  <a:moveTo>
                    <a:pt x="7544" y="103016"/>
                  </a:moveTo>
                  <a:lnTo>
                    <a:pt x="12285" y="103016"/>
                  </a:lnTo>
                  <a:lnTo>
                    <a:pt x="13681" y="102024"/>
                  </a:lnTo>
                  <a:lnTo>
                    <a:pt x="14612" y="100370"/>
                  </a:lnTo>
                  <a:lnTo>
                    <a:pt x="15233" y="98276"/>
                  </a:lnTo>
                  <a:lnTo>
                    <a:pt x="26024" y="84925"/>
                  </a:lnTo>
                  <a:lnTo>
                    <a:pt x="48248" y="61335"/>
                  </a:lnTo>
                  <a:lnTo>
                    <a:pt x="59029" y="33440"/>
                  </a:lnTo>
                  <a:lnTo>
                    <a:pt x="60709" y="20040"/>
                  </a:lnTo>
                  <a:lnTo>
                    <a:pt x="58292" y="13883"/>
                  </a:lnTo>
                  <a:lnTo>
                    <a:pt x="47809" y="581"/>
                  </a:lnTo>
                  <a:lnTo>
                    <a:pt x="46294" y="0"/>
                  </a:lnTo>
                  <a:lnTo>
                    <a:pt x="45284" y="604"/>
                  </a:lnTo>
                  <a:lnTo>
                    <a:pt x="44610" y="1999"/>
                  </a:lnTo>
                  <a:lnTo>
                    <a:pt x="43169" y="2929"/>
                  </a:lnTo>
                  <a:lnTo>
                    <a:pt x="36400" y="5231"/>
                  </a:lnTo>
                  <a:lnTo>
                    <a:pt x="30952" y="9285"/>
                  </a:lnTo>
                  <a:lnTo>
                    <a:pt x="27870" y="17040"/>
                  </a:lnTo>
                  <a:lnTo>
                    <a:pt x="25507" y="26109"/>
                  </a:lnTo>
                  <a:lnTo>
                    <a:pt x="10022" y="56360"/>
                  </a:lnTo>
                  <a:lnTo>
                    <a:pt x="0" y="86774"/>
                  </a:lnTo>
                  <a:lnTo>
                    <a:pt x="1876" y="96129"/>
                  </a:lnTo>
                  <a:lnTo>
                    <a:pt x="5865" y="112551"/>
                  </a:lnTo>
                  <a:lnTo>
                    <a:pt x="7790" y="123129"/>
                  </a:lnTo>
                  <a:lnTo>
                    <a:pt x="11952" y="131137"/>
                  </a:lnTo>
                  <a:lnTo>
                    <a:pt x="14452" y="133670"/>
                  </a:lnTo>
                  <a:lnTo>
                    <a:pt x="37577" y="144427"/>
                  </a:lnTo>
                  <a:lnTo>
                    <a:pt x="54303" y="147025"/>
                  </a:lnTo>
                  <a:lnTo>
                    <a:pt x="89247" y="147627"/>
                  </a:lnTo>
                  <a:lnTo>
                    <a:pt x="119730" y="138568"/>
                  </a:lnTo>
                  <a:lnTo>
                    <a:pt x="141435" y="123337"/>
                  </a:lnTo>
                  <a:lnTo>
                    <a:pt x="144430" y="122517"/>
                  </a:lnTo>
                  <a:lnTo>
                    <a:pt x="146426" y="120977"/>
                  </a:lnTo>
                  <a:lnTo>
                    <a:pt x="150419" y="111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534"/>
            <p:cNvSpPr/>
            <p:nvPr/>
          </p:nvSpPr>
          <p:spPr>
            <a:xfrm>
              <a:off x="5054312" y="2232422"/>
              <a:ext cx="89189" cy="142451"/>
            </a:xfrm>
            <a:custGeom>
              <a:avLst/>
              <a:gdLst/>
              <a:ahLst/>
              <a:cxnLst/>
              <a:rect l="0" t="0" r="0" b="0"/>
              <a:pathLst>
                <a:path w="89189" h="142451">
                  <a:moveTo>
                    <a:pt x="8821" y="0"/>
                  </a:moveTo>
                  <a:lnTo>
                    <a:pt x="8821" y="7688"/>
                  </a:lnTo>
                  <a:lnTo>
                    <a:pt x="1753" y="28193"/>
                  </a:lnTo>
                  <a:lnTo>
                    <a:pt x="0" y="68543"/>
                  </a:lnTo>
                  <a:lnTo>
                    <a:pt x="8273" y="109021"/>
                  </a:lnTo>
                  <a:lnTo>
                    <a:pt x="8820" y="142450"/>
                  </a:lnTo>
                  <a:lnTo>
                    <a:pt x="8820" y="138009"/>
                  </a:lnTo>
                  <a:lnTo>
                    <a:pt x="11466" y="133105"/>
                  </a:lnTo>
                  <a:lnTo>
                    <a:pt x="13561" y="130409"/>
                  </a:lnTo>
                  <a:lnTo>
                    <a:pt x="15889" y="122121"/>
                  </a:lnTo>
                  <a:lnTo>
                    <a:pt x="20233" y="96111"/>
                  </a:lnTo>
                  <a:lnTo>
                    <a:pt x="27416" y="82386"/>
                  </a:lnTo>
                  <a:lnTo>
                    <a:pt x="30147" y="78737"/>
                  </a:lnTo>
                  <a:lnTo>
                    <a:pt x="33181" y="69390"/>
                  </a:lnTo>
                  <a:lnTo>
                    <a:pt x="33991" y="64119"/>
                  </a:lnTo>
                  <a:lnTo>
                    <a:pt x="36515" y="59613"/>
                  </a:lnTo>
                  <a:lnTo>
                    <a:pt x="74230" y="15286"/>
                  </a:lnTo>
                  <a:lnTo>
                    <a:pt x="80225" y="11755"/>
                  </a:lnTo>
                  <a:lnTo>
                    <a:pt x="89188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535"/>
            <p:cNvSpPr/>
            <p:nvPr/>
          </p:nvSpPr>
          <p:spPr>
            <a:xfrm>
              <a:off x="4929188" y="2223647"/>
              <a:ext cx="71438" cy="160581"/>
            </a:xfrm>
            <a:custGeom>
              <a:avLst/>
              <a:gdLst/>
              <a:ahLst/>
              <a:cxnLst/>
              <a:rect l="0" t="0" r="0" b="0"/>
              <a:pathLst>
                <a:path w="71438" h="160581">
                  <a:moveTo>
                    <a:pt x="0" y="89142"/>
                  </a:moveTo>
                  <a:lnTo>
                    <a:pt x="0" y="80580"/>
                  </a:lnTo>
                  <a:lnTo>
                    <a:pt x="12428" y="80245"/>
                  </a:lnTo>
                  <a:lnTo>
                    <a:pt x="14239" y="79242"/>
                  </a:lnTo>
                  <a:lnTo>
                    <a:pt x="15445" y="77581"/>
                  </a:lnTo>
                  <a:lnTo>
                    <a:pt x="16250" y="75482"/>
                  </a:lnTo>
                  <a:lnTo>
                    <a:pt x="17778" y="74082"/>
                  </a:lnTo>
                  <a:lnTo>
                    <a:pt x="27361" y="69190"/>
                  </a:lnTo>
                  <a:lnTo>
                    <a:pt x="38808" y="58963"/>
                  </a:lnTo>
                  <a:lnTo>
                    <a:pt x="42052" y="53239"/>
                  </a:lnTo>
                  <a:lnTo>
                    <a:pt x="44486" y="47388"/>
                  </a:lnTo>
                  <a:lnTo>
                    <a:pt x="50443" y="38516"/>
                  </a:lnTo>
                  <a:lnTo>
                    <a:pt x="52649" y="29603"/>
                  </a:lnTo>
                  <a:lnTo>
                    <a:pt x="53567" y="1609"/>
                  </a:lnTo>
                  <a:lnTo>
                    <a:pt x="52578" y="1021"/>
                  </a:lnTo>
                  <a:lnTo>
                    <a:pt x="45888" y="0"/>
                  </a:lnTo>
                  <a:lnTo>
                    <a:pt x="23690" y="20840"/>
                  </a:lnTo>
                  <a:lnTo>
                    <a:pt x="5942" y="50983"/>
                  </a:lnTo>
                  <a:lnTo>
                    <a:pt x="1761" y="68465"/>
                  </a:lnTo>
                  <a:lnTo>
                    <a:pt x="103" y="108995"/>
                  </a:lnTo>
                  <a:lnTo>
                    <a:pt x="1022" y="121703"/>
                  </a:lnTo>
                  <a:lnTo>
                    <a:pt x="7137" y="136603"/>
                  </a:lnTo>
                  <a:lnTo>
                    <a:pt x="20990" y="154213"/>
                  </a:lnTo>
                  <a:lnTo>
                    <a:pt x="26858" y="157750"/>
                  </a:lnTo>
                  <a:lnTo>
                    <a:pt x="38385" y="159741"/>
                  </a:lnTo>
                  <a:lnTo>
                    <a:pt x="71437" y="1605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536"/>
            <p:cNvSpPr/>
            <p:nvPr/>
          </p:nvSpPr>
          <p:spPr>
            <a:xfrm>
              <a:off x="4759523" y="2134195"/>
              <a:ext cx="107158" cy="267892"/>
            </a:xfrm>
            <a:custGeom>
              <a:avLst/>
              <a:gdLst/>
              <a:ahLst/>
              <a:cxnLst/>
              <a:rect l="0" t="0" r="0" b="0"/>
              <a:pathLst>
                <a:path w="107158" h="267892">
                  <a:moveTo>
                    <a:pt x="0" y="0"/>
                  </a:moveTo>
                  <a:lnTo>
                    <a:pt x="4741" y="4741"/>
                  </a:lnTo>
                  <a:lnTo>
                    <a:pt x="7068" y="9714"/>
                  </a:lnTo>
                  <a:lnTo>
                    <a:pt x="8882" y="48099"/>
                  </a:lnTo>
                  <a:lnTo>
                    <a:pt x="8924" y="89751"/>
                  </a:lnTo>
                  <a:lnTo>
                    <a:pt x="8929" y="134005"/>
                  </a:lnTo>
                  <a:lnTo>
                    <a:pt x="8930" y="171534"/>
                  </a:lnTo>
                  <a:lnTo>
                    <a:pt x="8930" y="213693"/>
                  </a:lnTo>
                  <a:lnTo>
                    <a:pt x="8930" y="249862"/>
                  </a:lnTo>
                  <a:lnTo>
                    <a:pt x="8930" y="245241"/>
                  </a:lnTo>
                  <a:lnTo>
                    <a:pt x="11576" y="240296"/>
                  </a:lnTo>
                  <a:lnTo>
                    <a:pt x="13671" y="237588"/>
                  </a:lnTo>
                  <a:lnTo>
                    <a:pt x="15998" y="229287"/>
                  </a:lnTo>
                  <a:lnTo>
                    <a:pt x="19954" y="213458"/>
                  </a:lnTo>
                  <a:lnTo>
                    <a:pt x="38818" y="172591"/>
                  </a:lnTo>
                  <a:lnTo>
                    <a:pt x="56566" y="141658"/>
                  </a:lnTo>
                  <a:lnTo>
                    <a:pt x="67472" y="128340"/>
                  </a:lnTo>
                  <a:lnTo>
                    <a:pt x="69675" y="122194"/>
                  </a:lnTo>
                  <a:lnTo>
                    <a:pt x="71255" y="120158"/>
                  </a:lnTo>
                  <a:lnTo>
                    <a:pt x="75656" y="117896"/>
                  </a:lnTo>
                  <a:lnTo>
                    <a:pt x="83712" y="116622"/>
                  </a:lnTo>
                  <a:lnTo>
                    <a:pt x="85574" y="117436"/>
                  </a:lnTo>
                  <a:lnTo>
                    <a:pt x="86815" y="118970"/>
                  </a:lnTo>
                  <a:lnTo>
                    <a:pt x="96840" y="144779"/>
                  </a:lnTo>
                  <a:lnTo>
                    <a:pt x="98173" y="187714"/>
                  </a:lnTo>
                  <a:lnTo>
                    <a:pt x="98225" y="229019"/>
                  </a:lnTo>
                  <a:lnTo>
                    <a:pt x="98227" y="261524"/>
                  </a:lnTo>
                  <a:lnTo>
                    <a:pt x="99219" y="263647"/>
                  </a:lnTo>
                  <a:lnTo>
                    <a:pt x="100873" y="265061"/>
                  </a:lnTo>
                  <a:lnTo>
                    <a:pt x="107157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537"/>
            <p:cNvSpPr/>
            <p:nvPr/>
          </p:nvSpPr>
          <p:spPr>
            <a:xfrm>
              <a:off x="4616648" y="2215804"/>
              <a:ext cx="111103" cy="168424"/>
            </a:xfrm>
            <a:custGeom>
              <a:avLst/>
              <a:gdLst/>
              <a:ahLst/>
              <a:cxnLst/>
              <a:rect l="0" t="0" r="0" b="0"/>
              <a:pathLst>
                <a:path w="111103" h="168424">
                  <a:moveTo>
                    <a:pt x="17860" y="7688"/>
                  </a:moveTo>
                  <a:lnTo>
                    <a:pt x="25548" y="0"/>
                  </a:lnTo>
                  <a:lnTo>
                    <a:pt x="26954" y="578"/>
                  </a:lnTo>
                  <a:lnTo>
                    <a:pt x="31162" y="3867"/>
                  </a:lnTo>
                  <a:lnTo>
                    <a:pt x="38986" y="5990"/>
                  </a:lnTo>
                  <a:lnTo>
                    <a:pt x="59778" y="8457"/>
                  </a:lnTo>
                  <a:lnTo>
                    <a:pt x="74377" y="14751"/>
                  </a:lnTo>
                  <a:lnTo>
                    <a:pt x="82005" y="20088"/>
                  </a:lnTo>
                  <a:lnTo>
                    <a:pt x="110098" y="59699"/>
                  </a:lnTo>
                  <a:lnTo>
                    <a:pt x="111102" y="65182"/>
                  </a:lnTo>
                  <a:lnTo>
                    <a:pt x="106641" y="93907"/>
                  </a:lnTo>
                  <a:lnTo>
                    <a:pt x="100169" y="108751"/>
                  </a:lnTo>
                  <a:lnTo>
                    <a:pt x="69662" y="143247"/>
                  </a:lnTo>
                  <a:lnTo>
                    <a:pt x="55147" y="153136"/>
                  </a:lnTo>
                  <a:lnTo>
                    <a:pt x="24321" y="166313"/>
                  </a:lnTo>
                  <a:lnTo>
                    <a:pt x="0" y="1684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538"/>
            <p:cNvSpPr/>
            <p:nvPr/>
          </p:nvSpPr>
          <p:spPr>
            <a:xfrm>
              <a:off x="4598789" y="2223492"/>
              <a:ext cx="8931" cy="276822"/>
            </a:xfrm>
            <a:custGeom>
              <a:avLst/>
              <a:gdLst/>
              <a:ahLst/>
              <a:cxnLst/>
              <a:rect l="0" t="0" r="0" b="0"/>
              <a:pathLst>
                <a:path w="8931" h="276822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8857" y="48996"/>
                  </a:lnTo>
                  <a:lnTo>
                    <a:pt x="8920" y="89870"/>
                  </a:lnTo>
                  <a:lnTo>
                    <a:pt x="8928" y="131375"/>
                  </a:lnTo>
                  <a:lnTo>
                    <a:pt x="8929" y="170502"/>
                  </a:lnTo>
                  <a:lnTo>
                    <a:pt x="8930" y="209682"/>
                  </a:lnTo>
                  <a:lnTo>
                    <a:pt x="8930" y="251919"/>
                  </a:lnTo>
                  <a:lnTo>
                    <a:pt x="8930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539"/>
            <p:cNvSpPr/>
            <p:nvPr/>
          </p:nvSpPr>
          <p:spPr>
            <a:xfrm>
              <a:off x="4455914" y="2205665"/>
              <a:ext cx="89298" cy="169596"/>
            </a:xfrm>
            <a:custGeom>
              <a:avLst/>
              <a:gdLst/>
              <a:ahLst/>
              <a:cxnLst/>
              <a:rect l="0" t="0" r="0" b="0"/>
              <a:pathLst>
                <a:path w="89298" h="169596">
                  <a:moveTo>
                    <a:pt x="89297" y="8898"/>
                  </a:moveTo>
                  <a:lnTo>
                    <a:pt x="84557" y="8898"/>
                  </a:lnTo>
                  <a:lnTo>
                    <a:pt x="79583" y="6252"/>
                  </a:lnTo>
                  <a:lnTo>
                    <a:pt x="73047" y="1209"/>
                  </a:lnTo>
                  <a:lnTo>
                    <a:pt x="67174" y="336"/>
                  </a:lnTo>
                  <a:lnTo>
                    <a:pt x="42800" y="0"/>
                  </a:lnTo>
                  <a:lnTo>
                    <a:pt x="36220" y="2628"/>
                  </a:lnTo>
                  <a:lnTo>
                    <a:pt x="17904" y="15415"/>
                  </a:lnTo>
                  <a:lnTo>
                    <a:pt x="14912" y="16219"/>
                  </a:lnTo>
                  <a:lnTo>
                    <a:pt x="12918" y="17747"/>
                  </a:lnTo>
                  <a:lnTo>
                    <a:pt x="10703" y="22091"/>
                  </a:lnTo>
                  <a:lnTo>
                    <a:pt x="9086" y="38776"/>
                  </a:lnTo>
                  <a:lnTo>
                    <a:pt x="13716" y="52367"/>
                  </a:lnTo>
                  <a:lnTo>
                    <a:pt x="21372" y="64221"/>
                  </a:lnTo>
                  <a:lnTo>
                    <a:pt x="64997" y="98180"/>
                  </a:lnTo>
                  <a:lnTo>
                    <a:pt x="74528" y="105133"/>
                  </a:lnTo>
                  <a:lnTo>
                    <a:pt x="84480" y="119212"/>
                  </a:lnTo>
                  <a:lnTo>
                    <a:pt x="87870" y="130108"/>
                  </a:lnTo>
                  <a:lnTo>
                    <a:pt x="89242" y="154717"/>
                  </a:lnTo>
                  <a:lnTo>
                    <a:pt x="87275" y="156712"/>
                  </a:lnTo>
                  <a:lnTo>
                    <a:pt x="72508" y="162560"/>
                  </a:lnTo>
                  <a:lnTo>
                    <a:pt x="65960" y="166489"/>
                  </a:lnTo>
                  <a:lnTo>
                    <a:pt x="53672" y="169011"/>
                  </a:lnTo>
                  <a:lnTo>
                    <a:pt x="25059" y="169595"/>
                  </a:lnTo>
                  <a:lnTo>
                    <a:pt x="18414" y="166970"/>
                  </a:lnTo>
                  <a:lnTo>
                    <a:pt x="0" y="151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540"/>
            <p:cNvSpPr/>
            <p:nvPr/>
          </p:nvSpPr>
          <p:spPr>
            <a:xfrm>
              <a:off x="4339828" y="2223492"/>
              <a:ext cx="76235" cy="151237"/>
            </a:xfrm>
            <a:custGeom>
              <a:avLst/>
              <a:gdLst/>
              <a:ahLst/>
              <a:cxnLst/>
              <a:rect l="0" t="0" r="0" b="0"/>
              <a:pathLst>
                <a:path w="76235" h="151237">
                  <a:moveTo>
                    <a:pt x="0" y="0"/>
                  </a:moveTo>
                  <a:lnTo>
                    <a:pt x="0" y="39953"/>
                  </a:lnTo>
                  <a:lnTo>
                    <a:pt x="0" y="80441"/>
                  </a:lnTo>
                  <a:lnTo>
                    <a:pt x="0" y="122044"/>
                  </a:lnTo>
                  <a:lnTo>
                    <a:pt x="2646" y="131301"/>
                  </a:lnTo>
                  <a:lnTo>
                    <a:pt x="12429" y="145329"/>
                  </a:lnTo>
                  <a:lnTo>
                    <a:pt x="18091" y="148927"/>
                  </a:lnTo>
                  <a:lnTo>
                    <a:pt x="29811" y="151236"/>
                  </a:lnTo>
                  <a:lnTo>
                    <a:pt x="35739" y="148906"/>
                  </a:lnTo>
                  <a:lnTo>
                    <a:pt x="47629" y="139326"/>
                  </a:lnTo>
                  <a:lnTo>
                    <a:pt x="65485" y="109560"/>
                  </a:lnTo>
                  <a:lnTo>
                    <a:pt x="76234" y="69420"/>
                  </a:lnTo>
                  <a:lnTo>
                    <a:pt x="70997" y="41834"/>
                  </a:lnTo>
                  <a:lnTo>
                    <a:pt x="64472" y="30696"/>
                  </a:lnTo>
                  <a:lnTo>
                    <a:pt x="50468" y="15005"/>
                  </a:lnTo>
                  <a:lnTo>
                    <a:pt x="36892" y="5990"/>
                  </a:lnTo>
                  <a:lnTo>
                    <a:pt x="19988" y="526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541"/>
            <p:cNvSpPr/>
            <p:nvPr/>
          </p:nvSpPr>
          <p:spPr>
            <a:xfrm>
              <a:off x="4093584" y="2214756"/>
              <a:ext cx="174808" cy="151612"/>
            </a:xfrm>
            <a:custGeom>
              <a:avLst/>
              <a:gdLst/>
              <a:ahLst/>
              <a:cxnLst/>
              <a:rect l="0" t="0" r="0" b="0"/>
              <a:pathLst>
                <a:path w="174808" h="151612">
                  <a:moveTo>
                    <a:pt x="23002" y="8736"/>
                  </a:moveTo>
                  <a:lnTo>
                    <a:pt x="18262" y="8736"/>
                  </a:lnTo>
                  <a:lnTo>
                    <a:pt x="16865" y="9728"/>
                  </a:lnTo>
                  <a:lnTo>
                    <a:pt x="15934" y="11382"/>
                  </a:lnTo>
                  <a:lnTo>
                    <a:pt x="14440" y="16425"/>
                  </a:lnTo>
                  <a:lnTo>
                    <a:pt x="11590" y="17114"/>
                  </a:lnTo>
                  <a:lnTo>
                    <a:pt x="9441" y="17298"/>
                  </a:lnTo>
                  <a:lnTo>
                    <a:pt x="8008" y="18413"/>
                  </a:lnTo>
                  <a:lnTo>
                    <a:pt x="6416" y="22297"/>
                  </a:lnTo>
                  <a:lnTo>
                    <a:pt x="5153" y="64062"/>
                  </a:lnTo>
                  <a:lnTo>
                    <a:pt x="0" y="83091"/>
                  </a:lnTo>
                  <a:lnTo>
                    <a:pt x="5962" y="120939"/>
                  </a:lnTo>
                  <a:lnTo>
                    <a:pt x="12176" y="133573"/>
                  </a:lnTo>
                  <a:lnTo>
                    <a:pt x="14063" y="142635"/>
                  </a:lnTo>
                  <a:lnTo>
                    <a:pt x="21138" y="125894"/>
                  </a:lnTo>
                  <a:lnTo>
                    <a:pt x="23921" y="85820"/>
                  </a:lnTo>
                  <a:lnTo>
                    <a:pt x="34021" y="47083"/>
                  </a:lnTo>
                  <a:lnTo>
                    <a:pt x="46097" y="23781"/>
                  </a:lnTo>
                  <a:lnTo>
                    <a:pt x="48149" y="16084"/>
                  </a:lnTo>
                  <a:lnTo>
                    <a:pt x="49689" y="13635"/>
                  </a:lnTo>
                  <a:lnTo>
                    <a:pt x="51707" y="12002"/>
                  </a:lnTo>
                  <a:lnTo>
                    <a:pt x="57336" y="9381"/>
                  </a:lnTo>
                  <a:lnTo>
                    <a:pt x="63051" y="8927"/>
                  </a:lnTo>
                  <a:lnTo>
                    <a:pt x="68252" y="11467"/>
                  </a:lnTo>
                  <a:lnTo>
                    <a:pt x="71028" y="13533"/>
                  </a:lnTo>
                  <a:lnTo>
                    <a:pt x="74113" y="21121"/>
                  </a:lnTo>
                  <a:lnTo>
                    <a:pt x="76476" y="30116"/>
                  </a:lnTo>
                  <a:lnTo>
                    <a:pt x="90723" y="58316"/>
                  </a:lnTo>
                  <a:lnTo>
                    <a:pt x="94113" y="99274"/>
                  </a:lnTo>
                  <a:lnTo>
                    <a:pt x="94427" y="135303"/>
                  </a:lnTo>
                  <a:lnTo>
                    <a:pt x="91788" y="142048"/>
                  </a:lnTo>
                  <a:lnTo>
                    <a:pt x="85877" y="151052"/>
                  </a:lnTo>
                  <a:lnTo>
                    <a:pt x="85542" y="139133"/>
                  </a:lnTo>
                  <a:lnTo>
                    <a:pt x="96535" y="97778"/>
                  </a:lnTo>
                  <a:lnTo>
                    <a:pt x="109837" y="59646"/>
                  </a:lnTo>
                  <a:lnTo>
                    <a:pt x="110657" y="51606"/>
                  </a:lnTo>
                  <a:lnTo>
                    <a:pt x="113189" y="45253"/>
                  </a:lnTo>
                  <a:lnTo>
                    <a:pt x="124248" y="30581"/>
                  </a:lnTo>
                  <a:lnTo>
                    <a:pt x="131637" y="10993"/>
                  </a:lnTo>
                  <a:lnTo>
                    <a:pt x="134120" y="7264"/>
                  </a:lnTo>
                  <a:lnTo>
                    <a:pt x="139526" y="3121"/>
                  </a:lnTo>
                  <a:lnTo>
                    <a:pt x="148147" y="789"/>
                  </a:lnTo>
                  <a:lnTo>
                    <a:pt x="159949" y="0"/>
                  </a:lnTo>
                  <a:lnTo>
                    <a:pt x="161925" y="928"/>
                  </a:lnTo>
                  <a:lnTo>
                    <a:pt x="163243" y="2539"/>
                  </a:lnTo>
                  <a:lnTo>
                    <a:pt x="165698" y="6974"/>
                  </a:lnTo>
                  <a:lnTo>
                    <a:pt x="170097" y="12252"/>
                  </a:lnTo>
                  <a:lnTo>
                    <a:pt x="172713" y="20552"/>
                  </a:lnTo>
                  <a:lnTo>
                    <a:pt x="174684" y="59507"/>
                  </a:lnTo>
                  <a:lnTo>
                    <a:pt x="174796" y="99812"/>
                  </a:lnTo>
                  <a:lnTo>
                    <a:pt x="174807" y="143875"/>
                  </a:lnTo>
                  <a:lnTo>
                    <a:pt x="174807" y="151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542"/>
            <p:cNvSpPr/>
            <p:nvPr/>
          </p:nvSpPr>
          <p:spPr>
            <a:xfrm>
              <a:off x="3929063" y="2241352"/>
              <a:ext cx="133946" cy="8821"/>
            </a:xfrm>
            <a:custGeom>
              <a:avLst/>
              <a:gdLst/>
              <a:ahLst/>
              <a:cxnLst/>
              <a:rect l="0" t="0" r="0" b="0"/>
              <a:pathLst>
                <a:path w="133946" h="8821">
                  <a:moveTo>
                    <a:pt x="0" y="0"/>
                  </a:moveTo>
                  <a:lnTo>
                    <a:pt x="7688" y="0"/>
                  </a:lnTo>
                  <a:lnTo>
                    <a:pt x="15813" y="6136"/>
                  </a:lnTo>
                  <a:lnTo>
                    <a:pt x="24088" y="8102"/>
                  </a:lnTo>
                  <a:lnTo>
                    <a:pt x="43472" y="8820"/>
                  </a:lnTo>
                  <a:lnTo>
                    <a:pt x="84441" y="821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543"/>
            <p:cNvSpPr/>
            <p:nvPr/>
          </p:nvSpPr>
          <p:spPr>
            <a:xfrm>
              <a:off x="4000500" y="2160984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8930" y="0"/>
                  </a:moveTo>
                  <a:lnTo>
                    <a:pt x="7938" y="31218"/>
                  </a:lnTo>
                  <a:lnTo>
                    <a:pt x="1241" y="64463"/>
                  </a:lnTo>
                  <a:lnTo>
                    <a:pt x="109" y="108570"/>
                  </a:lnTo>
                  <a:lnTo>
                    <a:pt x="10" y="148430"/>
                  </a:lnTo>
                  <a:lnTo>
                    <a:pt x="0" y="192130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544"/>
            <p:cNvSpPr/>
            <p:nvPr/>
          </p:nvSpPr>
          <p:spPr>
            <a:xfrm>
              <a:off x="4330931" y="1826044"/>
              <a:ext cx="133911" cy="172798"/>
            </a:xfrm>
            <a:custGeom>
              <a:avLst/>
              <a:gdLst/>
              <a:ahLst/>
              <a:cxnLst/>
              <a:rect l="0" t="0" r="0" b="0"/>
              <a:pathLst>
                <a:path w="133911" h="172798">
                  <a:moveTo>
                    <a:pt x="8897" y="40261"/>
                  </a:moveTo>
                  <a:lnTo>
                    <a:pt x="8897" y="80163"/>
                  </a:lnTo>
                  <a:lnTo>
                    <a:pt x="8897" y="124463"/>
                  </a:lnTo>
                  <a:lnTo>
                    <a:pt x="8897" y="148743"/>
                  </a:lnTo>
                  <a:lnTo>
                    <a:pt x="6252" y="155613"/>
                  </a:lnTo>
                  <a:lnTo>
                    <a:pt x="1208" y="163368"/>
                  </a:lnTo>
                  <a:lnTo>
                    <a:pt x="76" y="172797"/>
                  </a:lnTo>
                  <a:lnTo>
                    <a:pt x="0" y="169048"/>
                  </a:lnTo>
                  <a:lnTo>
                    <a:pt x="2628" y="164307"/>
                  </a:lnTo>
                  <a:lnTo>
                    <a:pt x="6110" y="158892"/>
                  </a:lnTo>
                  <a:lnTo>
                    <a:pt x="8347" y="147332"/>
                  </a:lnTo>
                  <a:lnTo>
                    <a:pt x="11380" y="133171"/>
                  </a:lnTo>
                  <a:lnTo>
                    <a:pt x="24329" y="94156"/>
                  </a:lnTo>
                  <a:lnTo>
                    <a:pt x="28683" y="76073"/>
                  </a:lnTo>
                  <a:lnTo>
                    <a:pt x="44785" y="42915"/>
                  </a:lnTo>
                  <a:lnTo>
                    <a:pt x="68435" y="11407"/>
                  </a:lnTo>
                  <a:lnTo>
                    <a:pt x="88052" y="706"/>
                  </a:lnTo>
                  <a:lnTo>
                    <a:pt x="92425" y="0"/>
                  </a:lnTo>
                  <a:lnTo>
                    <a:pt x="104992" y="3748"/>
                  </a:lnTo>
                  <a:lnTo>
                    <a:pt x="119366" y="16901"/>
                  </a:lnTo>
                  <a:lnTo>
                    <a:pt x="122487" y="22603"/>
                  </a:lnTo>
                  <a:lnTo>
                    <a:pt x="132988" y="61453"/>
                  </a:lnTo>
                  <a:lnTo>
                    <a:pt x="133858" y="102789"/>
                  </a:lnTo>
                  <a:lnTo>
                    <a:pt x="133910" y="136753"/>
                  </a:lnTo>
                  <a:lnTo>
                    <a:pt x="132918" y="140308"/>
                  </a:lnTo>
                  <a:lnTo>
                    <a:pt x="131266" y="142677"/>
                  </a:lnTo>
                  <a:lnTo>
                    <a:pt x="129172" y="144257"/>
                  </a:lnTo>
                  <a:lnTo>
                    <a:pt x="126844" y="148658"/>
                  </a:lnTo>
                  <a:lnTo>
                    <a:pt x="124983" y="156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545"/>
            <p:cNvSpPr/>
            <p:nvPr/>
          </p:nvSpPr>
          <p:spPr>
            <a:xfrm>
              <a:off x="4250531" y="1866305"/>
              <a:ext cx="8931" cy="169665"/>
            </a:xfrm>
            <a:custGeom>
              <a:avLst/>
              <a:gdLst/>
              <a:ahLst/>
              <a:cxnLst/>
              <a:rect l="0" t="0" r="0" b="0"/>
              <a:pathLst>
                <a:path w="8931" h="169665">
                  <a:moveTo>
                    <a:pt x="8930" y="0"/>
                  </a:moveTo>
                  <a:lnTo>
                    <a:pt x="4190" y="4740"/>
                  </a:lnTo>
                  <a:lnTo>
                    <a:pt x="1862" y="9713"/>
                  </a:lnTo>
                  <a:lnTo>
                    <a:pt x="32" y="51137"/>
                  </a:lnTo>
                  <a:lnTo>
                    <a:pt x="1" y="95631"/>
                  </a:lnTo>
                  <a:lnTo>
                    <a:pt x="0" y="140244"/>
                  </a:lnTo>
                  <a:lnTo>
                    <a:pt x="0" y="163557"/>
                  </a:lnTo>
                  <a:lnTo>
                    <a:pt x="992" y="165592"/>
                  </a:lnTo>
                  <a:lnTo>
                    <a:pt x="2646" y="166950"/>
                  </a:lnTo>
                  <a:lnTo>
                    <a:pt x="893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9" name="SMARTInkShape-Group57"/>
          <p:cNvGrpSpPr/>
          <p:nvPr/>
        </p:nvGrpSpPr>
        <p:grpSpPr>
          <a:xfrm>
            <a:off x="3509449" y="1816940"/>
            <a:ext cx="499982" cy="308204"/>
            <a:chOff x="3509449" y="1816940"/>
            <a:chExt cx="499982" cy="308204"/>
          </a:xfrm>
        </p:grpSpPr>
        <p:sp>
          <p:nvSpPr>
            <p:cNvPr id="766" name="SMARTInkShape-546"/>
            <p:cNvSpPr/>
            <p:nvPr/>
          </p:nvSpPr>
          <p:spPr>
            <a:xfrm>
              <a:off x="3875495" y="1946683"/>
              <a:ext cx="133936" cy="178461"/>
            </a:xfrm>
            <a:custGeom>
              <a:avLst/>
              <a:gdLst/>
              <a:ahLst/>
              <a:cxnLst/>
              <a:rect l="0" t="0" r="0" b="0"/>
              <a:pathLst>
                <a:path w="133936" h="178461">
                  <a:moveTo>
                    <a:pt x="35708" y="35708"/>
                  </a:moveTo>
                  <a:lnTo>
                    <a:pt x="35708" y="27146"/>
                  </a:lnTo>
                  <a:lnTo>
                    <a:pt x="57831" y="4658"/>
                  </a:lnTo>
                  <a:lnTo>
                    <a:pt x="63069" y="2064"/>
                  </a:lnTo>
                  <a:lnTo>
                    <a:pt x="80195" y="70"/>
                  </a:lnTo>
                  <a:lnTo>
                    <a:pt x="87893" y="0"/>
                  </a:lnTo>
                  <a:lnTo>
                    <a:pt x="96852" y="7678"/>
                  </a:lnTo>
                  <a:lnTo>
                    <a:pt x="97610" y="11013"/>
                  </a:lnTo>
                  <a:lnTo>
                    <a:pt x="98096" y="25979"/>
                  </a:lnTo>
                  <a:lnTo>
                    <a:pt x="95517" y="34029"/>
                  </a:lnTo>
                  <a:lnTo>
                    <a:pt x="92055" y="41907"/>
                  </a:lnTo>
                  <a:lnTo>
                    <a:pt x="89115" y="56506"/>
                  </a:lnTo>
                  <a:lnTo>
                    <a:pt x="65392" y="100470"/>
                  </a:lnTo>
                  <a:lnTo>
                    <a:pt x="46615" y="127840"/>
                  </a:lnTo>
                  <a:lnTo>
                    <a:pt x="15240" y="154648"/>
                  </a:lnTo>
                  <a:lnTo>
                    <a:pt x="11728" y="160669"/>
                  </a:lnTo>
                  <a:lnTo>
                    <a:pt x="10792" y="163664"/>
                  </a:lnTo>
                  <a:lnTo>
                    <a:pt x="9176" y="165660"/>
                  </a:lnTo>
                  <a:lnTo>
                    <a:pt x="3152" y="169462"/>
                  </a:lnTo>
                  <a:lnTo>
                    <a:pt x="26" y="178460"/>
                  </a:lnTo>
                  <a:lnTo>
                    <a:pt x="0" y="173806"/>
                  </a:lnTo>
                  <a:lnTo>
                    <a:pt x="989" y="172422"/>
                  </a:lnTo>
                  <a:lnTo>
                    <a:pt x="4733" y="170883"/>
                  </a:lnTo>
                  <a:lnTo>
                    <a:pt x="38899" y="168682"/>
                  </a:lnTo>
                  <a:lnTo>
                    <a:pt x="56181" y="161967"/>
                  </a:lnTo>
                  <a:lnTo>
                    <a:pt x="74515" y="159977"/>
                  </a:lnTo>
                  <a:lnTo>
                    <a:pt x="91366" y="153704"/>
                  </a:lnTo>
                  <a:lnTo>
                    <a:pt x="133935" y="1517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547"/>
            <p:cNvSpPr/>
            <p:nvPr/>
          </p:nvSpPr>
          <p:spPr>
            <a:xfrm>
              <a:off x="3723680" y="1816940"/>
              <a:ext cx="115857" cy="235490"/>
            </a:xfrm>
            <a:custGeom>
              <a:avLst/>
              <a:gdLst/>
              <a:ahLst/>
              <a:cxnLst/>
              <a:rect l="0" t="0" r="0" b="0"/>
              <a:pathLst>
                <a:path w="115857" h="235490">
                  <a:moveTo>
                    <a:pt x="17859" y="85083"/>
                  </a:moveTo>
                  <a:lnTo>
                    <a:pt x="13119" y="85083"/>
                  </a:lnTo>
                  <a:lnTo>
                    <a:pt x="11722" y="86076"/>
                  </a:lnTo>
                  <a:lnTo>
                    <a:pt x="10791" y="87729"/>
                  </a:lnTo>
                  <a:lnTo>
                    <a:pt x="8182" y="100315"/>
                  </a:lnTo>
                  <a:lnTo>
                    <a:pt x="2865" y="108999"/>
                  </a:lnTo>
                  <a:lnTo>
                    <a:pt x="849" y="118848"/>
                  </a:lnTo>
                  <a:lnTo>
                    <a:pt x="33" y="162630"/>
                  </a:lnTo>
                  <a:lnTo>
                    <a:pt x="994" y="195061"/>
                  </a:lnTo>
                  <a:lnTo>
                    <a:pt x="7129" y="206194"/>
                  </a:lnTo>
                  <a:lnTo>
                    <a:pt x="20991" y="221883"/>
                  </a:lnTo>
                  <a:lnTo>
                    <a:pt x="26858" y="225258"/>
                  </a:lnTo>
                  <a:lnTo>
                    <a:pt x="32772" y="227751"/>
                  </a:lnTo>
                  <a:lnTo>
                    <a:pt x="41680" y="233740"/>
                  </a:lnTo>
                  <a:lnTo>
                    <a:pt x="47629" y="235489"/>
                  </a:lnTo>
                  <a:lnTo>
                    <a:pt x="50604" y="234963"/>
                  </a:lnTo>
                  <a:lnTo>
                    <a:pt x="59532" y="229483"/>
                  </a:lnTo>
                  <a:lnTo>
                    <a:pt x="82535" y="211956"/>
                  </a:lnTo>
                  <a:lnTo>
                    <a:pt x="104352" y="170470"/>
                  </a:lnTo>
                  <a:lnTo>
                    <a:pt x="112168" y="153268"/>
                  </a:lnTo>
                  <a:lnTo>
                    <a:pt x="115856" y="111856"/>
                  </a:lnTo>
                  <a:lnTo>
                    <a:pt x="113372" y="91363"/>
                  </a:lnTo>
                  <a:lnTo>
                    <a:pt x="102779" y="51467"/>
                  </a:lnTo>
                  <a:lnTo>
                    <a:pt x="77354" y="12043"/>
                  </a:lnTo>
                  <a:lnTo>
                    <a:pt x="68775" y="7972"/>
                  </a:lnTo>
                  <a:lnTo>
                    <a:pt x="59340" y="5171"/>
                  </a:lnTo>
                  <a:lnTo>
                    <a:pt x="51839" y="619"/>
                  </a:lnTo>
                  <a:lnTo>
                    <a:pt x="48450" y="0"/>
                  </a:lnTo>
                  <a:lnTo>
                    <a:pt x="45198" y="580"/>
                  </a:lnTo>
                  <a:lnTo>
                    <a:pt x="35882" y="3491"/>
                  </a:lnTo>
                  <a:lnTo>
                    <a:pt x="32850" y="3899"/>
                  </a:lnTo>
                  <a:lnTo>
                    <a:pt x="26837" y="6999"/>
                  </a:lnTo>
                  <a:lnTo>
                    <a:pt x="14892" y="17073"/>
                  </a:lnTo>
                  <a:lnTo>
                    <a:pt x="11580" y="22776"/>
                  </a:lnTo>
                  <a:lnTo>
                    <a:pt x="620" y="57748"/>
                  </a:lnTo>
                  <a:lnTo>
                    <a:pt x="0" y="67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548"/>
            <p:cNvSpPr/>
            <p:nvPr/>
          </p:nvSpPr>
          <p:spPr>
            <a:xfrm>
              <a:off x="3509449" y="1821702"/>
              <a:ext cx="133865" cy="299325"/>
            </a:xfrm>
            <a:custGeom>
              <a:avLst/>
              <a:gdLst/>
              <a:ahLst/>
              <a:cxnLst/>
              <a:rect l="0" t="0" r="0" b="0"/>
              <a:pathLst>
                <a:path w="133865" h="299325">
                  <a:moveTo>
                    <a:pt x="124934" y="80321"/>
                  </a:moveTo>
                  <a:lnTo>
                    <a:pt x="132622" y="88010"/>
                  </a:lnTo>
                  <a:lnTo>
                    <a:pt x="133036" y="87431"/>
                  </a:lnTo>
                  <a:lnTo>
                    <a:pt x="133755" y="81454"/>
                  </a:lnTo>
                  <a:lnTo>
                    <a:pt x="127705" y="73416"/>
                  </a:lnTo>
                  <a:lnTo>
                    <a:pt x="124763" y="65156"/>
                  </a:lnTo>
                  <a:lnTo>
                    <a:pt x="110767" y="41418"/>
                  </a:lnTo>
                  <a:lnTo>
                    <a:pt x="107176" y="30540"/>
                  </a:lnTo>
                  <a:lnTo>
                    <a:pt x="91692" y="8932"/>
                  </a:lnTo>
                  <a:lnTo>
                    <a:pt x="90867" y="5939"/>
                  </a:lnTo>
                  <a:lnTo>
                    <a:pt x="89324" y="3944"/>
                  </a:lnTo>
                  <a:lnTo>
                    <a:pt x="84964" y="1728"/>
                  </a:lnTo>
                  <a:lnTo>
                    <a:pt x="59416" y="0"/>
                  </a:lnTo>
                  <a:lnTo>
                    <a:pt x="53482" y="2621"/>
                  </a:lnTo>
                  <a:lnTo>
                    <a:pt x="41587" y="12387"/>
                  </a:lnTo>
                  <a:lnTo>
                    <a:pt x="17778" y="53785"/>
                  </a:lnTo>
                  <a:lnTo>
                    <a:pt x="12817" y="66543"/>
                  </a:lnTo>
                  <a:lnTo>
                    <a:pt x="4630" y="107648"/>
                  </a:lnTo>
                  <a:lnTo>
                    <a:pt x="538" y="151830"/>
                  </a:lnTo>
                  <a:lnTo>
                    <a:pt x="0" y="196417"/>
                  </a:lnTo>
                  <a:lnTo>
                    <a:pt x="935" y="222207"/>
                  </a:lnTo>
                  <a:lnTo>
                    <a:pt x="9015" y="261544"/>
                  </a:lnTo>
                  <a:lnTo>
                    <a:pt x="15732" y="278656"/>
                  </a:lnTo>
                  <a:lnTo>
                    <a:pt x="21168" y="286871"/>
                  </a:lnTo>
                  <a:lnTo>
                    <a:pt x="24999" y="289459"/>
                  </a:lnTo>
                  <a:lnTo>
                    <a:pt x="42759" y="296258"/>
                  </a:lnTo>
                  <a:lnTo>
                    <a:pt x="46338" y="298693"/>
                  </a:lnTo>
                  <a:lnTo>
                    <a:pt x="49717" y="299324"/>
                  </a:lnTo>
                  <a:lnTo>
                    <a:pt x="52961" y="298753"/>
                  </a:lnTo>
                  <a:lnTo>
                    <a:pt x="60204" y="296465"/>
                  </a:lnTo>
                  <a:lnTo>
                    <a:pt x="70037" y="295448"/>
                  </a:lnTo>
                  <a:lnTo>
                    <a:pt x="74445" y="293192"/>
                  </a:lnTo>
                  <a:lnTo>
                    <a:pt x="105045" y="265550"/>
                  </a:lnTo>
                  <a:lnTo>
                    <a:pt x="133864" y="2231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0" name="SMARTInkShape-549"/>
          <p:cNvSpPr/>
          <p:nvPr/>
        </p:nvSpPr>
        <p:spPr>
          <a:xfrm>
            <a:off x="5009555" y="2428875"/>
            <a:ext cx="821532" cy="821521"/>
          </a:xfrm>
          <a:custGeom>
            <a:avLst/>
            <a:gdLst/>
            <a:ahLst/>
            <a:cxnLst/>
            <a:rect l="0" t="0" r="0" b="0"/>
            <a:pathLst>
              <a:path w="821532" h="821521">
                <a:moveTo>
                  <a:pt x="0" y="0"/>
                </a:moveTo>
                <a:lnTo>
                  <a:pt x="18302" y="0"/>
                </a:lnTo>
                <a:lnTo>
                  <a:pt x="25662" y="2646"/>
                </a:lnTo>
                <a:lnTo>
                  <a:pt x="43213" y="12429"/>
                </a:lnTo>
                <a:lnTo>
                  <a:pt x="84426" y="24671"/>
                </a:lnTo>
                <a:lnTo>
                  <a:pt x="128165" y="42740"/>
                </a:lnTo>
                <a:lnTo>
                  <a:pt x="172733" y="67640"/>
                </a:lnTo>
                <a:lnTo>
                  <a:pt x="203343" y="82851"/>
                </a:lnTo>
                <a:lnTo>
                  <a:pt x="243568" y="116304"/>
                </a:lnTo>
                <a:lnTo>
                  <a:pt x="286074" y="145880"/>
                </a:lnTo>
                <a:lnTo>
                  <a:pt x="330441" y="175621"/>
                </a:lnTo>
                <a:lnTo>
                  <a:pt x="365339" y="215097"/>
                </a:lnTo>
                <a:lnTo>
                  <a:pt x="386391" y="238688"/>
                </a:lnTo>
                <a:lnTo>
                  <a:pt x="415432" y="269178"/>
                </a:lnTo>
                <a:lnTo>
                  <a:pt x="440277" y="310000"/>
                </a:lnTo>
                <a:lnTo>
                  <a:pt x="464293" y="347756"/>
                </a:lnTo>
                <a:lnTo>
                  <a:pt x="488146" y="383877"/>
                </a:lnTo>
                <a:lnTo>
                  <a:pt x="511967" y="419676"/>
                </a:lnTo>
                <a:lnTo>
                  <a:pt x="535780" y="455410"/>
                </a:lnTo>
                <a:lnTo>
                  <a:pt x="554853" y="491132"/>
                </a:lnTo>
                <a:lnTo>
                  <a:pt x="568175" y="526852"/>
                </a:lnTo>
                <a:lnTo>
                  <a:pt x="580361" y="562570"/>
                </a:lnTo>
                <a:lnTo>
                  <a:pt x="595303" y="606227"/>
                </a:lnTo>
                <a:lnTo>
                  <a:pt x="614933" y="644179"/>
                </a:lnTo>
                <a:lnTo>
                  <a:pt x="626388" y="685104"/>
                </a:lnTo>
                <a:lnTo>
                  <a:pt x="641250" y="729112"/>
                </a:lnTo>
                <a:lnTo>
                  <a:pt x="649733" y="752049"/>
                </a:lnTo>
                <a:lnTo>
                  <a:pt x="657077" y="764784"/>
                </a:lnTo>
                <a:lnTo>
                  <a:pt x="661462" y="790834"/>
                </a:lnTo>
                <a:lnTo>
                  <a:pt x="667800" y="803488"/>
                </a:lnTo>
                <a:lnTo>
                  <a:pt x="669725" y="821495"/>
                </a:lnTo>
                <a:lnTo>
                  <a:pt x="669725" y="816780"/>
                </a:lnTo>
                <a:lnTo>
                  <a:pt x="668734" y="815387"/>
                </a:lnTo>
                <a:lnTo>
                  <a:pt x="667080" y="814459"/>
                </a:lnTo>
                <a:lnTo>
                  <a:pt x="664986" y="813839"/>
                </a:lnTo>
                <a:lnTo>
                  <a:pt x="651635" y="803051"/>
                </a:lnTo>
                <a:lnTo>
                  <a:pt x="631341" y="785758"/>
                </a:lnTo>
                <a:lnTo>
                  <a:pt x="592180" y="757285"/>
                </a:lnTo>
                <a:lnTo>
                  <a:pt x="550654" y="726189"/>
                </a:lnTo>
                <a:lnTo>
                  <a:pt x="508991" y="694474"/>
                </a:lnTo>
                <a:lnTo>
                  <a:pt x="496093" y="684694"/>
                </a:lnTo>
                <a:lnTo>
                  <a:pt x="453264" y="657906"/>
                </a:lnTo>
                <a:lnTo>
                  <a:pt x="415799" y="637253"/>
                </a:lnTo>
                <a:lnTo>
                  <a:pt x="393736" y="627142"/>
                </a:lnTo>
                <a:lnTo>
                  <a:pt x="376387" y="611742"/>
                </a:lnTo>
                <a:lnTo>
                  <a:pt x="366514" y="605913"/>
                </a:lnTo>
                <a:lnTo>
                  <a:pt x="360340" y="601678"/>
                </a:lnTo>
                <a:lnTo>
                  <a:pt x="348787" y="598421"/>
                </a:lnTo>
                <a:lnTo>
                  <a:pt x="353155" y="598328"/>
                </a:lnTo>
                <a:lnTo>
                  <a:pt x="354499" y="599307"/>
                </a:lnTo>
                <a:lnTo>
                  <a:pt x="355993" y="603041"/>
                </a:lnTo>
                <a:lnTo>
                  <a:pt x="357383" y="604434"/>
                </a:lnTo>
                <a:lnTo>
                  <a:pt x="400292" y="628177"/>
                </a:lnTo>
                <a:lnTo>
                  <a:pt x="441607" y="649890"/>
                </a:lnTo>
                <a:lnTo>
                  <a:pt x="484359" y="680989"/>
                </a:lnTo>
                <a:lnTo>
                  <a:pt x="526804" y="712301"/>
                </a:lnTo>
                <a:lnTo>
                  <a:pt x="568520" y="747519"/>
                </a:lnTo>
                <a:lnTo>
                  <a:pt x="610195" y="774574"/>
                </a:lnTo>
                <a:lnTo>
                  <a:pt x="650131" y="806268"/>
                </a:lnTo>
                <a:lnTo>
                  <a:pt x="678490" y="821408"/>
                </a:lnTo>
                <a:lnTo>
                  <a:pt x="686330" y="821520"/>
                </a:lnTo>
                <a:lnTo>
                  <a:pt x="686748" y="820532"/>
                </a:lnTo>
                <a:lnTo>
                  <a:pt x="688504" y="806299"/>
                </a:lnTo>
                <a:lnTo>
                  <a:pt x="693701" y="796623"/>
                </a:lnTo>
                <a:lnTo>
                  <a:pt x="696673" y="782622"/>
                </a:lnTo>
                <a:lnTo>
                  <a:pt x="710681" y="755114"/>
                </a:lnTo>
                <a:lnTo>
                  <a:pt x="718629" y="726158"/>
                </a:lnTo>
                <a:lnTo>
                  <a:pt x="747356" y="683610"/>
                </a:lnTo>
                <a:lnTo>
                  <a:pt x="776286" y="641627"/>
                </a:lnTo>
                <a:lnTo>
                  <a:pt x="800673" y="601398"/>
                </a:lnTo>
                <a:lnTo>
                  <a:pt x="809951" y="582514"/>
                </a:lnTo>
                <a:lnTo>
                  <a:pt x="812414" y="575403"/>
                </a:lnTo>
                <a:lnTo>
                  <a:pt x="818388" y="565821"/>
                </a:lnTo>
                <a:lnTo>
                  <a:pt x="821531" y="55364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SMARTInkShape-550"/>
          <p:cNvSpPr/>
          <p:nvPr/>
        </p:nvSpPr>
        <p:spPr>
          <a:xfrm>
            <a:off x="5099220" y="4267783"/>
            <a:ext cx="572538" cy="759628"/>
          </a:xfrm>
          <a:custGeom>
            <a:avLst/>
            <a:gdLst/>
            <a:ahLst/>
            <a:cxnLst/>
            <a:rect l="0" t="0" r="0" b="0"/>
            <a:pathLst>
              <a:path w="572538" h="759628">
                <a:moveTo>
                  <a:pt x="572537" y="0"/>
                </a:moveTo>
                <a:lnTo>
                  <a:pt x="567777" y="21332"/>
                </a:lnTo>
                <a:lnTo>
                  <a:pt x="559113" y="57129"/>
                </a:lnTo>
                <a:lnTo>
                  <a:pt x="550262" y="92871"/>
                </a:lnTo>
                <a:lnTo>
                  <a:pt x="536616" y="128597"/>
                </a:lnTo>
                <a:lnTo>
                  <a:pt x="524745" y="164318"/>
                </a:lnTo>
                <a:lnTo>
                  <a:pt x="510203" y="200037"/>
                </a:lnTo>
                <a:lnTo>
                  <a:pt x="498067" y="235756"/>
                </a:lnTo>
                <a:lnTo>
                  <a:pt x="477949" y="277244"/>
                </a:lnTo>
                <a:lnTo>
                  <a:pt x="454866" y="319982"/>
                </a:lnTo>
                <a:lnTo>
                  <a:pt x="431197" y="362122"/>
                </a:lnTo>
                <a:lnTo>
                  <a:pt x="406421" y="400542"/>
                </a:lnTo>
                <a:lnTo>
                  <a:pt x="365225" y="439284"/>
                </a:lnTo>
                <a:lnTo>
                  <a:pt x="328099" y="480313"/>
                </a:lnTo>
                <a:lnTo>
                  <a:pt x="285127" y="513240"/>
                </a:lnTo>
                <a:lnTo>
                  <a:pt x="240699" y="549987"/>
                </a:lnTo>
                <a:lnTo>
                  <a:pt x="203148" y="578223"/>
                </a:lnTo>
                <a:lnTo>
                  <a:pt x="161112" y="602679"/>
                </a:lnTo>
                <a:lnTo>
                  <a:pt x="121997" y="630534"/>
                </a:lnTo>
                <a:lnTo>
                  <a:pt x="80017" y="656832"/>
                </a:lnTo>
                <a:lnTo>
                  <a:pt x="69093" y="660364"/>
                </a:lnTo>
                <a:lnTo>
                  <a:pt x="53996" y="670717"/>
                </a:lnTo>
                <a:lnTo>
                  <a:pt x="47606" y="675465"/>
                </a:lnTo>
                <a:lnTo>
                  <a:pt x="35419" y="681160"/>
                </a:lnTo>
                <a:lnTo>
                  <a:pt x="17491" y="697122"/>
                </a:lnTo>
                <a:lnTo>
                  <a:pt x="17491" y="655442"/>
                </a:lnTo>
                <a:lnTo>
                  <a:pt x="16499" y="631454"/>
                </a:lnTo>
                <a:lnTo>
                  <a:pt x="10423" y="614662"/>
                </a:lnTo>
                <a:lnTo>
                  <a:pt x="8929" y="592530"/>
                </a:lnTo>
                <a:lnTo>
                  <a:pt x="16955" y="552370"/>
                </a:lnTo>
                <a:lnTo>
                  <a:pt x="17482" y="507987"/>
                </a:lnTo>
                <a:lnTo>
                  <a:pt x="17490" y="496572"/>
                </a:lnTo>
                <a:lnTo>
                  <a:pt x="18483" y="494962"/>
                </a:lnTo>
                <a:lnTo>
                  <a:pt x="20136" y="493888"/>
                </a:lnTo>
                <a:lnTo>
                  <a:pt x="26388" y="491751"/>
                </a:lnTo>
                <a:lnTo>
                  <a:pt x="26420" y="533981"/>
                </a:lnTo>
                <a:lnTo>
                  <a:pt x="25428" y="576110"/>
                </a:lnTo>
                <a:lnTo>
                  <a:pt x="18318" y="618908"/>
                </a:lnTo>
                <a:lnTo>
                  <a:pt x="16571" y="655379"/>
                </a:lnTo>
                <a:lnTo>
                  <a:pt x="9395" y="696309"/>
                </a:lnTo>
                <a:lnTo>
                  <a:pt x="8571" y="739562"/>
                </a:lnTo>
                <a:lnTo>
                  <a:pt x="8564" y="745857"/>
                </a:lnTo>
                <a:lnTo>
                  <a:pt x="5916" y="751194"/>
                </a:lnTo>
                <a:lnTo>
                  <a:pt x="0" y="759137"/>
                </a:lnTo>
                <a:lnTo>
                  <a:pt x="8455" y="759627"/>
                </a:lnTo>
                <a:lnTo>
                  <a:pt x="25329" y="752563"/>
                </a:lnTo>
                <a:lnTo>
                  <a:pt x="37672" y="748607"/>
                </a:lnTo>
                <a:lnTo>
                  <a:pt x="48288" y="744810"/>
                </a:lnTo>
                <a:lnTo>
                  <a:pt x="88989" y="734881"/>
                </a:lnTo>
                <a:lnTo>
                  <a:pt x="106806" y="730799"/>
                </a:lnTo>
                <a:lnTo>
                  <a:pt x="124653" y="725953"/>
                </a:lnTo>
                <a:lnTo>
                  <a:pt x="160367" y="721446"/>
                </a:lnTo>
                <a:lnTo>
                  <a:pt x="179438" y="716259"/>
                </a:lnTo>
                <a:lnTo>
                  <a:pt x="222608" y="714989"/>
                </a:lnTo>
                <a:lnTo>
                  <a:pt x="231803" y="71498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SMARTInkShape-551"/>
          <p:cNvSpPr/>
          <p:nvPr/>
        </p:nvSpPr>
        <p:spPr>
          <a:xfrm>
            <a:off x="2964656" y="4590016"/>
            <a:ext cx="1160861" cy="1043255"/>
          </a:xfrm>
          <a:custGeom>
            <a:avLst/>
            <a:gdLst/>
            <a:ahLst/>
            <a:cxnLst/>
            <a:rect l="0" t="0" r="0" b="0"/>
            <a:pathLst>
              <a:path w="1160861" h="1043255">
                <a:moveTo>
                  <a:pt x="1160860" y="973179"/>
                </a:moveTo>
                <a:lnTo>
                  <a:pt x="1160860" y="977920"/>
                </a:lnTo>
                <a:lnTo>
                  <a:pt x="1159867" y="979316"/>
                </a:lnTo>
                <a:lnTo>
                  <a:pt x="1158214" y="980247"/>
                </a:lnTo>
                <a:lnTo>
                  <a:pt x="1153171" y="981741"/>
                </a:lnTo>
                <a:lnTo>
                  <a:pt x="1128036" y="1005025"/>
                </a:lnTo>
                <a:lnTo>
                  <a:pt x="1087087" y="1023038"/>
                </a:lnTo>
                <a:lnTo>
                  <a:pt x="1047369" y="1034300"/>
                </a:lnTo>
                <a:lnTo>
                  <a:pt x="1004309" y="1043254"/>
                </a:lnTo>
                <a:lnTo>
                  <a:pt x="963782" y="1037370"/>
                </a:lnTo>
                <a:lnTo>
                  <a:pt x="919676" y="1028780"/>
                </a:lnTo>
                <a:lnTo>
                  <a:pt x="881377" y="1017639"/>
                </a:lnTo>
                <a:lnTo>
                  <a:pt x="850177" y="1006196"/>
                </a:lnTo>
                <a:lnTo>
                  <a:pt x="808228" y="984552"/>
                </a:lnTo>
                <a:lnTo>
                  <a:pt x="773493" y="962328"/>
                </a:lnTo>
                <a:lnTo>
                  <a:pt x="732337" y="934288"/>
                </a:lnTo>
                <a:lnTo>
                  <a:pt x="698641" y="909731"/>
                </a:lnTo>
                <a:lnTo>
                  <a:pt x="663521" y="883604"/>
                </a:lnTo>
                <a:lnTo>
                  <a:pt x="627980" y="857011"/>
                </a:lnTo>
                <a:lnTo>
                  <a:pt x="593306" y="830280"/>
                </a:lnTo>
                <a:lnTo>
                  <a:pt x="551775" y="794581"/>
                </a:lnTo>
                <a:lnTo>
                  <a:pt x="510388" y="754124"/>
                </a:lnTo>
                <a:lnTo>
                  <a:pt x="477877" y="719649"/>
                </a:lnTo>
                <a:lnTo>
                  <a:pt x="447848" y="684298"/>
                </a:lnTo>
                <a:lnTo>
                  <a:pt x="410043" y="642934"/>
                </a:lnTo>
                <a:lnTo>
                  <a:pt x="377920" y="609202"/>
                </a:lnTo>
                <a:lnTo>
                  <a:pt x="349109" y="574072"/>
                </a:lnTo>
                <a:lnTo>
                  <a:pt x="321721" y="538528"/>
                </a:lnTo>
                <a:lnTo>
                  <a:pt x="294755" y="502861"/>
                </a:lnTo>
                <a:lnTo>
                  <a:pt x="267913" y="468150"/>
                </a:lnTo>
                <a:lnTo>
                  <a:pt x="234823" y="426605"/>
                </a:lnTo>
                <a:lnTo>
                  <a:pt x="212452" y="392197"/>
                </a:lnTo>
                <a:lnTo>
                  <a:pt x="182967" y="349756"/>
                </a:lnTo>
                <a:lnTo>
                  <a:pt x="157042" y="306572"/>
                </a:lnTo>
                <a:lnTo>
                  <a:pt x="126932" y="265705"/>
                </a:lnTo>
                <a:lnTo>
                  <a:pt x="101582" y="224449"/>
                </a:lnTo>
                <a:lnTo>
                  <a:pt x="78555" y="185684"/>
                </a:lnTo>
                <a:lnTo>
                  <a:pt x="56500" y="148634"/>
                </a:lnTo>
                <a:lnTo>
                  <a:pt x="42758" y="124958"/>
                </a:lnTo>
                <a:lnTo>
                  <a:pt x="35821" y="105926"/>
                </a:lnTo>
                <a:lnTo>
                  <a:pt x="21995" y="90105"/>
                </a:lnTo>
                <a:lnTo>
                  <a:pt x="19085" y="80496"/>
                </a:lnTo>
                <a:lnTo>
                  <a:pt x="18677" y="77425"/>
                </a:lnTo>
                <a:lnTo>
                  <a:pt x="15577" y="71366"/>
                </a:lnTo>
                <a:lnTo>
                  <a:pt x="11884" y="65366"/>
                </a:lnTo>
                <a:lnTo>
                  <a:pt x="10243" y="59392"/>
                </a:lnTo>
                <a:lnTo>
                  <a:pt x="8813" y="57401"/>
                </a:lnTo>
                <a:lnTo>
                  <a:pt x="6868" y="56075"/>
                </a:lnTo>
                <a:lnTo>
                  <a:pt x="1" y="53422"/>
                </a:lnTo>
                <a:lnTo>
                  <a:pt x="0" y="95289"/>
                </a:lnTo>
                <a:lnTo>
                  <a:pt x="0" y="137675"/>
                </a:lnTo>
                <a:lnTo>
                  <a:pt x="0" y="178490"/>
                </a:lnTo>
                <a:lnTo>
                  <a:pt x="0" y="220112"/>
                </a:lnTo>
                <a:lnTo>
                  <a:pt x="0" y="264409"/>
                </a:lnTo>
                <a:lnTo>
                  <a:pt x="0" y="285547"/>
                </a:lnTo>
                <a:lnTo>
                  <a:pt x="0" y="245692"/>
                </a:lnTo>
                <a:lnTo>
                  <a:pt x="992" y="228681"/>
                </a:lnTo>
                <a:lnTo>
                  <a:pt x="7689" y="199226"/>
                </a:lnTo>
                <a:lnTo>
                  <a:pt x="755" y="156606"/>
                </a:lnTo>
                <a:lnTo>
                  <a:pt x="67" y="113780"/>
                </a:lnTo>
                <a:lnTo>
                  <a:pt x="4" y="71329"/>
                </a:lnTo>
                <a:lnTo>
                  <a:pt x="994" y="59396"/>
                </a:lnTo>
                <a:lnTo>
                  <a:pt x="8562" y="24179"/>
                </a:lnTo>
                <a:lnTo>
                  <a:pt x="8927" y="370"/>
                </a:lnTo>
                <a:lnTo>
                  <a:pt x="13670" y="0"/>
                </a:lnTo>
                <a:lnTo>
                  <a:pt x="15066" y="939"/>
                </a:lnTo>
                <a:lnTo>
                  <a:pt x="15997" y="2558"/>
                </a:lnTo>
                <a:lnTo>
                  <a:pt x="17492" y="12286"/>
                </a:lnTo>
                <a:lnTo>
                  <a:pt x="18607" y="14091"/>
                </a:lnTo>
                <a:lnTo>
                  <a:pt x="20342" y="15295"/>
                </a:lnTo>
                <a:lnTo>
                  <a:pt x="22491" y="16098"/>
                </a:lnTo>
                <a:lnTo>
                  <a:pt x="57760" y="57404"/>
                </a:lnTo>
                <a:lnTo>
                  <a:pt x="98297" y="98129"/>
                </a:lnTo>
                <a:lnTo>
                  <a:pt x="139903" y="139745"/>
                </a:lnTo>
                <a:lnTo>
                  <a:pt x="175514" y="174365"/>
                </a:lnTo>
                <a:lnTo>
                  <a:pt x="185746" y="177901"/>
                </a:lnTo>
                <a:lnTo>
                  <a:pt x="186338" y="179072"/>
                </a:lnTo>
                <a:lnTo>
                  <a:pt x="187173" y="183476"/>
                </a:lnTo>
                <a:lnTo>
                  <a:pt x="187523" y="178460"/>
                </a:lnTo>
                <a:lnTo>
                  <a:pt x="192264" y="178443"/>
                </a:lnTo>
                <a:lnTo>
                  <a:pt x="193660" y="177449"/>
                </a:lnTo>
                <a:lnTo>
                  <a:pt x="194591" y="175794"/>
                </a:lnTo>
                <a:lnTo>
                  <a:pt x="196453" y="16950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SMARTInkShape-552"/>
          <p:cNvSpPr/>
          <p:nvPr/>
        </p:nvSpPr>
        <p:spPr>
          <a:xfrm>
            <a:off x="2080741" y="4465212"/>
            <a:ext cx="365994" cy="1276164"/>
          </a:xfrm>
          <a:custGeom>
            <a:avLst/>
            <a:gdLst/>
            <a:ahLst/>
            <a:cxnLst/>
            <a:rect l="0" t="0" r="0" b="0"/>
            <a:pathLst>
              <a:path w="365994" h="1276164">
                <a:moveTo>
                  <a:pt x="115962" y="8561"/>
                </a:moveTo>
                <a:lnTo>
                  <a:pt x="115962" y="0"/>
                </a:lnTo>
                <a:lnTo>
                  <a:pt x="115962" y="20981"/>
                </a:lnTo>
                <a:lnTo>
                  <a:pt x="113316" y="26649"/>
                </a:lnTo>
                <a:lnTo>
                  <a:pt x="109825" y="32475"/>
                </a:lnTo>
                <a:lnTo>
                  <a:pt x="107584" y="44300"/>
                </a:lnTo>
                <a:lnTo>
                  <a:pt x="106285" y="51234"/>
                </a:lnTo>
                <a:lnTo>
                  <a:pt x="99376" y="72806"/>
                </a:lnTo>
                <a:lnTo>
                  <a:pt x="95625" y="98479"/>
                </a:lnTo>
                <a:lnTo>
                  <a:pt x="91085" y="115902"/>
                </a:lnTo>
                <a:lnTo>
                  <a:pt x="82296" y="151645"/>
                </a:lnTo>
                <a:lnTo>
                  <a:pt x="73777" y="180324"/>
                </a:lnTo>
                <a:lnTo>
                  <a:pt x="69398" y="202991"/>
                </a:lnTo>
                <a:lnTo>
                  <a:pt x="56179" y="241643"/>
                </a:lnTo>
                <a:lnTo>
                  <a:pt x="44475" y="279277"/>
                </a:lnTo>
                <a:lnTo>
                  <a:pt x="32608" y="319895"/>
                </a:lnTo>
                <a:lnTo>
                  <a:pt x="21702" y="362718"/>
                </a:lnTo>
                <a:lnTo>
                  <a:pt x="15873" y="403515"/>
                </a:lnTo>
                <a:lnTo>
                  <a:pt x="10900" y="437793"/>
                </a:lnTo>
                <a:lnTo>
                  <a:pt x="9426" y="473085"/>
                </a:lnTo>
                <a:lnTo>
                  <a:pt x="8990" y="508677"/>
                </a:lnTo>
                <a:lnTo>
                  <a:pt x="11506" y="547004"/>
                </a:lnTo>
                <a:lnTo>
                  <a:pt x="15890" y="589780"/>
                </a:lnTo>
                <a:lnTo>
                  <a:pt x="19835" y="631227"/>
                </a:lnTo>
                <a:lnTo>
                  <a:pt x="27287" y="671290"/>
                </a:lnTo>
                <a:lnTo>
                  <a:pt x="35779" y="714579"/>
                </a:lnTo>
                <a:lnTo>
                  <a:pt x="47225" y="756179"/>
                </a:lnTo>
                <a:lnTo>
                  <a:pt x="60538" y="796286"/>
                </a:lnTo>
                <a:lnTo>
                  <a:pt x="73413" y="836943"/>
                </a:lnTo>
                <a:lnTo>
                  <a:pt x="87149" y="876770"/>
                </a:lnTo>
                <a:lnTo>
                  <a:pt x="100149" y="917345"/>
                </a:lnTo>
                <a:lnTo>
                  <a:pt x="116568" y="954503"/>
                </a:lnTo>
                <a:lnTo>
                  <a:pt x="131355" y="990648"/>
                </a:lnTo>
                <a:lnTo>
                  <a:pt x="144666" y="1026492"/>
                </a:lnTo>
                <a:lnTo>
                  <a:pt x="162202" y="1069420"/>
                </a:lnTo>
                <a:lnTo>
                  <a:pt x="181357" y="1111707"/>
                </a:lnTo>
                <a:lnTo>
                  <a:pt x="202013" y="1154906"/>
                </a:lnTo>
                <a:lnTo>
                  <a:pt x="216035" y="1194838"/>
                </a:lnTo>
                <a:lnTo>
                  <a:pt x="219970" y="1201553"/>
                </a:lnTo>
                <a:lnTo>
                  <a:pt x="221719" y="1207845"/>
                </a:lnTo>
                <a:lnTo>
                  <a:pt x="223178" y="1209920"/>
                </a:lnTo>
                <a:lnTo>
                  <a:pt x="225142" y="1211303"/>
                </a:lnTo>
                <a:lnTo>
                  <a:pt x="227444" y="1212225"/>
                </a:lnTo>
                <a:lnTo>
                  <a:pt x="228979" y="1213832"/>
                </a:lnTo>
                <a:lnTo>
                  <a:pt x="232045" y="1222988"/>
                </a:lnTo>
                <a:lnTo>
                  <a:pt x="232047" y="1218256"/>
                </a:lnTo>
                <a:lnTo>
                  <a:pt x="230063" y="1216861"/>
                </a:lnTo>
                <a:lnTo>
                  <a:pt x="217790" y="1212912"/>
                </a:lnTo>
                <a:lnTo>
                  <a:pt x="175373" y="1179809"/>
                </a:lnTo>
                <a:lnTo>
                  <a:pt x="150261" y="1163351"/>
                </a:lnTo>
                <a:lnTo>
                  <a:pt x="115444" y="1124591"/>
                </a:lnTo>
                <a:lnTo>
                  <a:pt x="74260" y="1090778"/>
                </a:lnTo>
                <a:lnTo>
                  <a:pt x="33609" y="1057414"/>
                </a:lnTo>
                <a:lnTo>
                  <a:pt x="15281" y="1041574"/>
                </a:lnTo>
                <a:lnTo>
                  <a:pt x="11684" y="1035540"/>
                </a:lnTo>
                <a:lnTo>
                  <a:pt x="10725" y="1032542"/>
                </a:lnTo>
                <a:lnTo>
                  <a:pt x="9093" y="1030542"/>
                </a:lnTo>
                <a:lnTo>
                  <a:pt x="0" y="1026592"/>
                </a:lnTo>
                <a:lnTo>
                  <a:pt x="24786" y="1050462"/>
                </a:lnTo>
                <a:lnTo>
                  <a:pt x="66294" y="1084279"/>
                </a:lnTo>
                <a:lnTo>
                  <a:pt x="107298" y="1118923"/>
                </a:lnTo>
                <a:lnTo>
                  <a:pt x="144158" y="1148598"/>
                </a:lnTo>
                <a:lnTo>
                  <a:pt x="184939" y="1178352"/>
                </a:lnTo>
                <a:lnTo>
                  <a:pt x="222978" y="1208116"/>
                </a:lnTo>
                <a:lnTo>
                  <a:pt x="267584" y="1240075"/>
                </a:lnTo>
                <a:lnTo>
                  <a:pt x="311627" y="1264981"/>
                </a:lnTo>
                <a:lnTo>
                  <a:pt x="314866" y="1265870"/>
                </a:lnTo>
                <a:lnTo>
                  <a:pt x="317026" y="1267455"/>
                </a:lnTo>
                <a:lnTo>
                  <a:pt x="318465" y="1269503"/>
                </a:lnTo>
                <a:lnTo>
                  <a:pt x="320776" y="1275180"/>
                </a:lnTo>
                <a:lnTo>
                  <a:pt x="323738" y="1275956"/>
                </a:lnTo>
                <a:lnTo>
                  <a:pt x="325917" y="1276163"/>
                </a:lnTo>
                <a:lnTo>
                  <a:pt x="326377" y="1275309"/>
                </a:lnTo>
                <a:lnTo>
                  <a:pt x="322633" y="1266809"/>
                </a:lnTo>
                <a:lnTo>
                  <a:pt x="320403" y="1251904"/>
                </a:lnTo>
                <a:lnTo>
                  <a:pt x="315223" y="1243580"/>
                </a:lnTo>
                <a:lnTo>
                  <a:pt x="313247" y="1233837"/>
                </a:lnTo>
                <a:lnTo>
                  <a:pt x="312437" y="1192301"/>
                </a:lnTo>
                <a:lnTo>
                  <a:pt x="313409" y="1157432"/>
                </a:lnTo>
                <a:lnTo>
                  <a:pt x="323439" y="1115838"/>
                </a:lnTo>
                <a:lnTo>
                  <a:pt x="327237" y="1102942"/>
                </a:lnTo>
                <a:lnTo>
                  <a:pt x="334615" y="1066482"/>
                </a:lnTo>
                <a:lnTo>
                  <a:pt x="345668" y="1035639"/>
                </a:lnTo>
                <a:lnTo>
                  <a:pt x="348030" y="1024634"/>
                </a:lnTo>
                <a:lnTo>
                  <a:pt x="365848" y="982543"/>
                </a:lnTo>
                <a:lnTo>
                  <a:pt x="365993" y="97296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SMARTInkShape-553"/>
          <p:cNvSpPr/>
          <p:nvPr/>
        </p:nvSpPr>
        <p:spPr>
          <a:xfrm>
            <a:off x="2617640" y="2207032"/>
            <a:ext cx="561316" cy="855852"/>
          </a:xfrm>
          <a:custGeom>
            <a:avLst/>
            <a:gdLst/>
            <a:ahLst/>
            <a:cxnLst/>
            <a:rect l="0" t="0" r="0" b="0"/>
            <a:pathLst>
              <a:path w="561316" h="855852">
                <a:moveTo>
                  <a:pt x="7688" y="855851"/>
                </a:moveTo>
                <a:lnTo>
                  <a:pt x="0" y="855851"/>
                </a:lnTo>
                <a:lnTo>
                  <a:pt x="7589" y="855851"/>
                </a:lnTo>
                <a:lnTo>
                  <a:pt x="7688" y="812608"/>
                </a:lnTo>
                <a:lnTo>
                  <a:pt x="7688" y="809163"/>
                </a:lnTo>
                <a:lnTo>
                  <a:pt x="16783" y="771221"/>
                </a:lnTo>
                <a:lnTo>
                  <a:pt x="31777" y="727668"/>
                </a:lnTo>
                <a:lnTo>
                  <a:pt x="46420" y="685770"/>
                </a:lnTo>
                <a:lnTo>
                  <a:pt x="63917" y="641483"/>
                </a:lnTo>
                <a:lnTo>
                  <a:pt x="80862" y="605809"/>
                </a:lnTo>
                <a:lnTo>
                  <a:pt x="100893" y="563962"/>
                </a:lnTo>
                <a:lnTo>
                  <a:pt x="123958" y="523358"/>
                </a:lnTo>
                <a:lnTo>
                  <a:pt x="141688" y="489113"/>
                </a:lnTo>
                <a:lnTo>
                  <a:pt x="170197" y="446727"/>
                </a:lnTo>
                <a:lnTo>
                  <a:pt x="197363" y="408698"/>
                </a:lnTo>
                <a:lnTo>
                  <a:pt x="221837" y="366644"/>
                </a:lnTo>
                <a:lnTo>
                  <a:pt x="250521" y="324639"/>
                </a:lnTo>
                <a:lnTo>
                  <a:pt x="284851" y="285253"/>
                </a:lnTo>
                <a:lnTo>
                  <a:pt x="320295" y="246164"/>
                </a:lnTo>
                <a:lnTo>
                  <a:pt x="358748" y="202042"/>
                </a:lnTo>
                <a:lnTo>
                  <a:pt x="396223" y="159080"/>
                </a:lnTo>
                <a:lnTo>
                  <a:pt x="434267" y="121721"/>
                </a:lnTo>
                <a:lnTo>
                  <a:pt x="471852" y="79585"/>
                </a:lnTo>
                <a:lnTo>
                  <a:pt x="515892" y="36430"/>
                </a:lnTo>
                <a:lnTo>
                  <a:pt x="521291" y="29304"/>
                </a:lnTo>
                <a:lnTo>
                  <a:pt x="524330" y="19715"/>
                </a:lnTo>
                <a:lnTo>
                  <a:pt x="525595" y="0"/>
                </a:lnTo>
                <a:lnTo>
                  <a:pt x="525609" y="11153"/>
                </a:lnTo>
                <a:lnTo>
                  <a:pt x="523625" y="13914"/>
                </a:lnTo>
                <a:lnTo>
                  <a:pt x="482237" y="46231"/>
                </a:lnTo>
                <a:lnTo>
                  <a:pt x="441174" y="76156"/>
                </a:lnTo>
                <a:lnTo>
                  <a:pt x="397444" y="101880"/>
                </a:lnTo>
                <a:lnTo>
                  <a:pt x="352877" y="121553"/>
                </a:lnTo>
                <a:lnTo>
                  <a:pt x="308235" y="145602"/>
                </a:lnTo>
                <a:lnTo>
                  <a:pt x="264579" y="157113"/>
                </a:lnTo>
                <a:lnTo>
                  <a:pt x="222170" y="177073"/>
                </a:lnTo>
                <a:lnTo>
                  <a:pt x="222051" y="172418"/>
                </a:lnTo>
                <a:lnTo>
                  <a:pt x="223027" y="171034"/>
                </a:lnTo>
                <a:lnTo>
                  <a:pt x="224669" y="170111"/>
                </a:lnTo>
                <a:lnTo>
                  <a:pt x="240045" y="163632"/>
                </a:lnTo>
                <a:lnTo>
                  <a:pt x="255183" y="154047"/>
                </a:lnTo>
                <a:lnTo>
                  <a:pt x="294914" y="143596"/>
                </a:lnTo>
                <a:lnTo>
                  <a:pt x="333541" y="129457"/>
                </a:lnTo>
                <a:lnTo>
                  <a:pt x="374383" y="107604"/>
                </a:lnTo>
                <a:lnTo>
                  <a:pt x="418530" y="91117"/>
                </a:lnTo>
                <a:lnTo>
                  <a:pt x="458372" y="80764"/>
                </a:lnTo>
                <a:lnTo>
                  <a:pt x="488736" y="72194"/>
                </a:lnTo>
                <a:lnTo>
                  <a:pt x="530551" y="47196"/>
                </a:lnTo>
                <a:lnTo>
                  <a:pt x="540193" y="44419"/>
                </a:lnTo>
                <a:lnTo>
                  <a:pt x="561315" y="43250"/>
                </a:lnTo>
                <a:lnTo>
                  <a:pt x="556584" y="47990"/>
                </a:lnTo>
                <a:lnTo>
                  <a:pt x="554259" y="52963"/>
                </a:lnTo>
                <a:lnTo>
                  <a:pt x="551652" y="67165"/>
                </a:lnTo>
                <a:lnTo>
                  <a:pt x="538182" y="92059"/>
                </a:lnTo>
                <a:lnTo>
                  <a:pt x="525039" y="135261"/>
                </a:lnTo>
                <a:lnTo>
                  <a:pt x="510652" y="176560"/>
                </a:lnTo>
                <a:lnTo>
                  <a:pt x="495834" y="214202"/>
                </a:lnTo>
                <a:lnTo>
                  <a:pt x="488028" y="257731"/>
                </a:lnTo>
                <a:lnTo>
                  <a:pt x="480900" y="296096"/>
                </a:lnTo>
                <a:lnTo>
                  <a:pt x="472941" y="339977"/>
                </a:lnTo>
                <a:lnTo>
                  <a:pt x="472048" y="382329"/>
                </a:lnTo>
                <a:lnTo>
                  <a:pt x="472032" y="408953"/>
                </a:lnTo>
                <a:lnTo>
                  <a:pt x="472032" y="39150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0" name="SMARTInkShape-Group63"/>
          <p:cNvGrpSpPr/>
          <p:nvPr/>
        </p:nvGrpSpPr>
        <p:grpSpPr>
          <a:xfrm>
            <a:off x="2161507" y="1134193"/>
            <a:ext cx="1008533" cy="533762"/>
            <a:chOff x="2161507" y="1134193"/>
            <a:chExt cx="1008533" cy="533762"/>
          </a:xfrm>
        </p:grpSpPr>
        <p:sp>
          <p:nvSpPr>
            <p:cNvPr id="775" name="SMARTInkShape-554"/>
            <p:cNvSpPr/>
            <p:nvPr/>
          </p:nvSpPr>
          <p:spPr>
            <a:xfrm>
              <a:off x="2973586" y="1232333"/>
              <a:ext cx="196454" cy="168232"/>
            </a:xfrm>
            <a:custGeom>
              <a:avLst/>
              <a:gdLst/>
              <a:ahLst/>
              <a:cxnLst/>
              <a:rect l="0" t="0" r="0" b="0"/>
              <a:pathLst>
                <a:path w="196454" h="168232">
                  <a:moveTo>
                    <a:pt x="0" y="62472"/>
                  </a:moveTo>
                  <a:lnTo>
                    <a:pt x="0" y="79954"/>
                  </a:lnTo>
                  <a:lnTo>
                    <a:pt x="4740" y="84960"/>
                  </a:lnTo>
                  <a:lnTo>
                    <a:pt x="6137" y="85401"/>
                  </a:lnTo>
                  <a:lnTo>
                    <a:pt x="7068" y="84703"/>
                  </a:lnTo>
                  <a:lnTo>
                    <a:pt x="7688" y="83246"/>
                  </a:lnTo>
                  <a:lnTo>
                    <a:pt x="9094" y="82274"/>
                  </a:lnTo>
                  <a:lnTo>
                    <a:pt x="15814" y="80907"/>
                  </a:lnTo>
                  <a:lnTo>
                    <a:pt x="21249" y="80587"/>
                  </a:lnTo>
                  <a:lnTo>
                    <a:pt x="23096" y="79509"/>
                  </a:lnTo>
                  <a:lnTo>
                    <a:pt x="24327" y="77799"/>
                  </a:lnTo>
                  <a:lnTo>
                    <a:pt x="25148" y="75667"/>
                  </a:lnTo>
                  <a:lnTo>
                    <a:pt x="35783" y="67925"/>
                  </a:lnTo>
                  <a:lnTo>
                    <a:pt x="49034" y="62557"/>
                  </a:lnTo>
                  <a:lnTo>
                    <a:pt x="50549" y="60544"/>
                  </a:lnTo>
                  <a:lnTo>
                    <a:pt x="51559" y="58210"/>
                  </a:lnTo>
                  <a:lnTo>
                    <a:pt x="67448" y="37375"/>
                  </a:lnTo>
                  <a:lnTo>
                    <a:pt x="70656" y="30482"/>
                  </a:lnTo>
                  <a:lnTo>
                    <a:pt x="77049" y="21023"/>
                  </a:lnTo>
                  <a:lnTo>
                    <a:pt x="78892" y="14946"/>
                  </a:lnTo>
                  <a:lnTo>
                    <a:pt x="80376" y="12928"/>
                  </a:lnTo>
                  <a:lnTo>
                    <a:pt x="82358" y="11584"/>
                  </a:lnTo>
                  <a:lnTo>
                    <a:pt x="84671" y="10687"/>
                  </a:lnTo>
                  <a:lnTo>
                    <a:pt x="85221" y="9097"/>
                  </a:lnTo>
                  <a:lnTo>
                    <a:pt x="84595" y="7045"/>
                  </a:lnTo>
                  <a:lnTo>
                    <a:pt x="81202" y="1362"/>
                  </a:lnTo>
                  <a:lnTo>
                    <a:pt x="78092" y="586"/>
                  </a:lnTo>
                  <a:lnTo>
                    <a:pt x="67087" y="0"/>
                  </a:lnTo>
                  <a:lnTo>
                    <a:pt x="61897" y="2626"/>
                  </a:lnTo>
                  <a:lnTo>
                    <a:pt x="59124" y="4715"/>
                  </a:lnTo>
                  <a:lnTo>
                    <a:pt x="50481" y="17136"/>
                  </a:lnTo>
                  <a:lnTo>
                    <a:pt x="29518" y="59596"/>
                  </a:lnTo>
                  <a:lnTo>
                    <a:pt x="21755" y="75290"/>
                  </a:lnTo>
                  <a:lnTo>
                    <a:pt x="12816" y="118885"/>
                  </a:lnTo>
                  <a:lnTo>
                    <a:pt x="18278" y="139589"/>
                  </a:lnTo>
                  <a:lnTo>
                    <a:pt x="30213" y="154709"/>
                  </a:lnTo>
                  <a:lnTo>
                    <a:pt x="38563" y="158036"/>
                  </a:lnTo>
                  <a:lnTo>
                    <a:pt x="47897" y="160507"/>
                  </a:lnTo>
                  <a:lnTo>
                    <a:pt x="59722" y="166485"/>
                  </a:lnTo>
                  <a:lnTo>
                    <a:pt x="69869" y="168231"/>
                  </a:lnTo>
                  <a:lnTo>
                    <a:pt x="110215" y="160452"/>
                  </a:lnTo>
                  <a:lnTo>
                    <a:pt x="144866" y="145533"/>
                  </a:lnTo>
                  <a:lnTo>
                    <a:pt x="159952" y="136499"/>
                  </a:lnTo>
                  <a:lnTo>
                    <a:pt x="166339" y="134068"/>
                  </a:lnTo>
                  <a:lnTo>
                    <a:pt x="196453" y="1071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555"/>
            <p:cNvSpPr/>
            <p:nvPr/>
          </p:nvSpPr>
          <p:spPr>
            <a:xfrm>
              <a:off x="2884289" y="1135312"/>
              <a:ext cx="8931" cy="239861"/>
            </a:xfrm>
            <a:custGeom>
              <a:avLst/>
              <a:gdLst/>
              <a:ahLst/>
              <a:cxnLst/>
              <a:rect l="0" t="0" r="0" b="0"/>
              <a:pathLst>
                <a:path w="8931" h="239861">
                  <a:moveTo>
                    <a:pt x="8930" y="7688"/>
                  </a:moveTo>
                  <a:lnTo>
                    <a:pt x="8930" y="0"/>
                  </a:lnTo>
                  <a:lnTo>
                    <a:pt x="8930" y="20017"/>
                  </a:lnTo>
                  <a:lnTo>
                    <a:pt x="552" y="61515"/>
                  </a:lnTo>
                  <a:lnTo>
                    <a:pt x="49" y="99653"/>
                  </a:lnTo>
                  <a:lnTo>
                    <a:pt x="4" y="141084"/>
                  </a:lnTo>
                  <a:lnTo>
                    <a:pt x="0" y="184372"/>
                  </a:lnTo>
                  <a:lnTo>
                    <a:pt x="0" y="227737"/>
                  </a:lnTo>
                  <a:lnTo>
                    <a:pt x="0" y="239848"/>
                  </a:lnTo>
                  <a:lnTo>
                    <a:pt x="8930" y="239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556"/>
            <p:cNvSpPr/>
            <p:nvPr/>
          </p:nvSpPr>
          <p:spPr>
            <a:xfrm>
              <a:off x="2611624" y="1241275"/>
              <a:ext cx="147650" cy="168217"/>
            </a:xfrm>
            <a:custGeom>
              <a:avLst/>
              <a:gdLst/>
              <a:ahLst/>
              <a:cxnLst/>
              <a:rect l="0" t="0" r="0" b="0"/>
              <a:pathLst>
                <a:path w="147650" h="168217">
                  <a:moveTo>
                    <a:pt x="147649" y="44600"/>
                  </a:moveTo>
                  <a:lnTo>
                    <a:pt x="147649" y="53497"/>
                  </a:lnTo>
                  <a:lnTo>
                    <a:pt x="142909" y="48780"/>
                  </a:lnTo>
                  <a:lnTo>
                    <a:pt x="140582" y="43812"/>
                  </a:lnTo>
                  <a:lnTo>
                    <a:pt x="134347" y="27798"/>
                  </a:lnTo>
                  <a:lnTo>
                    <a:pt x="123322" y="9412"/>
                  </a:lnTo>
                  <a:lnTo>
                    <a:pt x="122502" y="6259"/>
                  </a:lnTo>
                  <a:lnTo>
                    <a:pt x="120962" y="4156"/>
                  </a:lnTo>
                  <a:lnTo>
                    <a:pt x="118944" y="2755"/>
                  </a:lnTo>
                  <a:lnTo>
                    <a:pt x="113064" y="1197"/>
                  </a:lnTo>
                  <a:lnTo>
                    <a:pt x="82500" y="0"/>
                  </a:lnTo>
                  <a:lnTo>
                    <a:pt x="68594" y="4707"/>
                  </a:lnTo>
                  <a:lnTo>
                    <a:pt x="56646" y="12385"/>
                  </a:lnTo>
                  <a:lnTo>
                    <a:pt x="24545" y="53783"/>
                  </a:lnTo>
                  <a:lnTo>
                    <a:pt x="8995" y="82336"/>
                  </a:lnTo>
                  <a:lnTo>
                    <a:pt x="0" y="110915"/>
                  </a:lnTo>
                  <a:lnTo>
                    <a:pt x="1991" y="122360"/>
                  </a:lnTo>
                  <a:lnTo>
                    <a:pt x="8690" y="135219"/>
                  </a:lnTo>
                  <a:lnTo>
                    <a:pt x="25693" y="154588"/>
                  </a:lnTo>
                  <a:lnTo>
                    <a:pt x="31600" y="157976"/>
                  </a:lnTo>
                  <a:lnTo>
                    <a:pt x="37533" y="160474"/>
                  </a:lnTo>
                  <a:lnTo>
                    <a:pt x="43477" y="164891"/>
                  </a:lnTo>
                  <a:lnTo>
                    <a:pt x="52072" y="167516"/>
                  </a:lnTo>
                  <a:lnTo>
                    <a:pt x="57142" y="168216"/>
                  </a:lnTo>
                  <a:lnTo>
                    <a:pt x="65421" y="166348"/>
                  </a:lnTo>
                  <a:lnTo>
                    <a:pt x="92046" y="154115"/>
                  </a:lnTo>
                  <a:lnTo>
                    <a:pt x="99124" y="151812"/>
                  </a:lnTo>
                  <a:lnTo>
                    <a:pt x="111753" y="144895"/>
                  </a:lnTo>
                  <a:lnTo>
                    <a:pt x="120860" y="1428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557"/>
            <p:cNvSpPr/>
            <p:nvPr/>
          </p:nvSpPr>
          <p:spPr>
            <a:xfrm>
              <a:off x="2348508" y="1264127"/>
              <a:ext cx="165629" cy="403828"/>
            </a:xfrm>
            <a:custGeom>
              <a:avLst/>
              <a:gdLst/>
              <a:ahLst/>
              <a:cxnLst/>
              <a:rect l="0" t="0" r="0" b="0"/>
              <a:pathLst>
                <a:path w="165629" h="403828">
                  <a:moveTo>
                    <a:pt x="35719" y="3889"/>
                  </a:moveTo>
                  <a:lnTo>
                    <a:pt x="34726" y="45756"/>
                  </a:lnTo>
                  <a:lnTo>
                    <a:pt x="28030" y="68027"/>
                  </a:lnTo>
                  <a:lnTo>
                    <a:pt x="26821" y="112377"/>
                  </a:lnTo>
                  <a:lnTo>
                    <a:pt x="29449" y="119244"/>
                  </a:lnTo>
                  <a:lnTo>
                    <a:pt x="32932" y="125603"/>
                  </a:lnTo>
                  <a:lnTo>
                    <a:pt x="34480" y="131736"/>
                  </a:lnTo>
                  <a:lnTo>
                    <a:pt x="35885" y="133769"/>
                  </a:lnTo>
                  <a:lnTo>
                    <a:pt x="37814" y="135124"/>
                  </a:lnTo>
                  <a:lnTo>
                    <a:pt x="42603" y="136630"/>
                  </a:lnTo>
                  <a:lnTo>
                    <a:pt x="56677" y="137675"/>
                  </a:lnTo>
                  <a:lnTo>
                    <a:pt x="62562" y="135118"/>
                  </a:lnTo>
                  <a:lnTo>
                    <a:pt x="92459" y="112923"/>
                  </a:lnTo>
                  <a:lnTo>
                    <a:pt x="121966" y="69451"/>
                  </a:lnTo>
                  <a:lnTo>
                    <a:pt x="138900" y="42513"/>
                  </a:lnTo>
                  <a:lnTo>
                    <a:pt x="143518" y="16703"/>
                  </a:lnTo>
                  <a:lnTo>
                    <a:pt x="149874" y="4068"/>
                  </a:lnTo>
                  <a:lnTo>
                    <a:pt x="150946" y="0"/>
                  </a:lnTo>
                  <a:lnTo>
                    <a:pt x="151232" y="304"/>
                  </a:lnTo>
                  <a:lnTo>
                    <a:pt x="151803" y="43023"/>
                  </a:lnTo>
                  <a:lnTo>
                    <a:pt x="149159" y="69129"/>
                  </a:lnTo>
                  <a:lnTo>
                    <a:pt x="144116" y="102655"/>
                  </a:lnTo>
                  <a:lnTo>
                    <a:pt x="150106" y="146835"/>
                  </a:lnTo>
                  <a:lnTo>
                    <a:pt x="151469" y="187237"/>
                  </a:lnTo>
                  <a:lnTo>
                    <a:pt x="157875" y="226306"/>
                  </a:lnTo>
                  <a:lnTo>
                    <a:pt x="162815" y="262687"/>
                  </a:lnTo>
                  <a:lnTo>
                    <a:pt x="165628" y="280637"/>
                  </a:lnTo>
                  <a:lnTo>
                    <a:pt x="161574" y="320607"/>
                  </a:lnTo>
                  <a:lnTo>
                    <a:pt x="153771" y="350988"/>
                  </a:lnTo>
                  <a:lnTo>
                    <a:pt x="144560" y="365914"/>
                  </a:lnTo>
                  <a:lnTo>
                    <a:pt x="123241" y="389323"/>
                  </a:lnTo>
                  <a:lnTo>
                    <a:pt x="103985" y="399321"/>
                  </a:lnTo>
                  <a:lnTo>
                    <a:pt x="84168" y="403827"/>
                  </a:lnTo>
                  <a:lnTo>
                    <a:pt x="71804" y="402236"/>
                  </a:lnTo>
                  <a:lnTo>
                    <a:pt x="29787" y="392373"/>
                  </a:lnTo>
                  <a:lnTo>
                    <a:pt x="16653" y="384460"/>
                  </a:lnTo>
                  <a:lnTo>
                    <a:pt x="0" y="361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558"/>
            <p:cNvSpPr/>
            <p:nvPr/>
          </p:nvSpPr>
          <p:spPr>
            <a:xfrm>
              <a:off x="2161507" y="1134193"/>
              <a:ext cx="133424" cy="276498"/>
            </a:xfrm>
            <a:custGeom>
              <a:avLst/>
              <a:gdLst/>
              <a:ahLst/>
              <a:cxnLst/>
              <a:rect l="0" t="0" r="0" b="0"/>
              <a:pathLst>
                <a:path w="133424" h="276498">
                  <a:moveTo>
                    <a:pt x="106634" y="71315"/>
                  </a:moveTo>
                  <a:lnTo>
                    <a:pt x="106634" y="62395"/>
                  </a:lnTo>
                  <a:lnTo>
                    <a:pt x="106634" y="70947"/>
                  </a:lnTo>
                  <a:lnTo>
                    <a:pt x="106634" y="26650"/>
                  </a:lnTo>
                  <a:lnTo>
                    <a:pt x="106634" y="14757"/>
                  </a:lnTo>
                  <a:lnTo>
                    <a:pt x="105641" y="12774"/>
                  </a:lnTo>
                  <a:lnTo>
                    <a:pt x="103988" y="11451"/>
                  </a:lnTo>
                  <a:lnTo>
                    <a:pt x="101893" y="10570"/>
                  </a:lnTo>
                  <a:lnTo>
                    <a:pt x="100497" y="8990"/>
                  </a:lnTo>
                  <a:lnTo>
                    <a:pt x="98945" y="4589"/>
                  </a:lnTo>
                  <a:lnTo>
                    <a:pt x="97539" y="3018"/>
                  </a:lnTo>
                  <a:lnTo>
                    <a:pt x="90125" y="291"/>
                  </a:lnTo>
                  <a:lnTo>
                    <a:pt x="84434" y="0"/>
                  </a:lnTo>
                  <a:lnTo>
                    <a:pt x="79238" y="2578"/>
                  </a:lnTo>
                  <a:lnTo>
                    <a:pt x="54864" y="20620"/>
                  </a:lnTo>
                  <a:lnTo>
                    <a:pt x="32325" y="59577"/>
                  </a:lnTo>
                  <a:lnTo>
                    <a:pt x="17351" y="98910"/>
                  </a:lnTo>
                  <a:lnTo>
                    <a:pt x="3448" y="142858"/>
                  </a:lnTo>
                  <a:lnTo>
                    <a:pt x="0" y="182674"/>
                  </a:lnTo>
                  <a:lnTo>
                    <a:pt x="573" y="207891"/>
                  </a:lnTo>
                  <a:lnTo>
                    <a:pt x="10507" y="249888"/>
                  </a:lnTo>
                  <a:lnTo>
                    <a:pt x="17959" y="265116"/>
                  </a:lnTo>
                  <a:lnTo>
                    <a:pt x="20728" y="268977"/>
                  </a:lnTo>
                  <a:lnTo>
                    <a:pt x="24559" y="271550"/>
                  </a:lnTo>
                  <a:lnTo>
                    <a:pt x="38438" y="275172"/>
                  </a:lnTo>
                  <a:lnTo>
                    <a:pt x="60416" y="276497"/>
                  </a:lnTo>
                  <a:lnTo>
                    <a:pt x="99621" y="265666"/>
                  </a:lnTo>
                  <a:lnTo>
                    <a:pt x="104935" y="263390"/>
                  </a:lnTo>
                  <a:lnTo>
                    <a:pt x="113485" y="255570"/>
                  </a:lnTo>
                  <a:lnTo>
                    <a:pt x="120593" y="247464"/>
                  </a:lnTo>
                  <a:lnTo>
                    <a:pt x="133423" y="2409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7" name="SMARTInkShape-Group64"/>
          <p:cNvGrpSpPr/>
          <p:nvPr/>
        </p:nvGrpSpPr>
        <p:grpSpPr>
          <a:xfrm>
            <a:off x="662679" y="1116222"/>
            <a:ext cx="1239345" cy="364575"/>
            <a:chOff x="662679" y="1116222"/>
            <a:chExt cx="1239345" cy="364575"/>
          </a:xfrm>
        </p:grpSpPr>
        <p:sp>
          <p:nvSpPr>
            <p:cNvPr id="781" name="SMARTInkShape-559"/>
            <p:cNvSpPr/>
            <p:nvPr/>
          </p:nvSpPr>
          <p:spPr>
            <a:xfrm>
              <a:off x="1741289" y="1276945"/>
              <a:ext cx="160735" cy="142876"/>
            </a:xfrm>
            <a:custGeom>
              <a:avLst/>
              <a:gdLst/>
              <a:ahLst/>
              <a:cxnLst/>
              <a:rect l="0" t="0" r="0" b="0"/>
              <a:pathLst>
                <a:path w="160735" h="142876">
                  <a:moveTo>
                    <a:pt x="0" y="0"/>
                  </a:moveTo>
                  <a:lnTo>
                    <a:pt x="0" y="37577"/>
                  </a:lnTo>
                  <a:lnTo>
                    <a:pt x="8562" y="81706"/>
                  </a:lnTo>
                  <a:lnTo>
                    <a:pt x="8925" y="124834"/>
                  </a:lnTo>
                  <a:lnTo>
                    <a:pt x="8929" y="136886"/>
                  </a:lnTo>
                  <a:lnTo>
                    <a:pt x="9921" y="138883"/>
                  </a:lnTo>
                  <a:lnTo>
                    <a:pt x="11575" y="140214"/>
                  </a:lnTo>
                  <a:lnTo>
                    <a:pt x="17492" y="142720"/>
                  </a:lnTo>
                  <a:lnTo>
                    <a:pt x="20501" y="113370"/>
                  </a:lnTo>
                  <a:lnTo>
                    <a:pt x="23994" y="102973"/>
                  </a:lnTo>
                  <a:lnTo>
                    <a:pt x="31162" y="74255"/>
                  </a:lnTo>
                  <a:lnTo>
                    <a:pt x="53633" y="35161"/>
                  </a:lnTo>
                  <a:lnTo>
                    <a:pt x="65495" y="16537"/>
                  </a:lnTo>
                  <a:lnTo>
                    <a:pt x="79158" y="6443"/>
                  </a:lnTo>
                  <a:lnTo>
                    <a:pt x="91033" y="1909"/>
                  </a:lnTo>
                  <a:lnTo>
                    <a:pt x="110024" y="168"/>
                  </a:lnTo>
                  <a:lnTo>
                    <a:pt x="116038" y="2721"/>
                  </a:lnTo>
                  <a:lnTo>
                    <a:pt x="127983" y="12444"/>
                  </a:lnTo>
                  <a:lnTo>
                    <a:pt x="145851" y="42242"/>
                  </a:lnTo>
                  <a:lnTo>
                    <a:pt x="150041" y="54960"/>
                  </a:lnTo>
                  <a:lnTo>
                    <a:pt x="154218" y="80941"/>
                  </a:lnTo>
                  <a:lnTo>
                    <a:pt x="158804" y="98397"/>
                  </a:lnTo>
                  <a:lnTo>
                    <a:pt x="160734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560"/>
            <p:cNvSpPr/>
            <p:nvPr/>
          </p:nvSpPr>
          <p:spPr>
            <a:xfrm>
              <a:off x="1554322" y="1268016"/>
              <a:ext cx="131623" cy="178434"/>
            </a:xfrm>
            <a:custGeom>
              <a:avLst/>
              <a:gdLst/>
              <a:ahLst/>
              <a:cxnLst/>
              <a:rect l="0" t="0" r="0" b="0"/>
              <a:pathLst>
                <a:path w="131623" h="178434">
                  <a:moveTo>
                    <a:pt x="17303" y="0"/>
                  </a:moveTo>
                  <a:lnTo>
                    <a:pt x="17303" y="13302"/>
                  </a:lnTo>
                  <a:lnTo>
                    <a:pt x="14657" y="18480"/>
                  </a:lnTo>
                  <a:lnTo>
                    <a:pt x="12563" y="21249"/>
                  </a:lnTo>
                  <a:lnTo>
                    <a:pt x="10235" y="29618"/>
                  </a:lnTo>
                  <a:lnTo>
                    <a:pt x="7454" y="72559"/>
                  </a:lnTo>
                  <a:lnTo>
                    <a:pt x="0" y="113331"/>
                  </a:lnTo>
                  <a:lnTo>
                    <a:pt x="509" y="142879"/>
                  </a:lnTo>
                  <a:lnTo>
                    <a:pt x="7142" y="162927"/>
                  </a:lnTo>
                  <a:lnTo>
                    <a:pt x="13117" y="169316"/>
                  </a:lnTo>
                  <a:lnTo>
                    <a:pt x="21396" y="174470"/>
                  </a:lnTo>
                  <a:lnTo>
                    <a:pt x="31635" y="177372"/>
                  </a:lnTo>
                  <a:lnTo>
                    <a:pt x="51737" y="178433"/>
                  </a:lnTo>
                  <a:lnTo>
                    <a:pt x="60057" y="175876"/>
                  </a:lnTo>
                  <a:lnTo>
                    <a:pt x="90365" y="157598"/>
                  </a:lnTo>
                  <a:lnTo>
                    <a:pt x="106422" y="133140"/>
                  </a:lnTo>
                  <a:lnTo>
                    <a:pt x="129413" y="94391"/>
                  </a:lnTo>
                  <a:lnTo>
                    <a:pt x="131622" y="82962"/>
                  </a:lnTo>
                  <a:lnTo>
                    <a:pt x="129958" y="73913"/>
                  </a:lnTo>
                  <a:lnTo>
                    <a:pt x="126903" y="65592"/>
                  </a:lnTo>
                  <a:lnTo>
                    <a:pt x="124191" y="50743"/>
                  </a:lnTo>
                  <a:lnTo>
                    <a:pt x="120041" y="43058"/>
                  </a:lnTo>
                  <a:lnTo>
                    <a:pt x="95808" y="23934"/>
                  </a:lnTo>
                  <a:lnTo>
                    <a:pt x="89236" y="20559"/>
                  </a:lnTo>
                  <a:lnTo>
                    <a:pt x="73923" y="18215"/>
                  </a:lnTo>
                  <a:lnTo>
                    <a:pt x="44092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561"/>
            <p:cNvSpPr/>
            <p:nvPr/>
          </p:nvSpPr>
          <p:spPr>
            <a:xfrm>
              <a:off x="1339453" y="1170169"/>
              <a:ext cx="201169" cy="285123"/>
            </a:xfrm>
            <a:custGeom>
              <a:avLst/>
              <a:gdLst/>
              <a:ahLst/>
              <a:cxnLst/>
              <a:rect l="0" t="0" r="0" b="0"/>
              <a:pathLst>
                <a:path w="201169" h="285123">
                  <a:moveTo>
                    <a:pt x="17860" y="26409"/>
                  </a:moveTo>
                  <a:lnTo>
                    <a:pt x="17860" y="9026"/>
                  </a:lnTo>
                  <a:lnTo>
                    <a:pt x="9298" y="0"/>
                  </a:lnTo>
                  <a:lnTo>
                    <a:pt x="8932" y="39524"/>
                  </a:lnTo>
                  <a:lnTo>
                    <a:pt x="8930" y="81269"/>
                  </a:lnTo>
                  <a:lnTo>
                    <a:pt x="8930" y="120064"/>
                  </a:lnTo>
                  <a:lnTo>
                    <a:pt x="8930" y="157430"/>
                  </a:lnTo>
                  <a:lnTo>
                    <a:pt x="8930" y="197060"/>
                  </a:lnTo>
                  <a:lnTo>
                    <a:pt x="16618" y="237309"/>
                  </a:lnTo>
                  <a:lnTo>
                    <a:pt x="19954" y="246812"/>
                  </a:lnTo>
                  <a:lnTo>
                    <a:pt x="23751" y="254342"/>
                  </a:lnTo>
                  <a:lnTo>
                    <a:pt x="26189" y="267261"/>
                  </a:lnTo>
                  <a:lnTo>
                    <a:pt x="26754" y="275903"/>
                  </a:lnTo>
                  <a:lnTo>
                    <a:pt x="26786" y="263964"/>
                  </a:lnTo>
                  <a:lnTo>
                    <a:pt x="29434" y="258328"/>
                  </a:lnTo>
                  <a:lnTo>
                    <a:pt x="31529" y="255436"/>
                  </a:lnTo>
                  <a:lnTo>
                    <a:pt x="42623" y="213694"/>
                  </a:lnTo>
                  <a:lnTo>
                    <a:pt x="48989" y="185332"/>
                  </a:lnTo>
                  <a:lnTo>
                    <a:pt x="56959" y="169299"/>
                  </a:lnTo>
                  <a:lnTo>
                    <a:pt x="91407" y="127166"/>
                  </a:lnTo>
                  <a:lnTo>
                    <a:pt x="113526" y="113229"/>
                  </a:lnTo>
                  <a:lnTo>
                    <a:pt x="131092" y="108688"/>
                  </a:lnTo>
                  <a:lnTo>
                    <a:pt x="148865" y="107343"/>
                  </a:lnTo>
                  <a:lnTo>
                    <a:pt x="158105" y="109674"/>
                  </a:lnTo>
                  <a:lnTo>
                    <a:pt x="166511" y="113025"/>
                  </a:lnTo>
                  <a:lnTo>
                    <a:pt x="176862" y="114515"/>
                  </a:lnTo>
                  <a:lnTo>
                    <a:pt x="181408" y="116896"/>
                  </a:lnTo>
                  <a:lnTo>
                    <a:pt x="189105" y="124834"/>
                  </a:lnTo>
                  <a:lnTo>
                    <a:pt x="193187" y="134976"/>
                  </a:lnTo>
                  <a:lnTo>
                    <a:pt x="201168" y="163517"/>
                  </a:lnTo>
                  <a:lnTo>
                    <a:pt x="197299" y="181245"/>
                  </a:lnTo>
                  <a:lnTo>
                    <a:pt x="180391" y="216914"/>
                  </a:lnTo>
                  <a:lnTo>
                    <a:pt x="165456" y="233778"/>
                  </a:lnTo>
                  <a:lnTo>
                    <a:pt x="124724" y="261393"/>
                  </a:lnTo>
                  <a:lnTo>
                    <a:pt x="86556" y="281126"/>
                  </a:lnTo>
                  <a:lnTo>
                    <a:pt x="44662" y="285122"/>
                  </a:lnTo>
                  <a:lnTo>
                    <a:pt x="33741" y="284268"/>
                  </a:lnTo>
                  <a:lnTo>
                    <a:pt x="15999" y="278281"/>
                  </a:lnTo>
                  <a:lnTo>
                    <a:pt x="10666" y="277667"/>
                  </a:lnTo>
                  <a:lnTo>
                    <a:pt x="7111" y="276266"/>
                  </a:lnTo>
                  <a:lnTo>
                    <a:pt x="4741" y="274340"/>
                  </a:lnTo>
                  <a:lnTo>
                    <a:pt x="0" y="2675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562"/>
            <p:cNvSpPr/>
            <p:nvPr/>
          </p:nvSpPr>
          <p:spPr>
            <a:xfrm>
              <a:off x="1151930" y="1276945"/>
              <a:ext cx="107157" cy="178462"/>
            </a:xfrm>
            <a:custGeom>
              <a:avLst/>
              <a:gdLst/>
              <a:ahLst/>
              <a:cxnLst/>
              <a:rect l="0" t="0" r="0" b="0"/>
              <a:pathLst>
                <a:path w="107157" h="178462">
                  <a:moveTo>
                    <a:pt x="0" y="8930"/>
                  </a:moveTo>
                  <a:lnTo>
                    <a:pt x="0" y="38742"/>
                  </a:lnTo>
                  <a:lnTo>
                    <a:pt x="8378" y="80602"/>
                  </a:lnTo>
                  <a:lnTo>
                    <a:pt x="9676" y="91386"/>
                  </a:lnTo>
                  <a:lnTo>
                    <a:pt x="15949" y="109039"/>
                  </a:lnTo>
                  <a:lnTo>
                    <a:pt x="18600" y="136178"/>
                  </a:lnTo>
                  <a:lnTo>
                    <a:pt x="24877" y="153716"/>
                  </a:lnTo>
                  <a:lnTo>
                    <a:pt x="26411" y="166514"/>
                  </a:lnTo>
                  <a:lnTo>
                    <a:pt x="35607" y="178461"/>
                  </a:lnTo>
                  <a:lnTo>
                    <a:pt x="36709" y="147547"/>
                  </a:lnTo>
                  <a:lnTo>
                    <a:pt x="51969" y="105894"/>
                  </a:lnTo>
                  <a:lnTo>
                    <a:pt x="71607" y="62343"/>
                  </a:lnTo>
                  <a:lnTo>
                    <a:pt x="86666" y="33843"/>
                  </a:lnTo>
                  <a:lnTo>
                    <a:pt x="89119" y="23971"/>
                  </a:lnTo>
                  <a:lnTo>
                    <a:pt x="98779" y="9549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563"/>
            <p:cNvSpPr/>
            <p:nvPr/>
          </p:nvSpPr>
          <p:spPr>
            <a:xfrm>
              <a:off x="912221" y="1262946"/>
              <a:ext cx="203991" cy="209885"/>
            </a:xfrm>
            <a:custGeom>
              <a:avLst/>
              <a:gdLst/>
              <a:ahLst/>
              <a:cxnLst/>
              <a:rect l="0" t="0" r="0" b="0"/>
              <a:pathLst>
                <a:path w="203991" h="209885">
                  <a:moveTo>
                    <a:pt x="105763" y="31859"/>
                  </a:moveTo>
                  <a:lnTo>
                    <a:pt x="98075" y="31859"/>
                  </a:lnTo>
                  <a:lnTo>
                    <a:pt x="97661" y="30867"/>
                  </a:lnTo>
                  <a:lnTo>
                    <a:pt x="96866" y="18556"/>
                  </a:lnTo>
                  <a:lnTo>
                    <a:pt x="95863" y="17037"/>
                  </a:lnTo>
                  <a:lnTo>
                    <a:pt x="94202" y="16025"/>
                  </a:lnTo>
                  <a:lnTo>
                    <a:pt x="89148" y="14399"/>
                  </a:lnTo>
                  <a:lnTo>
                    <a:pt x="81021" y="7942"/>
                  </a:lnTo>
                  <a:lnTo>
                    <a:pt x="71686" y="5448"/>
                  </a:lnTo>
                  <a:lnTo>
                    <a:pt x="65791" y="441"/>
                  </a:lnTo>
                  <a:lnTo>
                    <a:pt x="63240" y="0"/>
                  </a:lnTo>
                  <a:lnTo>
                    <a:pt x="60547" y="698"/>
                  </a:lnTo>
                  <a:lnTo>
                    <a:pt x="54909" y="3126"/>
                  </a:lnTo>
                  <a:lnTo>
                    <a:pt x="46157" y="5486"/>
                  </a:lnTo>
                  <a:lnTo>
                    <a:pt x="40246" y="9554"/>
                  </a:lnTo>
                  <a:lnTo>
                    <a:pt x="36957" y="14670"/>
                  </a:lnTo>
                  <a:lnTo>
                    <a:pt x="16303" y="58897"/>
                  </a:lnTo>
                  <a:lnTo>
                    <a:pt x="11433" y="70665"/>
                  </a:lnTo>
                  <a:lnTo>
                    <a:pt x="1742" y="112419"/>
                  </a:lnTo>
                  <a:lnTo>
                    <a:pt x="0" y="125872"/>
                  </a:lnTo>
                  <a:lnTo>
                    <a:pt x="6791" y="168708"/>
                  </a:lnTo>
                  <a:lnTo>
                    <a:pt x="8308" y="185626"/>
                  </a:lnTo>
                  <a:lnTo>
                    <a:pt x="14600" y="197364"/>
                  </a:lnTo>
                  <a:lnTo>
                    <a:pt x="19937" y="203974"/>
                  </a:lnTo>
                  <a:lnTo>
                    <a:pt x="25616" y="207573"/>
                  </a:lnTo>
                  <a:lnTo>
                    <a:pt x="32605" y="209884"/>
                  </a:lnTo>
                  <a:lnTo>
                    <a:pt x="36207" y="207554"/>
                  </a:lnTo>
                  <a:lnTo>
                    <a:pt x="58212" y="185535"/>
                  </a:lnTo>
                  <a:lnTo>
                    <a:pt x="76004" y="147403"/>
                  </a:lnTo>
                  <a:lnTo>
                    <a:pt x="85259" y="121636"/>
                  </a:lnTo>
                  <a:lnTo>
                    <a:pt x="89766" y="103439"/>
                  </a:lnTo>
                  <a:lnTo>
                    <a:pt x="107674" y="59435"/>
                  </a:lnTo>
                  <a:lnTo>
                    <a:pt x="111573" y="53045"/>
                  </a:lnTo>
                  <a:lnTo>
                    <a:pt x="114657" y="40947"/>
                  </a:lnTo>
                  <a:lnTo>
                    <a:pt x="115685" y="71836"/>
                  </a:lnTo>
                  <a:lnTo>
                    <a:pt x="125717" y="114947"/>
                  </a:lnTo>
                  <a:lnTo>
                    <a:pt x="134598" y="156329"/>
                  </a:lnTo>
                  <a:lnTo>
                    <a:pt x="142088" y="171926"/>
                  </a:lnTo>
                  <a:lnTo>
                    <a:pt x="162354" y="195405"/>
                  </a:lnTo>
                  <a:lnTo>
                    <a:pt x="168287" y="198804"/>
                  </a:lnTo>
                  <a:lnTo>
                    <a:pt x="180181" y="200986"/>
                  </a:lnTo>
                  <a:lnTo>
                    <a:pt x="186132" y="198638"/>
                  </a:lnTo>
                  <a:lnTo>
                    <a:pt x="192084" y="195280"/>
                  </a:lnTo>
                  <a:lnTo>
                    <a:pt x="198037" y="193787"/>
                  </a:lnTo>
                  <a:lnTo>
                    <a:pt x="200021" y="192397"/>
                  </a:lnTo>
                  <a:lnTo>
                    <a:pt x="201344" y="190478"/>
                  </a:lnTo>
                  <a:lnTo>
                    <a:pt x="203990" y="1836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564"/>
            <p:cNvSpPr/>
            <p:nvPr/>
          </p:nvSpPr>
          <p:spPr>
            <a:xfrm>
              <a:off x="662679" y="1116222"/>
              <a:ext cx="158853" cy="364575"/>
            </a:xfrm>
            <a:custGeom>
              <a:avLst/>
              <a:gdLst/>
              <a:ahLst/>
              <a:cxnLst/>
              <a:rect l="0" t="0" r="0" b="0"/>
              <a:pathLst>
                <a:path w="158853" h="364575">
                  <a:moveTo>
                    <a:pt x="96344" y="26778"/>
                  </a:moveTo>
                  <a:lnTo>
                    <a:pt x="101085" y="26778"/>
                  </a:lnTo>
                  <a:lnTo>
                    <a:pt x="102481" y="27770"/>
                  </a:lnTo>
                  <a:lnTo>
                    <a:pt x="103412" y="29424"/>
                  </a:lnTo>
                  <a:lnTo>
                    <a:pt x="104033" y="31518"/>
                  </a:lnTo>
                  <a:lnTo>
                    <a:pt x="103454" y="32915"/>
                  </a:lnTo>
                  <a:lnTo>
                    <a:pt x="102077" y="33846"/>
                  </a:lnTo>
                  <a:lnTo>
                    <a:pt x="100166" y="34466"/>
                  </a:lnTo>
                  <a:lnTo>
                    <a:pt x="98892" y="35872"/>
                  </a:lnTo>
                  <a:lnTo>
                    <a:pt x="96680" y="43287"/>
                  </a:lnTo>
                  <a:lnTo>
                    <a:pt x="96345" y="53564"/>
                  </a:lnTo>
                  <a:lnTo>
                    <a:pt x="96344" y="28496"/>
                  </a:lnTo>
                  <a:lnTo>
                    <a:pt x="88656" y="11552"/>
                  </a:lnTo>
                  <a:lnTo>
                    <a:pt x="78885" y="425"/>
                  </a:lnTo>
                  <a:lnTo>
                    <a:pt x="62245" y="0"/>
                  </a:lnTo>
                  <a:lnTo>
                    <a:pt x="48339" y="12419"/>
                  </a:lnTo>
                  <a:lnTo>
                    <a:pt x="30827" y="42229"/>
                  </a:lnTo>
                  <a:lnTo>
                    <a:pt x="15973" y="81215"/>
                  </a:lnTo>
                  <a:lnTo>
                    <a:pt x="9692" y="107400"/>
                  </a:lnTo>
                  <a:lnTo>
                    <a:pt x="7570" y="142914"/>
                  </a:lnTo>
                  <a:lnTo>
                    <a:pt x="6159" y="184730"/>
                  </a:lnTo>
                  <a:lnTo>
                    <a:pt x="0" y="222681"/>
                  </a:lnTo>
                  <a:lnTo>
                    <a:pt x="1321" y="249857"/>
                  </a:lnTo>
                  <a:lnTo>
                    <a:pt x="5916" y="285707"/>
                  </a:lnTo>
                  <a:lnTo>
                    <a:pt x="7816" y="319467"/>
                  </a:lnTo>
                  <a:lnTo>
                    <a:pt x="11689" y="329833"/>
                  </a:lnTo>
                  <a:lnTo>
                    <a:pt x="24187" y="345988"/>
                  </a:lnTo>
                  <a:lnTo>
                    <a:pt x="32194" y="352204"/>
                  </a:lnTo>
                  <a:lnTo>
                    <a:pt x="42280" y="358349"/>
                  </a:lnTo>
                  <a:lnTo>
                    <a:pt x="48503" y="362658"/>
                  </a:lnTo>
                  <a:lnTo>
                    <a:pt x="54576" y="364574"/>
                  </a:lnTo>
                  <a:lnTo>
                    <a:pt x="63229" y="362779"/>
                  </a:lnTo>
                  <a:lnTo>
                    <a:pt x="76611" y="356191"/>
                  </a:lnTo>
                  <a:lnTo>
                    <a:pt x="110327" y="332333"/>
                  </a:lnTo>
                  <a:lnTo>
                    <a:pt x="142693" y="288559"/>
                  </a:lnTo>
                  <a:lnTo>
                    <a:pt x="156038" y="268643"/>
                  </a:lnTo>
                  <a:lnTo>
                    <a:pt x="158852" y="258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1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Polymers contain repeating carbon-based units</a:t>
            </a:r>
          </a:p>
          <a:p>
            <a:pPr lvl="1"/>
            <a:r>
              <a:rPr lang="en-US" b="1" dirty="0"/>
              <a:t>Polymers</a:t>
            </a:r>
            <a:r>
              <a:rPr lang="en-US" dirty="0"/>
              <a:t> – very large carbon-based molecules made of smaller, repeating units</a:t>
            </a:r>
          </a:p>
          <a:p>
            <a:pPr lvl="1"/>
            <a:r>
              <a:rPr lang="en-US" b="1" dirty="0"/>
              <a:t>Monomers</a:t>
            </a:r>
            <a:r>
              <a:rPr lang="en-US" dirty="0"/>
              <a:t> – small repeating units linked together one after another to form a polymer</a:t>
            </a:r>
          </a:p>
          <a:p>
            <a:pPr lvl="1"/>
            <a:r>
              <a:rPr lang="en-US" dirty="0"/>
              <a:t>Properties of a polymer depend on the size and structure of the polymer molecule which depends both on the type of monomers it is made of and how many monomers there are</a:t>
            </a:r>
          </a:p>
          <a:p>
            <a:pPr lvl="1"/>
            <a:r>
              <a:rPr lang="en-US" b="1" dirty="0"/>
              <a:t>Plastic</a:t>
            </a:r>
            <a:r>
              <a:rPr lang="en-US" dirty="0"/>
              <a:t> – a polymer that can be molded or shaped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1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Polymer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Monomer</a:t>
            </a:r>
          </a:p>
          <a:p>
            <a:endParaRPr lang="en-US" dirty="0"/>
          </a:p>
          <a:p>
            <a:r>
              <a:rPr lang="en-US" dirty="0" smtClean="0"/>
              <a:t>plastic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main points from each section?</a:t>
            </a:r>
          </a:p>
          <a:p>
            <a:endParaRPr lang="en-US" dirty="0"/>
          </a:p>
          <a:p>
            <a:r>
              <a:rPr lang="en-US" dirty="0" smtClean="0"/>
              <a:t>What examples do you need to add?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Section 9.1</a:t>
            </a:r>
          </a:p>
          <a:p>
            <a:pPr marL="914400" lvl="1" indent="-514350"/>
            <a:r>
              <a:rPr lang="en-US" dirty="0" smtClean="0"/>
              <a:t>Why can carbon atoms form a large number of molecules with different structures such as chains, rings, and isomers?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Section 9.2</a:t>
            </a:r>
          </a:p>
          <a:p>
            <a:pPr marL="914400" lvl="1" indent="-514350"/>
            <a:r>
              <a:rPr lang="en-US" dirty="0" smtClean="0"/>
              <a:t>Give an example of how each of the four carbon-based macromolecules is used in the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Section 9.3</a:t>
            </a:r>
          </a:p>
          <a:p>
            <a:pPr marL="914400" lvl="1" indent="-514350"/>
            <a:r>
              <a:rPr lang="en-US" dirty="0" smtClean="0"/>
              <a:t>How are polymers made?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(3-7-16)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the following key concepts mean. Use details from this chapter and your notes</a:t>
            </a:r>
          </a:p>
          <a:p>
            <a:endParaRPr lang="en-US" dirty="0"/>
          </a:p>
          <a:p>
            <a:pPr lvl="1"/>
            <a:r>
              <a:rPr lang="en-US" dirty="0" smtClean="0"/>
              <a:t>Carbon-based molecules have many structures.</a:t>
            </a:r>
          </a:p>
          <a:p>
            <a:pPr lvl="1"/>
            <a:r>
              <a:rPr lang="en-US" dirty="0" smtClean="0"/>
              <a:t>Carbon-based molecules are life’s building blocks.</a:t>
            </a:r>
          </a:p>
          <a:p>
            <a:pPr lvl="1"/>
            <a:r>
              <a:rPr lang="en-US" dirty="0" smtClean="0"/>
              <a:t>Carbon-based molecules are in many materials.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Steps for refining petroleum</a:t>
            </a:r>
          </a:p>
        </p:txBody>
      </p:sp>
    </p:spTree>
    <p:extLst>
      <p:ext uri="{BB962C8B-B14F-4D97-AF65-F5344CB8AC3E}">
        <p14:creationId xmlns:p14="http://schemas.microsoft.com/office/powerpoint/2010/main" val="3776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summarize the importance of carbon for living things</a:t>
            </a:r>
          </a:p>
          <a:p>
            <a:r>
              <a:rPr lang="en-US" dirty="0" smtClean="0"/>
              <a:t>Students will be able to identify the four major types of carbon based molecules necessary for life.</a:t>
            </a:r>
          </a:p>
          <a:p>
            <a:r>
              <a:rPr lang="en-US" dirty="0" smtClean="0"/>
              <a:t>Students will explain the characteristics of the four major types of carbon based molecules necessary for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(2-29-16)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can carbon form many different compounds? What is so special about this element that allows it to do so?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SMARTInkShape-Group430"/>
          <p:cNvGrpSpPr/>
          <p:nvPr/>
        </p:nvGrpSpPr>
        <p:grpSpPr>
          <a:xfrm>
            <a:off x="2964656" y="375457"/>
            <a:ext cx="1535506" cy="561685"/>
            <a:chOff x="2964656" y="375457"/>
            <a:chExt cx="1535506" cy="561685"/>
          </a:xfrm>
        </p:grpSpPr>
        <p:sp>
          <p:nvSpPr>
            <p:cNvPr id="2" name="SMARTInkShape-2158"/>
            <p:cNvSpPr/>
            <p:nvPr/>
          </p:nvSpPr>
          <p:spPr>
            <a:xfrm>
              <a:off x="2991447" y="446484"/>
              <a:ext cx="17859" cy="401837"/>
            </a:xfrm>
            <a:custGeom>
              <a:avLst/>
              <a:gdLst/>
              <a:ahLst/>
              <a:cxnLst/>
              <a:rect l="0" t="0" r="0" b="0"/>
              <a:pathLst>
                <a:path w="17859" h="401837">
                  <a:moveTo>
                    <a:pt x="8928" y="0"/>
                  </a:moveTo>
                  <a:lnTo>
                    <a:pt x="8928" y="42911"/>
                  </a:lnTo>
                  <a:lnTo>
                    <a:pt x="8928" y="83792"/>
                  </a:lnTo>
                  <a:lnTo>
                    <a:pt x="6282" y="116763"/>
                  </a:lnTo>
                  <a:lnTo>
                    <a:pt x="826" y="160824"/>
                  </a:lnTo>
                  <a:lnTo>
                    <a:pt x="107" y="205395"/>
                  </a:lnTo>
                  <a:lnTo>
                    <a:pt x="13" y="250033"/>
                  </a:lnTo>
                  <a:lnTo>
                    <a:pt x="0" y="293688"/>
                  </a:lnTo>
                  <a:lnTo>
                    <a:pt x="991" y="314340"/>
                  </a:lnTo>
                  <a:lnTo>
                    <a:pt x="8376" y="357119"/>
                  </a:lnTo>
                  <a:lnTo>
                    <a:pt x="8819" y="376246"/>
                  </a:lnTo>
                  <a:lnTo>
                    <a:pt x="11526" y="383187"/>
                  </a:lnTo>
                  <a:lnTo>
                    <a:pt x="16607" y="390987"/>
                  </a:lnTo>
                  <a:lnTo>
                    <a:pt x="17858" y="401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159"/>
            <p:cNvSpPr/>
            <p:nvPr/>
          </p:nvSpPr>
          <p:spPr>
            <a:xfrm>
              <a:off x="2964656" y="410812"/>
              <a:ext cx="250033" cy="329975"/>
            </a:xfrm>
            <a:custGeom>
              <a:avLst/>
              <a:gdLst/>
              <a:ahLst/>
              <a:cxnLst/>
              <a:rect l="0" t="0" r="0" b="0"/>
              <a:pathLst>
                <a:path w="250033" h="329975">
                  <a:moveTo>
                    <a:pt x="0" y="98180"/>
                  </a:moveTo>
                  <a:lnTo>
                    <a:pt x="4741" y="93440"/>
                  </a:lnTo>
                  <a:lnTo>
                    <a:pt x="7068" y="88467"/>
                  </a:lnTo>
                  <a:lnTo>
                    <a:pt x="7689" y="85751"/>
                  </a:lnTo>
                  <a:lnTo>
                    <a:pt x="21250" y="63628"/>
                  </a:lnTo>
                  <a:lnTo>
                    <a:pt x="29619" y="55373"/>
                  </a:lnTo>
                  <a:lnTo>
                    <a:pt x="68627" y="25115"/>
                  </a:lnTo>
                  <a:lnTo>
                    <a:pt x="111883" y="6025"/>
                  </a:lnTo>
                  <a:lnTo>
                    <a:pt x="136680" y="1153"/>
                  </a:lnTo>
                  <a:lnTo>
                    <a:pt x="172109" y="0"/>
                  </a:lnTo>
                  <a:lnTo>
                    <a:pt x="178358" y="2620"/>
                  </a:lnTo>
                  <a:lnTo>
                    <a:pt x="199416" y="20946"/>
                  </a:lnTo>
                  <a:lnTo>
                    <a:pt x="202731" y="26812"/>
                  </a:lnTo>
                  <a:lnTo>
                    <a:pt x="204597" y="38339"/>
                  </a:lnTo>
                  <a:lnTo>
                    <a:pt x="204042" y="48764"/>
                  </a:lnTo>
                  <a:lnTo>
                    <a:pt x="192908" y="77500"/>
                  </a:lnTo>
                  <a:lnTo>
                    <a:pt x="157376" y="120017"/>
                  </a:lnTo>
                  <a:lnTo>
                    <a:pt x="121013" y="162838"/>
                  </a:lnTo>
                  <a:lnTo>
                    <a:pt x="79840" y="193321"/>
                  </a:lnTo>
                  <a:lnTo>
                    <a:pt x="39172" y="229139"/>
                  </a:lnTo>
                  <a:lnTo>
                    <a:pt x="14284" y="249200"/>
                  </a:lnTo>
                  <a:lnTo>
                    <a:pt x="1037" y="267630"/>
                  </a:lnTo>
                  <a:lnTo>
                    <a:pt x="461" y="272048"/>
                  </a:lnTo>
                  <a:lnTo>
                    <a:pt x="1300" y="273624"/>
                  </a:lnTo>
                  <a:lnTo>
                    <a:pt x="2851" y="274674"/>
                  </a:lnTo>
                  <a:lnTo>
                    <a:pt x="4877" y="275374"/>
                  </a:lnTo>
                  <a:lnTo>
                    <a:pt x="18110" y="283657"/>
                  </a:lnTo>
                  <a:lnTo>
                    <a:pt x="62747" y="292718"/>
                  </a:lnTo>
                  <a:lnTo>
                    <a:pt x="80438" y="296712"/>
                  </a:lnTo>
                  <a:lnTo>
                    <a:pt x="123160" y="310029"/>
                  </a:lnTo>
                  <a:lnTo>
                    <a:pt x="142325" y="314409"/>
                  </a:lnTo>
                  <a:lnTo>
                    <a:pt x="161839" y="320037"/>
                  </a:lnTo>
                  <a:lnTo>
                    <a:pt x="188061" y="323886"/>
                  </a:lnTo>
                  <a:lnTo>
                    <a:pt x="206702" y="329075"/>
                  </a:lnTo>
                  <a:lnTo>
                    <a:pt x="221538" y="329974"/>
                  </a:lnTo>
                  <a:lnTo>
                    <a:pt x="230092" y="327538"/>
                  </a:lnTo>
                  <a:lnTo>
                    <a:pt x="237201" y="324140"/>
                  </a:lnTo>
                  <a:lnTo>
                    <a:pt x="250032" y="3214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160"/>
            <p:cNvSpPr/>
            <p:nvPr/>
          </p:nvSpPr>
          <p:spPr>
            <a:xfrm>
              <a:off x="3215101" y="545235"/>
              <a:ext cx="106744" cy="168950"/>
            </a:xfrm>
            <a:custGeom>
              <a:avLst/>
              <a:gdLst/>
              <a:ahLst/>
              <a:cxnLst/>
              <a:rect l="0" t="0" r="0" b="0"/>
              <a:pathLst>
                <a:path w="106744" h="168950">
                  <a:moveTo>
                    <a:pt x="8516" y="124492"/>
                  </a:moveTo>
                  <a:lnTo>
                    <a:pt x="8516" y="116803"/>
                  </a:lnTo>
                  <a:lnTo>
                    <a:pt x="9508" y="116389"/>
                  </a:lnTo>
                  <a:lnTo>
                    <a:pt x="13257" y="115930"/>
                  </a:lnTo>
                  <a:lnTo>
                    <a:pt x="14653" y="114815"/>
                  </a:lnTo>
                  <a:lnTo>
                    <a:pt x="16205" y="110930"/>
                  </a:lnTo>
                  <a:lnTo>
                    <a:pt x="17611" y="109498"/>
                  </a:lnTo>
                  <a:lnTo>
                    <a:pt x="26996" y="104552"/>
                  </a:lnTo>
                  <a:lnTo>
                    <a:pt x="46485" y="90483"/>
                  </a:lnTo>
                  <a:lnTo>
                    <a:pt x="53170" y="76602"/>
                  </a:lnTo>
                  <a:lnTo>
                    <a:pt x="64852" y="64772"/>
                  </a:lnTo>
                  <a:lnTo>
                    <a:pt x="78472" y="32617"/>
                  </a:lnTo>
                  <a:lnTo>
                    <a:pt x="79823" y="14394"/>
                  </a:lnTo>
                  <a:lnTo>
                    <a:pt x="77250" y="8421"/>
                  </a:lnTo>
                  <a:lnTo>
                    <a:pt x="75175" y="5439"/>
                  </a:lnTo>
                  <a:lnTo>
                    <a:pt x="70223" y="2126"/>
                  </a:lnTo>
                  <a:lnTo>
                    <a:pt x="61857" y="261"/>
                  </a:lnTo>
                  <a:lnTo>
                    <a:pt x="58960" y="0"/>
                  </a:lnTo>
                  <a:lnTo>
                    <a:pt x="53094" y="2354"/>
                  </a:lnTo>
                  <a:lnTo>
                    <a:pt x="32325" y="20480"/>
                  </a:lnTo>
                  <a:lnTo>
                    <a:pt x="14469" y="50615"/>
                  </a:lnTo>
                  <a:lnTo>
                    <a:pt x="2728" y="91781"/>
                  </a:lnTo>
                  <a:lnTo>
                    <a:pt x="0" y="121519"/>
                  </a:lnTo>
                  <a:lnTo>
                    <a:pt x="2416" y="130777"/>
                  </a:lnTo>
                  <a:lnTo>
                    <a:pt x="15048" y="158116"/>
                  </a:lnTo>
                  <a:lnTo>
                    <a:pt x="15848" y="161791"/>
                  </a:lnTo>
                  <a:lnTo>
                    <a:pt x="17373" y="164241"/>
                  </a:lnTo>
                  <a:lnTo>
                    <a:pt x="19381" y="165874"/>
                  </a:lnTo>
                  <a:lnTo>
                    <a:pt x="21713" y="166963"/>
                  </a:lnTo>
                  <a:lnTo>
                    <a:pt x="46083" y="168949"/>
                  </a:lnTo>
                  <a:lnTo>
                    <a:pt x="71660" y="159401"/>
                  </a:lnTo>
                  <a:lnTo>
                    <a:pt x="106743" y="142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161"/>
            <p:cNvSpPr/>
            <p:nvPr/>
          </p:nvSpPr>
          <p:spPr>
            <a:xfrm>
              <a:off x="3429003" y="375457"/>
              <a:ext cx="125014" cy="356778"/>
            </a:xfrm>
            <a:custGeom>
              <a:avLst/>
              <a:gdLst/>
              <a:ahLst/>
              <a:cxnLst/>
              <a:rect l="0" t="0" r="0" b="0"/>
              <a:pathLst>
                <a:path w="125014" h="356778">
                  <a:moveTo>
                    <a:pt x="125013" y="35309"/>
                  </a:moveTo>
                  <a:lnTo>
                    <a:pt x="125013" y="27620"/>
                  </a:lnTo>
                  <a:lnTo>
                    <a:pt x="124020" y="27206"/>
                  </a:lnTo>
                  <a:lnTo>
                    <a:pt x="117324" y="26488"/>
                  </a:lnTo>
                  <a:lnTo>
                    <a:pt x="100924" y="12146"/>
                  </a:lnTo>
                  <a:lnTo>
                    <a:pt x="89239" y="6590"/>
                  </a:lnTo>
                  <a:lnTo>
                    <a:pt x="83317" y="2701"/>
                  </a:lnTo>
                  <a:lnTo>
                    <a:pt x="74404" y="512"/>
                  </a:lnTo>
                  <a:lnTo>
                    <a:pt x="68455" y="0"/>
                  </a:lnTo>
                  <a:lnTo>
                    <a:pt x="62503" y="2418"/>
                  </a:lnTo>
                  <a:lnTo>
                    <a:pt x="50598" y="12055"/>
                  </a:lnTo>
                  <a:lnTo>
                    <a:pt x="47291" y="17697"/>
                  </a:lnTo>
                  <a:lnTo>
                    <a:pt x="30510" y="57495"/>
                  </a:lnTo>
                  <a:lnTo>
                    <a:pt x="20976" y="100989"/>
                  </a:lnTo>
                  <a:lnTo>
                    <a:pt x="13527" y="142883"/>
                  </a:lnTo>
                  <a:lnTo>
                    <a:pt x="9835" y="184403"/>
                  </a:lnTo>
                  <a:lnTo>
                    <a:pt x="6460" y="222297"/>
                  </a:lnTo>
                  <a:lnTo>
                    <a:pt x="848" y="266418"/>
                  </a:lnTo>
                  <a:lnTo>
                    <a:pt x="72" y="310966"/>
                  </a:lnTo>
                  <a:lnTo>
                    <a:pt x="0" y="349305"/>
                  </a:lnTo>
                  <a:lnTo>
                    <a:pt x="991" y="351796"/>
                  </a:lnTo>
                  <a:lnTo>
                    <a:pt x="2644" y="353457"/>
                  </a:lnTo>
                  <a:lnTo>
                    <a:pt x="8559" y="356583"/>
                  </a:lnTo>
                  <a:lnTo>
                    <a:pt x="17856" y="3567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162"/>
            <p:cNvSpPr/>
            <p:nvPr/>
          </p:nvSpPr>
          <p:spPr>
            <a:xfrm>
              <a:off x="3393281" y="571500"/>
              <a:ext cx="214314" cy="62509"/>
            </a:xfrm>
            <a:custGeom>
              <a:avLst/>
              <a:gdLst/>
              <a:ahLst/>
              <a:cxnLst/>
              <a:rect l="0" t="0" r="0" b="0"/>
              <a:pathLst>
                <a:path w="214314" h="62509">
                  <a:moveTo>
                    <a:pt x="0" y="62508"/>
                  </a:moveTo>
                  <a:lnTo>
                    <a:pt x="4741" y="62508"/>
                  </a:lnTo>
                  <a:lnTo>
                    <a:pt x="9714" y="59862"/>
                  </a:lnTo>
                  <a:lnTo>
                    <a:pt x="20991" y="50079"/>
                  </a:lnTo>
                  <a:lnTo>
                    <a:pt x="29504" y="47062"/>
                  </a:lnTo>
                  <a:lnTo>
                    <a:pt x="34552" y="46257"/>
                  </a:lnTo>
                  <a:lnTo>
                    <a:pt x="65392" y="30725"/>
                  </a:lnTo>
                  <a:lnTo>
                    <a:pt x="103537" y="22826"/>
                  </a:lnTo>
                  <a:lnTo>
                    <a:pt x="141168" y="11711"/>
                  </a:lnTo>
                  <a:lnTo>
                    <a:pt x="168740" y="2607"/>
                  </a:lnTo>
                  <a:lnTo>
                    <a:pt x="213276" y="9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163"/>
            <p:cNvSpPr/>
            <p:nvPr/>
          </p:nvSpPr>
          <p:spPr>
            <a:xfrm>
              <a:off x="3625453" y="589359"/>
              <a:ext cx="8931" cy="160736"/>
            </a:xfrm>
            <a:custGeom>
              <a:avLst/>
              <a:gdLst/>
              <a:ahLst/>
              <a:cxnLst/>
              <a:rect l="0" t="0" r="0" b="0"/>
              <a:pathLst>
                <a:path w="8931" h="160736">
                  <a:moveTo>
                    <a:pt x="0" y="0"/>
                  </a:moveTo>
                  <a:lnTo>
                    <a:pt x="4741" y="0"/>
                  </a:lnTo>
                  <a:lnTo>
                    <a:pt x="6137" y="1985"/>
                  </a:lnTo>
                  <a:lnTo>
                    <a:pt x="8562" y="20118"/>
                  </a:lnTo>
                  <a:lnTo>
                    <a:pt x="8920" y="63857"/>
                  </a:lnTo>
                  <a:lnTo>
                    <a:pt x="8929" y="108482"/>
                  </a:lnTo>
                  <a:lnTo>
                    <a:pt x="8930" y="151540"/>
                  </a:lnTo>
                  <a:lnTo>
                    <a:pt x="8930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164"/>
            <p:cNvSpPr/>
            <p:nvPr/>
          </p:nvSpPr>
          <p:spPr>
            <a:xfrm>
              <a:off x="3643313" y="482203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0" y="8930"/>
                  </a:moveTo>
                  <a:lnTo>
                    <a:pt x="0" y="32"/>
                  </a:lnTo>
                  <a:lnTo>
                    <a:pt x="89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165"/>
            <p:cNvSpPr/>
            <p:nvPr/>
          </p:nvSpPr>
          <p:spPr>
            <a:xfrm>
              <a:off x="3750479" y="500718"/>
              <a:ext cx="142866" cy="193988"/>
            </a:xfrm>
            <a:custGeom>
              <a:avLst/>
              <a:gdLst/>
              <a:ahLst/>
              <a:cxnLst/>
              <a:rect l="0" t="0" r="0" b="0"/>
              <a:pathLst>
                <a:path w="142866" h="193988">
                  <a:moveTo>
                    <a:pt x="35709" y="26134"/>
                  </a:moveTo>
                  <a:lnTo>
                    <a:pt x="35709" y="47124"/>
                  </a:lnTo>
                  <a:lnTo>
                    <a:pt x="33063" y="52991"/>
                  </a:lnTo>
                  <a:lnTo>
                    <a:pt x="21469" y="73951"/>
                  </a:lnTo>
                  <a:lnTo>
                    <a:pt x="18922" y="86824"/>
                  </a:lnTo>
                  <a:lnTo>
                    <a:pt x="17175" y="106624"/>
                  </a:lnTo>
                  <a:lnTo>
                    <a:pt x="10844" y="125854"/>
                  </a:lnTo>
                  <a:lnTo>
                    <a:pt x="8181" y="153330"/>
                  </a:lnTo>
                  <a:lnTo>
                    <a:pt x="1264" y="171488"/>
                  </a:lnTo>
                  <a:lnTo>
                    <a:pt x="0" y="186709"/>
                  </a:lnTo>
                  <a:lnTo>
                    <a:pt x="4733" y="182081"/>
                  </a:lnTo>
                  <a:lnTo>
                    <a:pt x="7059" y="174488"/>
                  </a:lnTo>
                  <a:lnTo>
                    <a:pt x="11014" y="159056"/>
                  </a:lnTo>
                  <a:lnTo>
                    <a:pt x="24317" y="124270"/>
                  </a:lnTo>
                  <a:lnTo>
                    <a:pt x="27669" y="111422"/>
                  </a:lnTo>
                  <a:lnTo>
                    <a:pt x="51008" y="67637"/>
                  </a:lnTo>
                  <a:lnTo>
                    <a:pt x="82417" y="24872"/>
                  </a:lnTo>
                  <a:lnTo>
                    <a:pt x="103265" y="4323"/>
                  </a:lnTo>
                  <a:lnTo>
                    <a:pt x="109721" y="1557"/>
                  </a:lnTo>
                  <a:lnTo>
                    <a:pt x="118933" y="0"/>
                  </a:lnTo>
                  <a:lnTo>
                    <a:pt x="120958" y="774"/>
                  </a:lnTo>
                  <a:lnTo>
                    <a:pt x="122307" y="2282"/>
                  </a:lnTo>
                  <a:lnTo>
                    <a:pt x="123206" y="4279"/>
                  </a:lnTo>
                  <a:lnTo>
                    <a:pt x="130045" y="38503"/>
                  </a:lnTo>
                  <a:lnTo>
                    <a:pt x="125578" y="80928"/>
                  </a:lnTo>
                  <a:lnTo>
                    <a:pt x="125081" y="119780"/>
                  </a:lnTo>
                  <a:lnTo>
                    <a:pt x="124028" y="144879"/>
                  </a:lnTo>
                  <a:lnTo>
                    <a:pt x="119865" y="161969"/>
                  </a:lnTo>
                  <a:lnTo>
                    <a:pt x="124747" y="189686"/>
                  </a:lnTo>
                  <a:lnTo>
                    <a:pt x="125825" y="191723"/>
                  </a:lnTo>
                  <a:lnTo>
                    <a:pt x="127536" y="193081"/>
                  </a:lnTo>
                  <a:lnTo>
                    <a:pt x="129669" y="193987"/>
                  </a:lnTo>
                  <a:lnTo>
                    <a:pt x="131091" y="193598"/>
                  </a:lnTo>
                  <a:lnTo>
                    <a:pt x="132039" y="192347"/>
                  </a:lnTo>
                  <a:lnTo>
                    <a:pt x="133561" y="187950"/>
                  </a:lnTo>
                  <a:lnTo>
                    <a:pt x="142865" y="17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166"/>
            <p:cNvSpPr/>
            <p:nvPr/>
          </p:nvSpPr>
          <p:spPr>
            <a:xfrm>
              <a:off x="4009430" y="517922"/>
              <a:ext cx="1" cy="165428"/>
            </a:xfrm>
            <a:custGeom>
              <a:avLst/>
              <a:gdLst/>
              <a:ahLst/>
              <a:cxnLst/>
              <a:rect l="0" t="0" r="0" b="0"/>
              <a:pathLst>
                <a:path w="1" h="165428">
                  <a:moveTo>
                    <a:pt x="0" y="0"/>
                  </a:moveTo>
                  <a:lnTo>
                    <a:pt x="0" y="42499"/>
                  </a:lnTo>
                  <a:lnTo>
                    <a:pt x="0" y="85152"/>
                  </a:lnTo>
                  <a:lnTo>
                    <a:pt x="0" y="127924"/>
                  </a:lnTo>
                  <a:lnTo>
                    <a:pt x="0" y="165427"/>
                  </a:lnTo>
                  <a:lnTo>
                    <a:pt x="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167"/>
            <p:cNvSpPr/>
            <p:nvPr/>
          </p:nvSpPr>
          <p:spPr>
            <a:xfrm>
              <a:off x="4009430" y="401836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0" y="8930"/>
                  </a:moveTo>
                  <a:lnTo>
                    <a:pt x="89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168"/>
            <p:cNvSpPr/>
            <p:nvPr/>
          </p:nvSpPr>
          <p:spPr>
            <a:xfrm>
              <a:off x="4138232" y="473306"/>
              <a:ext cx="156949" cy="187492"/>
            </a:xfrm>
            <a:custGeom>
              <a:avLst/>
              <a:gdLst/>
              <a:ahLst/>
              <a:cxnLst/>
              <a:rect l="0" t="0" r="0" b="0"/>
              <a:pathLst>
                <a:path w="156949" h="187492">
                  <a:moveTo>
                    <a:pt x="5143" y="8897"/>
                  </a:moveTo>
                  <a:lnTo>
                    <a:pt x="5143" y="76"/>
                  </a:lnTo>
                  <a:lnTo>
                    <a:pt x="9883" y="0"/>
                  </a:lnTo>
                  <a:lnTo>
                    <a:pt x="14857" y="2628"/>
                  </a:lnTo>
                  <a:lnTo>
                    <a:pt x="17572" y="4717"/>
                  </a:lnTo>
                  <a:lnTo>
                    <a:pt x="20589" y="9685"/>
                  </a:lnTo>
                  <a:lnTo>
                    <a:pt x="21393" y="12399"/>
                  </a:lnTo>
                  <a:lnTo>
                    <a:pt x="19641" y="20706"/>
                  </a:lnTo>
                  <a:lnTo>
                    <a:pt x="15173" y="37468"/>
                  </a:lnTo>
                  <a:lnTo>
                    <a:pt x="11572" y="63102"/>
                  </a:lnTo>
                  <a:lnTo>
                    <a:pt x="8000" y="75652"/>
                  </a:lnTo>
                  <a:lnTo>
                    <a:pt x="5394" y="118227"/>
                  </a:lnTo>
                  <a:lnTo>
                    <a:pt x="5153" y="158935"/>
                  </a:lnTo>
                  <a:lnTo>
                    <a:pt x="4157" y="162501"/>
                  </a:lnTo>
                  <a:lnTo>
                    <a:pt x="2502" y="164878"/>
                  </a:lnTo>
                  <a:lnTo>
                    <a:pt x="405" y="166462"/>
                  </a:lnTo>
                  <a:lnTo>
                    <a:pt x="0" y="168511"/>
                  </a:lnTo>
                  <a:lnTo>
                    <a:pt x="722" y="170869"/>
                  </a:lnTo>
                  <a:lnTo>
                    <a:pt x="4884" y="178111"/>
                  </a:lnTo>
                  <a:lnTo>
                    <a:pt x="5067" y="173687"/>
                  </a:lnTo>
                  <a:lnTo>
                    <a:pt x="7755" y="168788"/>
                  </a:lnTo>
                  <a:lnTo>
                    <a:pt x="9861" y="166093"/>
                  </a:lnTo>
                  <a:lnTo>
                    <a:pt x="12201" y="157806"/>
                  </a:lnTo>
                  <a:lnTo>
                    <a:pt x="16164" y="141984"/>
                  </a:lnTo>
                  <a:lnTo>
                    <a:pt x="32116" y="104402"/>
                  </a:lnTo>
                  <a:lnTo>
                    <a:pt x="47162" y="63020"/>
                  </a:lnTo>
                  <a:lnTo>
                    <a:pt x="48038" y="56886"/>
                  </a:lnTo>
                  <a:lnTo>
                    <a:pt x="50607" y="51803"/>
                  </a:lnTo>
                  <a:lnTo>
                    <a:pt x="63696" y="36518"/>
                  </a:lnTo>
                  <a:lnTo>
                    <a:pt x="66885" y="30103"/>
                  </a:lnTo>
                  <a:lnTo>
                    <a:pt x="71610" y="23944"/>
                  </a:lnTo>
                  <a:lnTo>
                    <a:pt x="84589" y="14899"/>
                  </a:lnTo>
                  <a:lnTo>
                    <a:pt x="96261" y="10675"/>
                  </a:lnTo>
                  <a:lnTo>
                    <a:pt x="106004" y="9424"/>
                  </a:lnTo>
                  <a:lnTo>
                    <a:pt x="108102" y="11233"/>
                  </a:lnTo>
                  <a:lnTo>
                    <a:pt x="119121" y="38033"/>
                  </a:lnTo>
                  <a:lnTo>
                    <a:pt x="121106" y="82236"/>
                  </a:lnTo>
                  <a:lnTo>
                    <a:pt x="121218" y="121651"/>
                  </a:lnTo>
                  <a:lnTo>
                    <a:pt x="132252" y="162550"/>
                  </a:lnTo>
                  <a:lnTo>
                    <a:pt x="139180" y="177445"/>
                  </a:lnTo>
                  <a:lnTo>
                    <a:pt x="143429" y="182365"/>
                  </a:lnTo>
                  <a:lnTo>
                    <a:pt x="148624" y="185213"/>
                  </a:lnTo>
                  <a:lnTo>
                    <a:pt x="156948" y="187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169"/>
            <p:cNvSpPr/>
            <p:nvPr/>
          </p:nvSpPr>
          <p:spPr>
            <a:xfrm>
              <a:off x="4263627" y="482603"/>
              <a:ext cx="236535" cy="454539"/>
            </a:xfrm>
            <a:custGeom>
              <a:avLst/>
              <a:gdLst/>
              <a:ahLst/>
              <a:cxnLst/>
              <a:rect l="0" t="0" r="0" b="0"/>
              <a:pathLst>
                <a:path w="236535" h="454539">
                  <a:moveTo>
                    <a:pt x="192287" y="17460"/>
                  </a:moveTo>
                  <a:lnTo>
                    <a:pt x="197027" y="17460"/>
                  </a:lnTo>
                  <a:lnTo>
                    <a:pt x="197432" y="16467"/>
                  </a:lnTo>
                  <a:lnTo>
                    <a:pt x="192869" y="8365"/>
                  </a:lnTo>
                  <a:lnTo>
                    <a:pt x="192363" y="950"/>
                  </a:lnTo>
                  <a:lnTo>
                    <a:pt x="191346" y="500"/>
                  </a:lnTo>
                  <a:lnTo>
                    <a:pt x="187570" y="0"/>
                  </a:lnTo>
                  <a:lnTo>
                    <a:pt x="175125" y="4459"/>
                  </a:lnTo>
                  <a:lnTo>
                    <a:pt x="159278" y="15847"/>
                  </a:lnTo>
                  <a:lnTo>
                    <a:pt x="127510" y="48598"/>
                  </a:lnTo>
                  <a:lnTo>
                    <a:pt x="106290" y="91080"/>
                  </a:lnTo>
                  <a:lnTo>
                    <a:pt x="96770" y="112883"/>
                  </a:lnTo>
                  <a:lnTo>
                    <a:pt x="95867" y="116794"/>
                  </a:lnTo>
                  <a:lnTo>
                    <a:pt x="96257" y="120394"/>
                  </a:lnTo>
                  <a:lnTo>
                    <a:pt x="99336" y="127039"/>
                  </a:lnTo>
                  <a:lnTo>
                    <a:pt x="110358" y="140663"/>
                  </a:lnTo>
                  <a:lnTo>
                    <a:pt x="113871" y="141670"/>
                  </a:lnTo>
                  <a:lnTo>
                    <a:pt x="116198" y="141938"/>
                  </a:lnTo>
                  <a:lnTo>
                    <a:pt x="128952" y="137576"/>
                  </a:lnTo>
                  <a:lnTo>
                    <a:pt x="144903" y="126220"/>
                  </a:lnTo>
                  <a:lnTo>
                    <a:pt x="180900" y="88642"/>
                  </a:lnTo>
                  <a:lnTo>
                    <a:pt x="201001" y="50510"/>
                  </a:lnTo>
                  <a:lnTo>
                    <a:pt x="211989" y="18793"/>
                  </a:lnTo>
                  <a:lnTo>
                    <a:pt x="218954" y="8708"/>
                  </a:lnTo>
                  <a:lnTo>
                    <a:pt x="218082" y="48672"/>
                  </a:lnTo>
                  <a:lnTo>
                    <a:pt x="213931" y="72348"/>
                  </a:lnTo>
                  <a:lnTo>
                    <a:pt x="217766" y="109661"/>
                  </a:lnTo>
                  <a:lnTo>
                    <a:pt x="223558" y="150215"/>
                  </a:lnTo>
                  <a:lnTo>
                    <a:pt x="228119" y="194018"/>
                  </a:lnTo>
                  <a:lnTo>
                    <a:pt x="234900" y="238242"/>
                  </a:lnTo>
                  <a:lnTo>
                    <a:pt x="236534" y="275935"/>
                  </a:lnTo>
                  <a:lnTo>
                    <a:pt x="229727" y="318180"/>
                  </a:lnTo>
                  <a:lnTo>
                    <a:pt x="216183" y="356217"/>
                  </a:lnTo>
                  <a:lnTo>
                    <a:pt x="194692" y="387653"/>
                  </a:lnTo>
                  <a:lnTo>
                    <a:pt x="155709" y="426116"/>
                  </a:lnTo>
                  <a:lnTo>
                    <a:pt x="129524" y="442814"/>
                  </a:lnTo>
                  <a:lnTo>
                    <a:pt x="105561" y="451399"/>
                  </a:lnTo>
                  <a:lnTo>
                    <a:pt x="67426" y="454538"/>
                  </a:lnTo>
                  <a:lnTo>
                    <a:pt x="47363" y="453881"/>
                  </a:lnTo>
                  <a:lnTo>
                    <a:pt x="34942" y="450211"/>
                  </a:lnTo>
                  <a:lnTo>
                    <a:pt x="25452" y="442627"/>
                  </a:lnTo>
                  <a:lnTo>
                    <a:pt x="11276" y="421589"/>
                  </a:lnTo>
                  <a:lnTo>
                    <a:pt x="0" y="379587"/>
                  </a:lnTo>
                  <a:lnTo>
                    <a:pt x="4764" y="365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431"/>
          <p:cNvGrpSpPr/>
          <p:nvPr/>
        </p:nvGrpSpPr>
        <p:grpSpPr>
          <a:xfrm>
            <a:off x="4902398" y="250031"/>
            <a:ext cx="1660923" cy="392908"/>
            <a:chOff x="4902398" y="250031"/>
            <a:chExt cx="1660923" cy="392908"/>
          </a:xfrm>
        </p:grpSpPr>
        <p:sp>
          <p:nvSpPr>
            <p:cNvPr id="15" name="SMARTInkShape-2170"/>
            <p:cNvSpPr/>
            <p:nvPr/>
          </p:nvSpPr>
          <p:spPr>
            <a:xfrm>
              <a:off x="4938117" y="312539"/>
              <a:ext cx="17861" cy="330400"/>
            </a:xfrm>
            <a:custGeom>
              <a:avLst/>
              <a:gdLst/>
              <a:ahLst/>
              <a:cxnLst/>
              <a:rect l="0" t="0" r="0" b="0"/>
              <a:pathLst>
                <a:path w="17861" h="330400">
                  <a:moveTo>
                    <a:pt x="17860" y="0"/>
                  </a:moveTo>
                  <a:lnTo>
                    <a:pt x="17860" y="4741"/>
                  </a:lnTo>
                  <a:lnTo>
                    <a:pt x="15214" y="9714"/>
                  </a:lnTo>
                  <a:lnTo>
                    <a:pt x="13119" y="12429"/>
                  </a:lnTo>
                  <a:lnTo>
                    <a:pt x="10791" y="20738"/>
                  </a:lnTo>
                  <a:lnTo>
                    <a:pt x="6836" y="36572"/>
                  </a:lnTo>
                  <a:lnTo>
                    <a:pt x="3038" y="48996"/>
                  </a:lnTo>
                  <a:lnTo>
                    <a:pt x="400" y="89869"/>
                  </a:lnTo>
                  <a:lnTo>
                    <a:pt x="53" y="134021"/>
                  </a:lnTo>
                  <a:lnTo>
                    <a:pt x="7" y="178604"/>
                  </a:lnTo>
                  <a:lnTo>
                    <a:pt x="1" y="223244"/>
                  </a:lnTo>
                  <a:lnTo>
                    <a:pt x="0" y="260823"/>
                  </a:lnTo>
                  <a:lnTo>
                    <a:pt x="0" y="304408"/>
                  </a:lnTo>
                  <a:lnTo>
                    <a:pt x="0" y="330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171"/>
            <p:cNvSpPr/>
            <p:nvPr/>
          </p:nvSpPr>
          <p:spPr>
            <a:xfrm>
              <a:off x="4902398" y="276899"/>
              <a:ext cx="195883" cy="205305"/>
            </a:xfrm>
            <a:custGeom>
              <a:avLst/>
              <a:gdLst/>
              <a:ahLst/>
              <a:cxnLst/>
              <a:rect l="0" t="0" r="0" b="0"/>
              <a:pathLst>
                <a:path w="195883" h="205305">
                  <a:moveTo>
                    <a:pt x="8930" y="17781"/>
                  </a:moveTo>
                  <a:lnTo>
                    <a:pt x="16619" y="10092"/>
                  </a:lnTo>
                  <a:lnTo>
                    <a:pt x="26973" y="4478"/>
                  </a:lnTo>
                  <a:lnTo>
                    <a:pt x="48250" y="821"/>
                  </a:lnTo>
                  <a:lnTo>
                    <a:pt x="89536" y="0"/>
                  </a:lnTo>
                  <a:lnTo>
                    <a:pt x="118192" y="2583"/>
                  </a:lnTo>
                  <a:lnTo>
                    <a:pt x="160136" y="18014"/>
                  </a:lnTo>
                  <a:lnTo>
                    <a:pt x="179688" y="29733"/>
                  </a:lnTo>
                  <a:lnTo>
                    <a:pt x="189943" y="43371"/>
                  </a:lnTo>
                  <a:lnTo>
                    <a:pt x="194525" y="55239"/>
                  </a:lnTo>
                  <a:lnTo>
                    <a:pt x="195882" y="69780"/>
                  </a:lnTo>
                  <a:lnTo>
                    <a:pt x="191543" y="86656"/>
                  </a:lnTo>
                  <a:lnTo>
                    <a:pt x="168626" y="116062"/>
                  </a:lnTo>
                  <a:lnTo>
                    <a:pt x="131209" y="151731"/>
                  </a:lnTo>
                  <a:lnTo>
                    <a:pt x="87195" y="180377"/>
                  </a:lnTo>
                  <a:lnTo>
                    <a:pt x="70504" y="189265"/>
                  </a:lnTo>
                  <a:lnTo>
                    <a:pt x="25899" y="201887"/>
                  </a:lnTo>
                  <a:lnTo>
                    <a:pt x="0" y="2053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172"/>
            <p:cNvSpPr/>
            <p:nvPr/>
          </p:nvSpPr>
          <p:spPr>
            <a:xfrm>
              <a:off x="5107781" y="419861"/>
              <a:ext cx="142876" cy="158760"/>
            </a:xfrm>
            <a:custGeom>
              <a:avLst/>
              <a:gdLst/>
              <a:ahLst/>
              <a:cxnLst/>
              <a:rect l="0" t="0" r="0" b="0"/>
              <a:pathLst>
                <a:path w="142876" h="158760">
                  <a:moveTo>
                    <a:pt x="0" y="124850"/>
                  </a:moveTo>
                  <a:lnTo>
                    <a:pt x="12429" y="124850"/>
                  </a:lnTo>
                  <a:lnTo>
                    <a:pt x="18091" y="122204"/>
                  </a:lnTo>
                  <a:lnTo>
                    <a:pt x="38910" y="108627"/>
                  </a:lnTo>
                  <a:lnTo>
                    <a:pt x="69381" y="67355"/>
                  </a:lnTo>
                  <a:lnTo>
                    <a:pt x="84775" y="46943"/>
                  </a:lnTo>
                  <a:lnTo>
                    <a:pt x="87287" y="38631"/>
                  </a:lnTo>
                  <a:lnTo>
                    <a:pt x="89219" y="6198"/>
                  </a:lnTo>
                  <a:lnTo>
                    <a:pt x="88252" y="4077"/>
                  </a:lnTo>
                  <a:lnTo>
                    <a:pt x="86617" y="2663"/>
                  </a:lnTo>
                  <a:lnTo>
                    <a:pt x="81601" y="393"/>
                  </a:lnTo>
                  <a:lnTo>
                    <a:pt x="71252" y="0"/>
                  </a:lnTo>
                  <a:lnTo>
                    <a:pt x="63749" y="2554"/>
                  </a:lnTo>
                  <a:lnTo>
                    <a:pt x="41745" y="20829"/>
                  </a:lnTo>
                  <a:lnTo>
                    <a:pt x="28023" y="34388"/>
                  </a:lnTo>
                  <a:lnTo>
                    <a:pt x="22377" y="45288"/>
                  </a:lnTo>
                  <a:lnTo>
                    <a:pt x="10436" y="86202"/>
                  </a:lnTo>
                  <a:lnTo>
                    <a:pt x="14117" y="104028"/>
                  </a:lnTo>
                  <a:lnTo>
                    <a:pt x="27081" y="131136"/>
                  </a:lnTo>
                  <a:lnTo>
                    <a:pt x="38753" y="145164"/>
                  </a:lnTo>
                  <a:lnTo>
                    <a:pt x="52382" y="154461"/>
                  </a:lnTo>
                  <a:lnTo>
                    <a:pt x="68989" y="158759"/>
                  </a:lnTo>
                  <a:lnTo>
                    <a:pt x="80602" y="157119"/>
                  </a:lnTo>
                  <a:lnTo>
                    <a:pt x="122052" y="147219"/>
                  </a:lnTo>
                  <a:lnTo>
                    <a:pt x="142875" y="1337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173"/>
            <p:cNvSpPr/>
            <p:nvPr/>
          </p:nvSpPr>
          <p:spPr>
            <a:xfrm>
              <a:off x="5366742" y="285750"/>
              <a:ext cx="8931" cy="303610"/>
            </a:xfrm>
            <a:custGeom>
              <a:avLst/>
              <a:gdLst/>
              <a:ahLst/>
              <a:cxnLst/>
              <a:rect l="0" t="0" r="0" b="0"/>
              <a:pathLst>
                <a:path w="8931" h="303610">
                  <a:moveTo>
                    <a:pt x="8930" y="0"/>
                  </a:moveTo>
                  <a:lnTo>
                    <a:pt x="8930" y="38829"/>
                  </a:lnTo>
                  <a:lnTo>
                    <a:pt x="7938" y="80777"/>
                  </a:lnTo>
                  <a:lnTo>
                    <a:pt x="1241" y="125070"/>
                  </a:lnTo>
                  <a:lnTo>
                    <a:pt x="164" y="169671"/>
                  </a:lnTo>
                  <a:lnTo>
                    <a:pt x="22" y="213321"/>
                  </a:lnTo>
                  <a:lnTo>
                    <a:pt x="2" y="257804"/>
                  </a:lnTo>
                  <a:lnTo>
                    <a:pt x="0" y="288449"/>
                  </a:lnTo>
                  <a:lnTo>
                    <a:pt x="2646" y="294556"/>
                  </a:lnTo>
                  <a:lnTo>
                    <a:pt x="8930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174"/>
            <p:cNvSpPr/>
            <p:nvPr/>
          </p:nvSpPr>
          <p:spPr>
            <a:xfrm>
              <a:off x="5286375" y="392906"/>
              <a:ext cx="214314" cy="26790"/>
            </a:xfrm>
            <a:custGeom>
              <a:avLst/>
              <a:gdLst/>
              <a:ahLst/>
              <a:cxnLst/>
              <a:rect l="0" t="0" r="0" b="0"/>
              <a:pathLst>
                <a:path w="214314" h="26790">
                  <a:moveTo>
                    <a:pt x="0" y="26789"/>
                  </a:moveTo>
                  <a:lnTo>
                    <a:pt x="7689" y="26789"/>
                  </a:lnTo>
                  <a:lnTo>
                    <a:pt x="28194" y="19722"/>
                  </a:lnTo>
                  <a:lnTo>
                    <a:pt x="69699" y="15377"/>
                  </a:lnTo>
                  <a:lnTo>
                    <a:pt x="94073" y="10840"/>
                  </a:lnTo>
                  <a:lnTo>
                    <a:pt x="136191" y="9181"/>
                  </a:lnTo>
                  <a:lnTo>
                    <a:pt x="180592" y="8952"/>
                  </a:lnTo>
                  <a:lnTo>
                    <a:pt x="198147" y="7944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175"/>
            <p:cNvSpPr/>
            <p:nvPr/>
          </p:nvSpPr>
          <p:spPr>
            <a:xfrm>
              <a:off x="5473898" y="437555"/>
              <a:ext cx="116087" cy="151647"/>
            </a:xfrm>
            <a:custGeom>
              <a:avLst/>
              <a:gdLst/>
              <a:ahLst/>
              <a:cxnLst/>
              <a:rect l="0" t="0" r="0" b="0"/>
              <a:pathLst>
                <a:path w="116087" h="151647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6" y="7067"/>
                  </a:lnTo>
                  <a:lnTo>
                    <a:pt x="4741" y="7688"/>
                  </a:lnTo>
                  <a:lnTo>
                    <a:pt x="6137" y="9094"/>
                  </a:lnTo>
                  <a:lnTo>
                    <a:pt x="7689" y="13302"/>
                  </a:lnTo>
                  <a:lnTo>
                    <a:pt x="9677" y="24088"/>
                  </a:lnTo>
                  <a:lnTo>
                    <a:pt x="14994" y="33816"/>
                  </a:lnTo>
                  <a:lnTo>
                    <a:pt x="17748" y="77548"/>
                  </a:lnTo>
                  <a:lnTo>
                    <a:pt x="17854" y="118079"/>
                  </a:lnTo>
                  <a:lnTo>
                    <a:pt x="17857" y="126232"/>
                  </a:lnTo>
                  <a:lnTo>
                    <a:pt x="15213" y="133163"/>
                  </a:lnTo>
                  <a:lnTo>
                    <a:pt x="11722" y="139551"/>
                  </a:lnTo>
                  <a:lnTo>
                    <a:pt x="8963" y="151646"/>
                  </a:lnTo>
                  <a:lnTo>
                    <a:pt x="8933" y="139362"/>
                  </a:lnTo>
                  <a:lnTo>
                    <a:pt x="11577" y="133707"/>
                  </a:lnTo>
                  <a:lnTo>
                    <a:pt x="13672" y="130809"/>
                  </a:lnTo>
                  <a:lnTo>
                    <a:pt x="24765" y="89058"/>
                  </a:lnTo>
                  <a:lnTo>
                    <a:pt x="28835" y="71367"/>
                  </a:lnTo>
                  <a:lnTo>
                    <a:pt x="31130" y="65437"/>
                  </a:lnTo>
                  <a:lnTo>
                    <a:pt x="38971" y="56203"/>
                  </a:lnTo>
                  <a:lnTo>
                    <a:pt x="81004" y="19789"/>
                  </a:lnTo>
                  <a:lnTo>
                    <a:pt x="95770" y="12147"/>
                  </a:lnTo>
                  <a:lnTo>
                    <a:pt x="103088" y="9367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176"/>
            <p:cNvSpPr/>
            <p:nvPr/>
          </p:nvSpPr>
          <p:spPr>
            <a:xfrm>
              <a:off x="5625703" y="437555"/>
              <a:ext cx="106999" cy="142717"/>
            </a:xfrm>
            <a:custGeom>
              <a:avLst/>
              <a:gdLst/>
              <a:ahLst/>
              <a:cxnLst/>
              <a:rect l="0" t="0" r="0" b="0"/>
              <a:pathLst>
                <a:path w="106999" h="142717">
                  <a:moveTo>
                    <a:pt x="8930" y="0"/>
                  </a:moveTo>
                  <a:lnTo>
                    <a:pt x="8930" y="7688"/>
                  </a:lnTo>
                  <a:lnTo>
                    <a:pt x="2793" y="15813"/>
                  </a:lnTo>
                  <a:lnTo>
                    <a:pt x="1241" y="21249"/>
                  </a:lnTo>
                  <a:lnTo>
                    <a:pt x="48" y="62756"/>
                  </a:lnTo>
                  <a:lnTo>
                    <a:pt x="999" y="92306"/>
                  </a:lnTo>
                  <a:lnTo>
                    <a:pt x="9095" y="120866"/>
                  </a:lnTo>
                  <a:lnTo>
                    <a:pt x="21250" y="136767"/>
                  </a:lnTo>
                  <a:lnTo>
                    <a:pt x="26974" y="140160"/>
                  </a:lnTo>
                  <a:lnTo>
                    <a:pt x="38419" y="142070"/>
                  </a:lnTo>
                  <a:lnTo>
                    <a:pt x="55324" y="142716"/>
                  </a:lnTo>
                  <a:lnTo>
                    <a:pt x="69860" y="138087"/>
                  </a:lnTo>
                  <a:lnTo>
                    <a:pt x="81994" y="130432"/>
                  </a:lnTo>
                  <a:lnTo>
                    <a:pt x="94983" y="111827"/>
                  </a:lnTo>
                  <a:lnTo>
                    <a:pt x="104458" y="91689"/>
                  </a:lnTo>
                  <a:lnTo>
                    <a:pt x="106998" y="60912"/>
                  </a:lnTo>
                  <a:lnTo>
                    <a:pt x="104440" y="54192"/>
                  </a:lnTo>
                  <a:lnTo>
                    <a:pt x="77343" y="23823"/>
                  </a:lnTo>
                  <a:lnTo>
                    <a:pt x="68770" y="20510"/>
                  </a:lnTo>
                  <a:lnTo>
                    <a:pt x="24289" y="9343"/>
                  </a:lnTo>
                  <a:lnTo>
                    <a:pt x="15024" y="9052"/>
                  </a:lnTo>
                  <a:lnTo>
                    <a:pt x="8993" y="11630"/>
                  </a:lnTo>
                  <a:lnTo>
                    <a:pt x="527" y="17494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177"/>
            <p:cNvSpPr/>
            <p:nvPr/>
          </p:nvSpPr>
          <p:spPr>
            <a:xfrm>
              <a:off x="5788332" y="250031"/>
              <a:ext cx="24896" cy="321470"/>
            </a:xfrm>
            <a:custGeom>
              <a:avLst/>
              <a:gdLst/>
              <a:ahLst/>
              <a:cxnLst/>
              <a:rect l="0" t="0" r="0" b="0"/>
              <a:pathLst>
                <a:path w="24896" h="321470">
                  <a:moveTo>
                    <a:pt x="15965" y="0"/>
                  </a:moveTo>
                  <a:lnTo>
                    <a:pt x="20705" y="4741"/>
                  </a:lnTo>
                  <a:lnTo>
                    <a:pt x="23033" y="9714"/>
                  </a:lnTo>
                  <a:lnTo>
                    <a:pt x="23654" y="12429"/>
                  </a:lnTo>
                  <a:lnTo>
                    <a:pt x="23075" y="15231"/>
                  </a:lnTo>
                  <a:lnTo>
                    <a:pt x="18512" y="24908"/>
                  </a:lnTo>
                  <a:lnTo>
                    <a:pt x="15196" y="63049"/>
                  </a:lnTo>
                  <a:lnTo>
                    <a:pt x="8306" y="99670"/>
                  </a:lnTo>
                  <a:lnTo>
                    <a:pt x="135" y="143065"/>
                  </a:lnTo>
                  <a:lnTo>
                    <a:pt x="0" y="160819"/>
                  </a:lnTo>
                  <a:lnTo>
                    <a:pt x="5913" y="200654"/>
                  </a:lnTo>
                  <a:lnTo>
                    <a:pt x="9533" y="239009"/>
                  </a:lnTo>
                  <a:lnTo>
                    <a:pt x="20329" y="282651"/>
                  </a:lnTo>
                  <a:lnTo>
                    <a:pt x="24293" y="302810"/>
                  </a:lnTo>
                  <a:lnTo>
                    <a:pt x="24895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178"/>
            <p:cNvSpPr/>
            <p:nvPr/>
          </p:nvSpPr>
          <p:spPr>
            <a:xfrm>
              <a:off x="5893594" y="393032"/>
              <a:ext cx="142876" cy="169013"/>
            </a:xfrm>
            <a:custGeom>
              <a:avLst/>
              <a:gdLst/>
              <a:ahLst/>
              <a:cxnLst/>
              <a:rect l="0" t="0" r="0" b="0"/>
              <a:pathLst>
                <a:path w="142876" h="169013">
                  <a:moveTo>
                    <a:pt x="0" y="98101"/>
                  </a:moveTo>
                  <a:lnTo>
                    <a:pt x="20990" y="98101"/>
                  </a:lnTo>
                  <a:lnTo>
                    <a:pt x="26857" y="95455"/>
                  </a:lnTo>
                  <a:lnTo>
                    <a:pt x="29811" y="93360"/>
                  </a:lnTo>
                  <a:lnTo>
                    <a:pt x="51722" y="87077"/>
                  </a:lnTo>
                  <a:lnTo>
                    <a:pt x="79045" y="68213"/>
                  </a:lnTo>
                  <a:lnTo>
                    <a:pt x="82463" y="64285"/>
                  </a:lnTo>
                  <a:lnTo>
                    <a:pt x="94833" y="38398"/>
                  </a:lnTo>
                  <a:lnTo>
                    <a:pt x="98094" y="10968"/>
                  </a:lnTo>
                  <a:lnTo>
                    <a:pt x="93446" y="4705"/>
                  </a:lnTo>
                  <a:lnTo>
                    <a:pt x="88496" y="2021"/>
                  </a:lnTo>
                  <a:lnTo>
                    <a:pt x="74308" y="157"/>
                  </a:lnTo>
                  <a:lnTo>
                    <a:pt x="68413" y="0"/>
                  </a:lnTo>
                  <a:lnTo>
                    <a:pt x="62487" y="2576"/>
                  </a:lnTo>
                  <a:lnTo>
                    <a:pt x="41670" y="20868"/>
                  </a:lnTo>
                  <a:lnTo>
                    <a:pt x="23812" y="51012"/>
                  </a:lnTo>
                  <a:lnTo>
                    <a:pt x="19623" y="68494"/>
                  </a:lnTo>
                  <a:lnTo>
                    <a:pt x="18014" y="104068"/>
                  </a:lnTo>
                  <a:lnTo>
                    <a:pt x="22646" y="121917"/>
                  </a:lnTo>
                  <a:lnTo>
                    <a:pt x="39983" y="154501"/>
                  </a:lnTo>
                  <a:lnTo>
                    <a:pt x="52747" y="163539"/>
                  </a:lnTo>
                  <a:lnTo>
                    <a:pt x="64356" y="167761"/>
                  </a:lnTo>
                  <a:lnTo>
                    <a:pt x="78820" y="169012"/>
                  </a:lnTo>
                  <a:lnTo>
                    <a:pt x="118154" y="160413"/>
                  </a:lnTo>
                  <a:lnTo>
                    <a:pt x="142875" y="1516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79"/>
            <p:cNvSpPr/>
            <p:nvPr/>
          </p:nvSpPr>
          <p:spPr>
            <a:xfrm>
              <a:off x="6116837" y="410889"/>
              <a:ext cx="116086" cy="150275"/>
            </a:xfrm>
            <a:custGeom>
              <a:avLst/>
              <a:gdLst/>
              <a:ahLst/>
              <a:cxnLst/>
              <a:rect l="0" t="0" r="0" b="0"/>
              <a:pathLst>
                <a:path w="116086" h="150275">
                  <a:moveTo>
                    <a:pt x="8929" y="8806"/>
                  </a:moveTo>
                  <a:lnTo>
                    <a:pt x="8929" y="16495"/>
                  </a:lnTo>
                  <a:lnTo>
                    <a:pt x="1240" y="37744"/>
                  </a:lnTo>
                  <a:lnTo>
                    <a:pt x="47" y="80444"/>
                  </a:lnTo>
                  <a:lnTo>
                    <a:pt x="0" y="122803"/>
                  </a:lnTo>
                  <a:lnTo>
                    <a:pt x="0" y="126476"/>
                  </a:lnTo>
                  <a:lnTo>
                    <a:pt x="2645" y="133203"/>
                  </a:lnTo>
                  <a:lnTo>
                    <a:pt x="4739" y="136386"/>
                  </a:lnTo>
                  <a:lnTo>
                    <a:pt x="7128" y="138508"/>
                  </a:lnTo>
                  <a:lnTo>
                    <a:pt x="26857" y="149571"/>
                  </a:lnTo>
                  <a:lnTo>
                    <a:pt x="29810" y="150274"/>
                  </a:lnTo>
                  <a:lnTo>
                    <a:pt x="32772" y="149751"/>
                  </a:lnTo>
                  <a:lnTo>
                    <a:pt x="41680" y="144274"/>
                  </a:lnTo>
                  <a:lnTo>
                    <a:pt x="59531" y="126749"/>
                  </a:lnTo>
                  <a:lnTo>
                    <a:pt x="83343" y="83061"/>
                  </a:lnTo>
                  <a:lnTo>
                    <a:pt x="95580" y="56079"/>
                  </a:lnTo>
                  <a:lnTo>
                    <a:pt x="100639" y="28758"/>
                  </a:lnTo>
                  <a:lnTo>
                    <a:pt x="104259" y="21642"/>
                  </a:lnTo>
                  <a:lnTo>
                    <a:pt x="106901" y="9072"/>
                  </a:lnTo>
                  <a:lnTo>
                    <a:pt x="107152" y="0"/>
                  </a:lnTo>
                  <a:lnTo>
                    <a:pt x="107154" y="7576"/>
                  </a:lnTo>
                  <a:lnTo>
                    <a:pt x="108147" y="7986"/>
                  </a:lnTo>
                  <a:lnTo>
                    <a:pt x="111896" y="8442"/>
                  </a:lnTo>
                  <a:lnTo>
                    <a:pt x="113292" y="9555"/>
                  </a:lnTo>
                  <a:lnTo>
                    <a:pt x="116085" y="17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80"/>
            <p:cNvSpPr/>
            <p:nvPr/>
          </p:nvSpPr>
          <p:spPr>
            <a:xfrm>
              <a:off x="6304360" y="410812"/>
              <a:ext cx="258961" cy="178491"/>
            </a:xfrm>
            <a:custGeom>
              <a:avLst/>
              <a:gdLst/>
              <a:ahLst/>
              <a:cxnLst/>
              <a:rect l="0" t="0" r="0" b="0"/>
              <a:pathLst>
                <a:path w="258961" h="178491">
                  <a:moveTo>
                    <a:pt x="17859" y="8883"/>
                  </a:moveTo>
                  <a:lnTo>
                    <a:pt x="17859" y="26926"/>
                  </a:lnTo>
                  <a:lnTo>
                    <a:pt x="15213" y="34431"/>
                  </a:lnTo>
                  <a:lnTo>
                    <a:pt x="13118" y="37821"/>
                  </a:lnTo>
                  <a:lnTo>
                    <a:pt x="10170" y="52074"/>
                  </a:lnTo>
                  <a:lnTo>
                    <a:pt x="6447" y="80521"/>
                  </a:lnTo>
                  <a:lnTo>
                    <a:pt x="2865" y="93308"/>
                  </a:lnTo>
                  <a:lnTo>
                    <a:pt x="251" y="135064"/>
                  </a:lnTo>
                  <a:lnTo>
                    <a:pt x="0" y="178355"/>
                  </a:lnTo>
                  <a:lnTo>
                    <a:pt x="4740" y="178490"/>
                  </a:lnTo>
                  <a:lnTo>
                    <a:pt x="6136" y="177517"/>
                  </a:lnTo>
                  <a:lnTo>
                    <a:pt x="7068" y="175876"/>
                  </a:lnTo>
                  <a:lnTo>
                    <a:pt x="8102" y="170415"/>
                  </a:lnTo>
                  <a:lnTo>
                    <a:pt x="11527" y="133597"/>
                  </a:lnTo>
                  <a:lnTo>
                    <a:pt x="15982" y="115950"/>
                  </a:lnTo>
                  <a:lnTo>
                    <a:pt x="22229" y="87469"/>
                  </a:lnTo>
                  <a:lnTo>
                    <a:pt x="44702" y="44213"/>
                  </a:lnTo>
                  <a:lnTo>
                    <a:pt x="56565" y="25453"/>
                  </a:lnTo>
                  <a:lnTo>
                    <a:pt x="62512" y="21209"/>
                  </a:lnTo>
                  <a:lnTo>
                    <a:pt x="68463" y="18330"/>
                  </a:lnTo>
                  <a:lnTo>
                    <a:pt x="78603" y="10323"/>
                  </a:lnTo>
                  <a:lnTo>
                    <a:pt x="84585" y="9310"/>
                  </a:lnTo>
                  <a:lnTo>
                    <a:pt x="86155" y="10160"/>
                  </a:lnTo>
                  <a:lnTo>
                    <a:pt x="87202" y="11719"/>
                  </a:lnTo>
                  <a:lnTo>
                    <a:pt x="88882" y="16609"/>
                  </a:lnTo>
                  <a:lnTo>
                    <a:pt x="89289" y="57521"/>
                  </a:lnTo>
                  <a:lnTo>
                    <a:pt x="88302" y="73676"/>
                  </a:lnTo>
                  <a:lnTo>
                    <a:pt x="82228" y="91172"/>
                  </a:lnTo>
                  <a:lnTo>
                    <a:pt x="80367" y="133885"/>
                  </a:lnTo>
                  <a:lnTo>
                    <a:pt x="85107" y="129154"/>
                  </a:lnTo>
                  <a:lnTo>
                    <a:pt x="87435" y="124183"/>
                  </a:lnTo>
                  <a:lnTo>
                    <a:pt x="91779" y="99973"/>
                  </a:lnTo>
                  <a:lnTo>
                    <a:pt x="93928" y="96399"/>
                  </a:lnTo>
                  <a:lnTo>
                    <a:pt x="99362" y="76404"/>
                  </a:lnTo>
                  <a:lnTo>
                    <a:pt x="130804" y="32836"/>
                  </a:lnTo>
                  <a:lnTo>
                    <a:pt x="145829" y="15247"/>
                  </a:lnTo>
                  <a:lnTo>
                    <a:pt x="159514" y="6028"/>
                  </a:lnTo>
                  <a:lnTo>
                    <a:pt x="171397" y="1754"/>
                  </a:lnTo>
                  <a:lnTo>
                    <a:pt x="207959" y="0"/>
                  </a:lnTo>
                  <a:lnTo>
                    <a:pt x="214134" y="2620"/>
                  </a:lnTo>
                  <a:lnTo>
                    <a:pt x="236386" y="22077"/>
                  </a:lnTo>
                  <a:lnTo>
                    <a:pt x="244444" y="34841"/>
                  </a:lnTo>
                  <a:lnTo>
                    <a:pt x="255841" y="74493"/>
                  </a:lnTo>
                  <a:lnTo>
                    <a:pt x="258879" y="118855"/>
                  </a:lnTo>
                  <a:lnTo>
                    <a:pt x="258960" y="159289"/>
                  </a:lnTo>
                  <a:lnTo>
                    <a:pt x="258960" y="151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432"/>
          <p:cNvGrpSpPr/>
          <p:nvPr/>
        </p:nvGrpSpPr>
        <p:grpSpPr>
          <a:xfrm>
            <a:off x="144227" y="1125451"/>
            <a:ext cx="309781" cy="419386"/>
            <a:chOff x="144227" y="1125451"/>
            <a:chExt cx="309781" cy="419386"/>
          </a:xfrm>
        </p:grpSpPr>
        <p:sp>
          <p:nvSpPr>
            <p:cNvPr id="27" name="SMARTInkShape-2181"/>
            <p:cNvSpPr/>
            <p:nvPr/>
          </p:nvSpPr>
          <p:spPr>
            <a:xfrm>
              <a:off x="330398" y="1223367"/>
              <a:ext cx="16617" cy="160736"/>
            </a:xfrm>
            <a:custGeom>
              <a:avLst/>
              <a:gdLst/>
              <a:ahLst/>
              <a:cxnLst/>
              <a:rect l="0" t="0" r="0" b="0"/>
              <a:pathLst>
                <a:path w="16617" h="160736">
                  <a:moveTo>
                    <a:pt x="0" y="0"/>
                  </a:moveTo>
                  <a:lnTo>
                    <a:pt x="0" y="29888"/>
                  </a:lnTo>
                  <a:lnTo>
                    <a:pt x="2646" y="35773"/>
                  </a:lnTo>
                  <a:lnTo>
                    <a:pt x="4741" y="38732"/>
                  </a:lnTo>
                  <a:lnTo>
                    <a:pt x="7689" y="52376"/>
                  </a:lnTo>
                  <a:lnTo>
                    <a:pt x="9901" y="92385"/>
                  </a:lnTo>
                  <a:lnTo>
                    <a:pt x="16616" y="109756"/>
                  </a:lnTo>
                  <a:lnTo>
                    <a:pt x="16038" y="112858"/>
                  </a:lnTo>
                  <a:lnTo>
                    <a:pt x="10628" y="124966"/>
                  </a:lnTo>
                  <a:lnTo>
                    <a:pt x="8930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182"/>
            <p:cNvSpPr/>
            <p:nvPr/>
          </p:nvSpPr>
          <p:spPr>
            <a:xfrm>
              <a:off x="144227" y="1125451"/>
              <a:ext cx="309781" cy="419386"/>
            </a:xfrm>
            <a:custGeom>
              <a:avLst/>
              <a:gdLst/>
              <a:ahLst/>
              <a:cxnLst/>
              <a:rect l="0" t="0" r="0" b="0"/>
              <a:pathLst>
                <a:path w="309781" h="419386">
                  <a:moveTo>
                    <a:pt x="96875" y="356877"/>
                  </a:moveTo>
                  <a:lnTo>
                    <a:pt x="104563" y="356877"/>
                  </a:lnTo>
                  <a:lnTo>
                    <a:pt x="104977" y="357869"/>
                  </a:lnTo>
                  <a:lnTo>
                    <a:pt x="105436" y="361618"/>
                  </a:lnTo>
                  <a:lnTo>
                    <a:pt x="106551" y="363014"/>
                  </a:lnTo>
                  <a:lnTo>
                    <a:pt x="110436" y="364565"/>
                  </a:lnTo>
                  <a:lnTo>
                    <a:pt x="112861" y="363987"/>
                  </a:lnTo>
                  <a:lnTo>
                    <a:pt x="123882" y="358576"/>
                  </a:lnTo>
                  <a:lnTo>
                    <a:pt x="165503" y="347802"/>
                  </a:lnTo>
                  <a:lnTo>
                    <a:pt x="175662" y="343583"/>
                  </a:lnTo>
                  <a:lnTo>
                    <a:pt x="184147" y="335755"/>
                  </a:lnTo>
                  <a:lnTo>
                    <a:pt x="192217" y="326654"/>
                  </a:lnTo>
                  <a:lnTo>
                    <a:pt x="224144" y="299368"/>
                  </a:lnTo>
                  <a:lnTo>
                    <a:pt x="255531" y="258595"/>
                  </a:lnTo>
                  <a:lnTo>
                    <a:pt x="282354" y="220281"/>
                  </a:lnTo>
                  <a:lnTo>
                    <a:pt x="298019" y="177934"/>
                  </a:lnTo>
                  <a:lnTo>
                    <a:pt x="306440" y="133589"/>
                  </a:lnTo>
                  <a:lnTo>
                    <a:pt x="309780" y="111573"/>
                  </a:lnTo>
                  <a:lnTo>
                    <a:pt x="303934" y="73220"/>
                  </a:lnTo>
                  <a:lnTo>
                    <a:pt x="300108" y="53888"/>
                  </a:lnTo>
                  <a:lnTo>
                    <a:pt x="294357" y="41637"/>
                  </a:lnTo>
                  <a:lnTo>
                    <a:pt x="268867" y="11632"/>
                  </a:lnTo>
                  <a:lnTo>
                    <a:pt x="257321" y="4997"/>
                  </a:lnTo>
                  <a:lnTo>
                    <a:pt x="234372" y="1262"/>
                  </a:lnTo>
                  <a:lnTo>
                    <a:pt x="195803" y="0"/>
                  </a:lnTo>
                  <a:lnTo>
                    <a:pt x="177554" y="5119"/>
                  </a:lnTo>
                  <a:lnTo>
                    <a:pt x="141585" y="19834"/>
                  </a:lnTo>
                  <a:lnTo>
                    <a:pt x="105816" y="46553"/>
                  </a:lnTo>
                  <a:lnTo>
                    <a:pt x="70088" y="83140"/>
                  </a:lnTo>
                  <a:lnTo>
                    <a:pt x="39108" y="123550"/>
                  </a:lnTo>
                  <a:lnTo>
                    <a:pt x="24747" y="160633"/>
                  </a:lnTo>
                  <a:lnTo>
                    <a:pt x="14208" y="198299"/>
                  </a:lnTo>
                  <a:lnTo>
                    <a:pt x="4802" y="234595"/>
                  </a:lnTo>
                  <a:lnTo>
                    <a:pt x="471" y="270485"/>
                  </a:lnTo>
                  <a:lnTo>
                    <a:pt x="0" y="311038"/>
                  </a:lnTo>
                  <a:lnTo>
                    <a:pt x="8433" y="347712"/>
                  </a:lnTo>
                  <a:lnTo>
                    <a:pt x="14903" y="364710"/>
                  </a:lnTo>
                  <a:lnTo>
                    <a:pt x="40893" y="398013"/>
                  </a:lnTo>
                  <a:lnTo>
                    <a:pt x="58349" y="411509"/>
                  </a:lnTo>
                  <a:lnTo>
                    <a:pt x="79015" y="419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433"/>
          <p:cNvGrpSpPr/>
          <p:nvPr/>
        </p:nvGrpSpPr>
        <p:grpSpPr>
          <a:xfrm>
            <a:off x="651867" y="1205508"/>
            <a:ext cx="1473367" cy="508344"/>
            <a:chOff x="651867" y="1205508"/>
            <a:chExt cx="1473367" cy="508344"/>
          </a:xfrm>
        </p:grpSpPr>
        <p:sp>
          <p:nvSpPr>
            <p:cNvPr id="30" name="SMARTInkShape-2183"/>
            <p:cNvSpPr/>
            <p:nvPr/>
          </p:nvSpPr>
          <p:spPr>
            <a:xfrm>
              <a:off x="651867" y="1215647"/>
              <a:ext cx="232005" cy="319721"/>
            </a:xfrm>
            <a:custGeom>
              <a:avLst/>
              <a:gdLst/>
              <a:ahLst/>
              <a:cxnLst/>
              <a:rect l="0" t="0" r="0" b="0"/>
              <a:pathLst>
                <a:path w="232005" h="319721">
                  <a:moveTo>
                    <a:pt x="35719" y="16650"/>
                  </a:moveTo>
                  <a:lnTo>
                    <a:pt x="35719" y="21390"/>
                  </a:lnTo>
                  <a:lnTo>
                    <a:pt x="33073" y="26364"/>
                  </a:lnTo>
                  <a:lnTo>
                    <a:pt x="30978" y="29079"/>
                  </a:lnTo>
                  <a:lnTo>
                    <a:pt x="28651" y="37387"/>
                  </a:lnTo>
                  <a:lnTo>
                    <a:pt x="24695" y="53221"/>
                  </a:lnTo>
                  <a:lnTo>
                    <a:pt x="19885" y="70481"/>
                  </a:lnTo>
                  <a:lnTo>
                    <a:pt x="15814" y="88162"/>
                  </a:lnTo>
                  <a:lnTo>
                    <a:pt x="11989" y="101019"/>
                  </a:lnTo>
                  <a:lnTo>
                    <a:pt x="9198" y="144810"/>
                  </a:lnTo>
                  <a:lnTo>
                    <a:pt x="8965" y="186728"/>
                  </a:lnTo>
                  <a:lnTo>
                    <a:pt x="16066" y="221122"/>
                  </a:lnTo>
                  <a:lnTo>
                    <a:pt x="29922" y="259003"/>
                  </a:lnTo>
                  <a:lnTo>
                    <a:pt x="44669" y="290205"/>
                  </a:lnTo>
                  <a:lnTo>
                    <a:pt x="51603" y="297972"/>
                  </a:lnTo>
                  <a:lnTo>
                    <a:pt x="77915" y="314115"/>
                  </a:lnTo>
                  <a:lnTo>
                    <a:pt x="95405" y="318439"/>
                  </a:lnTo>
                  <a:lnTo>
                    <a:pt x="113156" y="319720"/>
                  </a:lnTo>
                  <a:lnTo>
                    <a:pt x="130983" y="315359"/>
                  </a:lnTo>
                  <a:lnTo>
                    <a:pt x="172642" y="295342"/>
                  </a:lnTo>
                  <a:lnTo>
                    <a:pt x="202407" y="269120"/>
                  </a:lnTo>
                  <a:lnTo>
                    <a:pt x="225696" y="226203"/>
                  </a:lnTo>
                  <a:lnTo>
                    <a:pt x="230893" y="194304"/>
                  </a:lnTo>
                  <a:lnTo>
                    <a:pt x="232004" y="150471"/>
                  </a:lnTo>
                  <a:lnTo>
                    <a:pt x="222436" y="112998"/>
                  </a:lnTo>
                  <a:lnTo>
                    <a:pt x="206436" y="78787"/>
                  </a:lnTo>
                  <a:lnTo>
                    <a:pt x="172472" y="37976"/>
                  </a:lnTo>
                  <a:lnTo>
                    <a:pt x="154731" y="24512"/>
                  </a:lnTo>
                  <a:lnTo>
                    <a:pt x="111370" y="4911"/>
                  </a:lnTo>
                  <a:lnTo>
                    <a:pt x="86565" y="0"/>
                  </a:lnTo>
                  <a:lnTo>
                    <a:pt x="68534" y="141"/>
                  </a:lnTo>
                  <a:lnTo>
                    <a:pt x="38705" y="11267"/>
                  </a:lnTo>
                  <a:lnTo>
                    <a:pt x="21022" y="23708"/>
                  </a:lnTo>
                  <a:lnTo>
                    <a:pt x="7111" y="37703"/>
                  </a:lnTo>
                  <a:lnTo>
                    <a:pt x="0" y="523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184"/>
            <p:cNvSpPr/>
            <p:nvPr/>
          </p:nvSpPr>
          <p:spPr>
            <a:xfrm>
              <a:off x="892969" y="1223367"/>
              <a:ext cx="194679" cy="267322"/>
            </a:xfrm>
            <a:custGeom>
              <a:avLst/>
              <a:gdLst/>
              <a:ahLst/>
              <a:cxnLst/>
              <a:rect l="0" t="0" r="0" b="0"/>
              <a:pathLst>
                <a:path w="194679" h="267322">
                  <a:moveTo>
                    <a:pt x="35719" y="0"/>
                  </a:moveTo>
                  <a:lnTo>
                    <a:pt x="35719" y="4741"/>
                  </a:lnTo>
                  <a:lnTo>
                    <a:pt x="27616" y="39147"/>
                  </a:lnTo>
                  <a:lnTo>
                    <a:pt x="26837" y="83040"/>
                  </a:lnTo>
                  <a:lnTo>
                    <a:pt x="26793" y="127112"/>
                  </a:lnTo>
                  <a:lnTo>
                    <a:pt x="29435" y="171710"/>
                  </a:lnTo>
                  <a:lnTo>
                    <a:pt x="35167" y="213708"/>
                  </a:lnTo>
                  <a:lnTo>
                    <a:pt x="35704" y="258161"/>
                  </a:lnTo>
                  <a:lnTo>
                    <a:pt x="35718" y="267321"/>
                  </a:lnTo>
                  <a:lnTo>
                    <a:pt x="35718" y="255412"/>
                  </a:lnTo>
                  <a:lnTo>
                    <a:pt x="51164" y="214058"/>
                  </a:lnTo>
                  <a:lnTo>
                    <a:pt x="55509" y="196378"/>
                  </a:lnTo>
                  <a:lnTo>
                    <a:pt x="63080" y="181217"/>
                  </a:lnTo>
                  <a:lnTo>
                    <a:pt x="91065" y="150223"/>
                  </a:lnTo>
                  <a:lnTo>
                    <a:pt x="122455" y="131091"/>
                  </a:lnTo>
                  <a:lnTo>
                    <a:pt x="135281" y="126816"/>
                  </a:lnTo>
                  <a:lnTo>
                    <a:pt x="150106" y="125549"/>
                  </a:lnTo>
                  <a:lnTo>
                    <a:pt x="158656" y="127899"/>
                  </a:lnTo>
                  <a:lnTo>
                    <a:pt x="172230" y="137492"/>
                  </a:lnTo>
                  <a:lnTo>
                    <a:pt x="184466" y="149933"/>
                  </a:lnTo>
                  <a:lnTo>
                    <a:pt x="192460" y="163928"/>
                  </a:lnTo>
                  <a:lnTo>
                    <a:pt x="194678" y="171414"/>
                  </a:lnTo>
                  <a:lnTo>
                    <a:pt x="193018" y="180695"/>
                  </a:lnTo>
                  <a:lnTo>
                    <a:pt x="186506" y="194430"/>
                  </a:lnTo>
                  <a:lnTo>
                    <a:pt x="166628" y="224859"/>
                  </a:lnTo>
                  <a:lnTo>
                    <a:pt x="142083" y="240923"/>
                  </a:lnTo>
                  <a:lnTo>
                    <a:pt x="106868" y="254969"/>
                  </a:lnTo>
                  <a:lnTo>
                    <a:pt x="62560" y="258611"/>
                  </a:lnTo>
                  <a:lnTo>
                    <a:pt x="25070" y="257938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185"/>
            <p:cNvSpPr/>
            <p:nvPr/>
          </p:nvSpPr>
          <p:spPr>
            <a:xfrm>
              <a:off x="1143015" y="1205508"/>
              <a:ext cx="17736" cy="303610"/>
            </a:xfrm>
            <a:custGeom>
              <a:avLst/>
              <a:gdLst/>
              <a:ahLst/>
              <a:cxnLst/>
              <a:rect l="0" t="0" r="0" b="0"/>
              <a:pathLst>
                <a:path w="17736" h="303610">
                  <a:moveTo>
                    <a:pt x="8915" y="0"/>
                  </a:moveTo>
                  <a:lnTo>
                    <a:pt x="13655" y="4740"/>
                  </a:lnTo>
                  <a:lnTo>
                    <a:pt x="15982" y="9713"/>
                  </a:lnTo>
                  <a:lnTo>
                    <a:pt x="17735" y="42240"/>
                  </a:lnTo>
                  <a:lnTo>
                    <a:pt x="10762" y="81226"/>
                  </a:lnTo>
                  <a:lnTo>
                    <a:pt x="8166" y="125129"/>
                  </a:lnTo>
                  <a:lnTo>
                    <a:pt x="1258" y="169679"/>
                  </a:lnTo>
                  <a:lnTo>
                    <a:pt x="153" y="214314"/>
                  </a:lnTo>
                  <a:lnTo>
                    <a:pt x="0" y="258177"/>
                  </a:lnTo>
                  <a:lnTo>
                    <a:pt x="984" y="269527"/>
                  </a:lnTo>
                  <a:lnTo>
                    <a:pt x="7674" y="288158"/>
                  </a:lnTo>
                  <a:lnTo>
                    <a:pt x="8915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186"/>
            <p:cNvSpPr/>
            <p:nvPr/>
          </p:nvSpPr>
          <p:spPr>
            <a:xfrm>
              <a:off x="1062633" y="1339453"/>
              <a:ext cx="187524" cy="26790"/>
            </a:xfrm>
            <a:custGeom>
              <a:avLst/>
              <a:gdLst/>
              <a:ahLst/>
              <a:cxnLst/>
              <a:rect l="0" t="0" r="0" b="0"/>
              <a:pathLst>
                <a:path w="187524" h="26790">
                  <a:moveTo>
                    <a:pt x="0" y="26789"/>
                  </a:moveTo>
                  <a:lnTo>
                    <a:pt x="21249" y="26789"/>
                  </a:lnTo>
                  <a:lnTo>
                    <a:pt x="64056" y="17695"/>
                  </a:lnTo>
                  <a:lnTo>
                    <a:pt x="107360" y="10280"/>
                  </a:lnTo>
                  <a:lnTo>
                    <a:pt x="144763" y="9108"/>
                  </a:lnTo>
                  <a:lnTo>
                    <a:pt x="169486" y="8965"/>
                  </a:lnTo>
                  <a:lnTo>
                    <a:pt x="177192" y="6300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187"/>
            <p:cNvSpPr/>
            <p:nvPr/>
          </p:nvSpPr>
          <p:spPr>
            <a:xfrm>
              <a:off x="1250570" y="1339608"/>
              <a:ext cx="169251" cy="147263"/>
            </a:xfrm>
            <a:custGeom>
              <a:avLst/>
              <a:gdLst/>
              <a:ahLst/>
              <a:cxnLst/>
              <a:rect l="0" t="0" r="0" b="0"/>
              <a:pathLst>
                <a:path w="169251" h="147263">
                  <a:moveTo>
                    <a:pt x="97813" y="62353"/>
                  </a:moveTo>
                  <a:lnTo>
                    <a:pt x="97813" y="70041"/>
                  </a:lnTo>
                  <a:lnTo>
                    <a:pt x="98805" y="70455"/>
                  </a:lnTo>
                  <a:lnTo>
                    <a:pt x="106375" y="71250"/>
                  </a:lnTo>
                  <a:lnTo>
                    <a:pt x="106733" y="50291"/>
                  </a:lnTo>
                  <a:lnTo>
                    <a:pt x="104092" y="44424"/>
                  </a:lnTo>
                  <a:lnTo>
                    <a:pt x="100604" y="38510"/>
                  </a:lnTo>
                  <a:lnTo>
                    <a:pt x="97648" y="29602"/>
                  </a:lnTo>
                  <a:lnTo>
                    <a:pt x="76854" y="5798"/>
                  </a:lnTo>
                  <a:lnTo>
                    <a:pt x="70969" y="2491"/>
                  </a:lnTo>
                  <a:lnTo>
                    <a:pt x="59107" y="368"/>
                  </a:lnTo>
                  <a:lnTo>
                    <a:pt x="50185" y="0"/>
                  </a:lnTo>
                  <a:lnTo>
                    <a:pt x="44233" y="2560"/>
                  </a:lnTo>
                  <a:lnTo>
                    <a:pt x="32328" y="12288"/>
                  </a:lnTo>
                  <a:lnTo>
                    <a:pt x="14469" y="42087"/>
                  </a:lnTo>
                  <a:lnTo>
                    <a:pt x="1680" y="86518"/>
                  </a:lnTo>
                  <a:lnTo>
                    <a:pt x="0" y="105270"/>
                  </a:lnTo>
                  <a:lnTo>
                    <a:pt x="2416" y="113839"/>
                  </a:lnTo>
                  <a:lnTo>
                    <a:pt x="5805" y="120954"/>
                  </a:lnTo>
                  <a:lnTo>
                    <a:pt x="7311" y="127424"/>
                  </a:lnTo>
                  <a:lnTo>
                    <a:pt x="8705" y="129546"/>
                  </a:lnTo>
                  <a:lnTo>
                    <a:pt x="10626" y="130961"/>
                  </a:lnTo>
                  <a:lnTo>
                    <a:pt x="15407" y="133525"/>
                  </a:lnTo>
                  <a:lnTo>
                    <a:pt x="23677" y="139555"/>
                  </a:lnTo>
                  <a:lnTo>
                    <a:pt x="29475" y="141313"/>
                  </a:lnTo>
                  <a:lnTo>
                    <a:pt x="32411" y="140790"/>
                  </a:lnTo>
                  <a:lnTo>
                    <a:pt x="41283" y="135313"/>
                  </a:lnTo>
                  <a:lnTo>
                    <a:pt x="83114" y="93908"/>
                  </a:lnTo>
                  <a:lnTo>
                    <a:pt x="93017" y="77876"/>
                  </a:lnTo>
                  <a:lnTo>
                    <a:pt x="99511" y="63067"/>
                  </a:lnTo>
                  <a:lnTo>
                    <a:pt x="103529" y="56717"/>
                  </a:lnTo>
                  <a:lnTo>
                    <a:pt x="105790" y="47564"/>
                  </a:lnTo>
                  <a:lnTo>
                    <a:pt x="106718" y="30770"/>
                  </a:lnTo>
                  <a:lnTo>
                    <a:pt x="107735" y="66594"/>
                  </a:lnTo>
                  <a:lnTo>
                    <a:pt x="114845" y="100167"/>
                  </a:lnTo>
                  <a:lnTo>
                    <a:pt x="116592" y="122538"/>
                  </a:lnTo>
                  <a:lnTo>
                    <a:pt x="120380" y="132427"/>
                  </a:lnTo>
                  <a:lnTo>
                    <a:pt x="122780" y="135858"/>
                  </a:lnTo>
                  <a:lnTo>
                    <a:pt x="136660" y="146557"/>
                  </a:lnTo>
                  <a:lnTo>
                    <a:pt x="139586" y="147262"/>
                  </a:lnTo>
                  <a:lnTo>
                    <a:pt x="142529" y="146741"/>
                  </a:lnTo>
                  <a:lnTo>
                    <a:pt x="151411" y="141266"/>
                  </a:lnTo>
                  <a:lnTo>
                    <a:pt x="158561" y="135267"/>
                  </a:lnTo>
                  <a:lnTo>
                    <a:pt x="169250" y="133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188"/>
            <p:cNvSpPr/>
            <p:nvPr/>
          </p:nvSpPr>
          <p:spPr>
            <a:xfrm>
              <a:off x="1455539" y="1304976"/>
              <a:ext cx="14075" cy="177353"/>
            </a:xfrm>
            <a:custGeom>
              <a:avLst/>
              <a:gdLst/>
              <a:ahLst/>
              <a:cxnLst/>
              <a:rect l="0" t="0" r="0" b="0"/>
              <a:pathLst>
                <a:path w="14075" h="177353">
                  <a:moveTo>
                    <a:pt x="8930" y="7688"/>
                  </a:moveTo>
                  <a:lnTo>
                    <a:pt x="13670" y="2948"/>
                  </a:lnTo>
                  <a:lnTo>
                    <a:pt x="14074" y="1551"/>
                  </a:lnTo>
                  <a:lnTo>
                    <a:pt x="13352" y="620"/>
                  </a:lnTo>
                  <a:lnTo>
                    <a:pt x="11878" y="0"/>
                  </a:lnTo>
                  <a:lnTo>
                    <a:pt x="10895" y="578"/>
                  </a:lnTo>
                  <a:lnTo>
                    <a:pt x="8110" y="7925"/>
                  </a:lnTo>
                  <a:lnTo>
                    <a:pt x="2844" y="14593"/>
                  </a:lnTo>
                  <a:lnTo>
                    <a:pt x="1264" y="20018"/>
                  </a:lnTo>
                  <a:lnTo>
                    <a:pt x="49" y="64161"/>
                  </a:lnTo>
                  <a:lnTo>
                    <a:pt x="4" y="105385"/>
                  </a:lnTo>
                  <a:lnTo>
                    <a:pt x="0" y="147382"/>
                  </a:lnTo>
                  <a:lnTo>
                    <a:pt x="0" y="1773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189"/>
            <p:cNvSpPr/>
            <p:nvPr/>
          </p:nvSpPr>
          <p:spPr>
            <a:xfrm>
              <a:off x="1535906" y="1348833"/>
              <a:ext cx="98217" cy="133496"/>
            </a:xfrm>
            <a:custGeom>
              <a:avLst/>
              <a:gdLst/>
              <a:ahLst/>
              <a:cxnLst/>
              <a:rect l="0" t="0" r="0" b="0"/>
              <a:pathLst>
                <a:path w="98217" h="133496">
                  <a:moveTo>
                    <a:pt x="0" y="17409"/>
                  </a:moveTo>
                  <a:lnTo>
                    <a:pt x="0" y="59908"/>
                  </a:lnTo>
                  <a:lnTo>
                    <a:pt x="0" y="104119"/>
                  </a:lnTo>
                  <a:lnTo>
                    <a:pt x="0" y="124507"/>
                  </a:lnTo>
                  <a:lnTo>
                    <a:pt x="0" y="95885"/>
                  </a:lnTo>
                  <a:lnTo>
                    <a:pt x="11024" y="52938"/>
                  </a:lnTo>
                  <a:lnTo>
                    <a:pt x="18480" y="37858"/>
                  </a:lnTo>
                  <a:lnTo>
                    <a:pt x="39948" y="4674"/>
                  </a:lnTo>
                  <a:lnTo>
                    <a:pt x="45205" y="1827"/>
                  </a:lnTo>
                  <a:lnTo>
                    <a:pt x="56665" y="0"/>
                  </a:lnTo>
                  <a:lnTo>
                    <a:pt x="62557" y="2396"/>
                  </a:lnTo>
                  <a:lnTo>
                    <a:pt x="83347" y="20552"/>
                  </a:lnTo>
                  <a:lnTo>
                    <a:pt x="86653" y="29059"/>
                  </a:lnTo>
                  <a:lnTo>
                    <a:pt x="97606" y="72920"/>
                  </a:lnTo>
                  <a:lnTo>
                    <a:pt x="98211" y="114902"/>
                  </a:lnTo>
                  <a:lnTo>
                    <a:pt x="98216" y="118123"/>
                  </a:lnTo>
                  <a:lnTo>
                    <a:pt x="97227" y="120271"/>
                  </a:lnTo>
                  <a:lnTo>
                    <a:pt x="95576" y="121702"/>
                  </a:lnTo>
                  <a:lnTo>
                    <a:pt x="93483" y="122657"/>
                  </a:lnTo>
                  <a:lnTo>
                    <a:pt x="92088" y="124285"/>
                  </a:lnTo>
                  <a:lnTo>
                    <a:pt x="89297" y="1334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190"/>
            <p:cNvSpPr/>
            <p:nvPr/>
          </p:nvSpPr>
          <p:spPr>
            <a:xfrm>
              <a:off x="1714500" y="1339453"/>
              <a:ext cx="8931" cy="142876"/>
            </a:xfrm>
            <a:custGeom>
              <a:avLst/>
              <a:gdLst/>
              <a:ahLst/>
              <a:cxnLst/>
              <a:rect l="0" t="0" r="0" b="0"/>
              <a:pathLst>
                <a:path w="8931" h="142876">
                  <a:moveTo>
                    <a:pt x="0" y="0"/>
                  </a:moveTo>
                  <a:lnTo>
                    <a:pt x="0" y="7688"/>
                  </a:lnTo>
                  <a:lnTo>
                    <a:pt x="7688" y="28938"/>
                  </a:lnTo>
                  <a:lnTo>
                    <a:pt x="503" y="71638"/>
                  </a:lnTo>
                  <a:lnTo>
                    <a:pt x="29" y="113121"/>
                  </a:lnTo>
                  <a:lnTo>
                    <a:pt x="0" y="142307"/>
                  </a:lnTo>
                  <a:lnTo>
                    <a:pt x="893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191"/>
            <p:cNvSpPr/>
            <p:nvPr/>
          </p:nvSpPr>
          <p:spPr>
            <a:xfrm>
              <a:off x="1821656" y="1348383"/>
              <a:ext cx="178595" cy="137885"/>
            </a:xfrm>
            <a:custGeom>
              <a:avLst/>
              <a:gdLst/>
              <a:ahLst/>
              <a:cxnLst/>
              <a:rect l="0" t="0" r="0" b="0"/>
              <a:pathLst>
                <a:path w="178595" h="137885">
                  <a:moveTo>
                    <a:pt x="8930" y="0"/>
                  </a:moveTo>
                  <a:lnTo>
                    <a:pt x="7938" y="31799"/>
                  </a:lnTo>
                  <a:lnTo>
                    <a:pt x="1242" y="59799"/>
                  </a:lnTo>
                  <a:lnTo>
                    <a:pt x="49" y="100099"/>
                  </a:lnTo>
                  <a:lnTo>
                    <a:pt x="1" y="132513"/>
                  </a:lnTo>
                  <a:lnTo>
                    <a:pt x="0" y="112917"/>
                  </a:lnTo>
                  <a:lnTo>
                    <a:pt x="11024" y="71198"/>
                  </a:lnTo>
                  <a:lnTo>
                    <a:pt x="26973" y="38343"/>
                  </a:lnTo>
                  <a:lnTo>
                    <a:pt x="56558" y="5998"/>
                  </a:lnTo>
                  <a:lnTo>
                    <a:pt x="62510" y="2666"/>
                  </a:lnTo>
                  <a:lnTo>
                    <a:pt x="65486" y="1777"/>
                  </a:lnTo>
                  <a:lnTo>
                    <a:pt x="68462" y="2177"/>
                  </a:lnTo>
                  <a:lnTo>
                    <a:pt x="74415" y="5267"/>
                  </a:lnTo>
                  <a:lnTo>
                    <a:pt x="83344" y="12585"/>
                  </a:lnTo>
                  <a:lnTo>
                    <a:pt x="86651" y="18161"/>
                  </a:lnTo>
                  <a:lnTo>
                    <a:pt x="89113" y="23946"/>
                  </a:lnTo>
                  <a:lnTo>
                    <a:pt x="93515" y="29825"/>
                  </a:lnTo>
                  <a:lnTo>
                    <a:pt x="96133" y="38391"/>
                  </a:lnTo>
                  <a:lnTo>
                    <a:pt x="98104" y="77547"/>
                  </a:lnTo>
                  <a:lnTo>
                    <a:pt x="107901" y="121693"/>
                  </a:lnTo>
                  <a:lnTo>
                    <a:pt x="116821" y="133877"/>
                  </a:lnTo>
                  <a:lnTo>
                    <a:pt x="119553" y="136876"/>
                  </a:lnTo>
                  <a:lnTo>
                    <a:pt x="122366" y="137884"/>
                  </a:lnTo>
                  <a:lnTo>
                    <a:pt x="125234" y="137563"/>
                  </a:lnTo>
                  <a:lnTo>
                    <a:pt x="132058" y="135553"/>
                  </a:lnTo>
                  <a:lnTo>
                    <a:pt x="152608" y="131617"/>
                  </a:lnTo>
                  <a:lnTo>
                    <a:pt x="167256" y="124326"/>
                  </a:lnTo>
                  <a:lnTo>
                    <a:pt x="178594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192"/>
            <p:cNvSpPr/>
            <p:nvPr/>
          </p:nvSpPr>
          <p:spPr>
            <a:xfrm>
              <a:off x="1910953" y="1352531"/>
              <a:ext cx="214281" cy="361321"/>
            </a:xfrm>
            <a:custGeom>
              <a:avLst/>
              <a:gdLst/>
              <a:ahLst/>
              <a:cxnLst/>
              <a:rect l="0" t="0" r="0" b="0"/>
              <a:pathLst>
                <a:path w="214281" h="361321">
                  <a:moveTo>
                    <a:pt x="169664" y="58360"/>
                  </a:moveTo>
                  <a:lnTo>
                    <a:pt x="169664" y="53619"/>
                  </a:lnTo>
                  <a:lnTo>
                    <a:pt x="172310" y="48646"/>
                  </a:lnTo>
                  <a:lnTo>
                    <a:pt x="182966" y="31496"/>
                  </a:lnTo>
                  <a:lnTo>
                    <a:pt x="186173" y="20524"/>
                  </a:lnTo>
                  <a:lnTo>
                    <a:pt x="187405" y="6621"/>
                  </a:lnTo>
                  <a:lnTo>
                    <a:pt x="182748" y="586"/>
                  </a:lnTo>
                  <a:lnTo>
                    <a:pt x="180371" y="0"/>
                  </a:lnTo>
                  <a:lnTo>
                    <a:pt x="177794" y="602"/>
                  </a:lnTo>
                  <a:lnTo>
                    <a:pt x="172285" y="2924"/>
                  </a:lnTo>
                  <a:lnTo>
                    <a:pt x="152971" y="9277"/>
                  </a:lnTo>
                  <a:lnTo>
                    <a:pt x="144716" y="17032"/>
                  </a:lnTo>
                  <a:lnTo>
                    <a:pt x="136748" y="26101"/>
                  </a:lnTo>
                  <a:lnTo>
                    <a:pt x="122098" y="37777"/>
                  </a:lnTo>
                  <a:lnTo>
                    <a:pt x="95369" y="82298"/>
                  </a:lnTo>
                  <a:lnTo>
                    <a:pt x="91096" y="95328"/>
                  </a:lnTo>
                  <a:lnTo>
                    <a:pt x="91489" y="98880"/>
                  </a:lnTo>
                  <a:lnTo>
                    <a:pt x="100391" y="120800"/>
                  </a:lnTo>
                  <a:lnTo>
                    <a:pt x="102646" y="123799"/>
                  </a:lnTo>
                  <a:lnTo>
                    <a:pt x="105142" y="124806"/>
                  </a:lnTo>
                  <a:lnTo>
                    <a:pt x="107798" y="124486"/>
                  </a:lnTo>
                  <a:lnTo>
                    <a:pt x="114387" y="122475"/>
                  </a:lnTo>
                  <a:lnTo>
                    <a:pt x="134786" y="118539"/>
                  </a:lnTo>
                  <a:lnTo>
                    <a:pt x="149408" y="111248"/>
                  </a:lnTo>
                  <a:lnTo>
                    <a:pt x="172509" y="95972"/>
                  </a:lnTo>
                  <a:lnTo>
                    <a:pt x="201333" y="53477"/>
                  </a:lnTo>
                  <a:lnTo>
                    <a:pt x="204183" y="43794"/>
                  </a:lnTo>
                  <a:lnTo>
                    <a:pt x="205369" y="23167"/>
                  </a:lnTo>
                  <a:lnTo>
                    <a:pt x="205383" y="64885"/>
                  </a:lnTo>
                  <a:lnTo>
                    <a:pt x="205383" y="107770"/>
                  </a:lnTo>
                  <a:lnTo>
                    <a:pt x="212451" y="148284"/>
                  </a:lnTo>
                  <a:lnTo>
                    <a:pt x="214067" y="192387"/>
                  </a:lnTo>
                  <a:lnTo>
                    <a:pt x="214280" y="236964"/>
                  </a:lnTo>
                  <a:lnTo>
                    <a:pt x="204595" y="281603"/>
                  </a:lnTo>
                  <a:lnTo>
                    <a:pt x="193321" y="312581"/>
                  </a:lnTo>
                  <a:lnTo>
                    <a:pt x="184809" y="322821"/>
                  </a:lnTo>
                  <a:lnTo>
                    <a:pt x="144499" y="350876"/>
                  </a:lnTo>
                  <a:lnTo>
                    <a:pt x="130698" y="357039"/>
                  </a:lnTo>
                  <a:lnTo>
                    <a:pt x="88870" y="361320"/>
                  </a:lnTo>
                  <a:lnTo>
                    <a:pt x="54486" y="354712"/>
                  </a:lnTo>
                  <a:lnTo>
                    <a:pt x="16216" y="338042"/>
                  </a:lnTo>
                  <a:lnTo>
                    <a:pt x="0" y="326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193"/>
            <p:cNvSpPr/>
            <p:nvPr/>
          </p:nvSpPr>
          <p:spPr>
            <a:xfrm>
              <a:off x="1732359" y="126801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194"/>
            <p:cNvSpPr/>
            <p:nvPr/>
          </p:nvSpPr>
          <p:spPr>
            <a:xfrm>
              <a:off x="1473398" y="1205508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4190" y="0"/>
                  </a:lnTo>
                  <a:lnTo>
                    <a:pt x="2793" y="992"/>
                  </a:lnTo>
                  <a:lnTo>
                    <a:pt x="1862" y="2646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434"/>
          <p:cNvGrpSpPr/>
          <p:nvPr/>
        </p:nvGrpSpPr>
        <p:grpSpPr>
          <a:xfrm>
            <a:off x="2509242" y="1107281"/>
            <a:ext cx="1634134" cy="348259"/>
            <a:chOff x="2509242" y="1107281"/>
            <a:chExt cx="1634134" cy="348259"/>
          </a:xfrm>
        </p:grpSpPr>
        <p:sp>
          <p:nvSpPr>
            <p:cNvPr id="43" name="SMARTInkShape-2195"/>
            <p:cNvSpPr/>
            <p:nvPr/>
          </p:nvSpPr>
          <p:spPr>
            <a:xfrm>
              <a:off x="2571750" y="1178719"/>
              <a:ext cx="1" cy="276821"/>
            </a:xfrm>
            <a:custGeom>
              <a:avLst/>
              <a:gdLst/>
              <a:ahLst/>
              <a:cxnLst/>
              <a:rect l="0" t="0" r="0" b="0"/>
              <a:pathLst>
                <a:path w="1" h="276821">
                  <a:moveTo>
                    <a:pt x="0" y="0"/>
                  </a:moveTo>
                  <a:lnTo>
                    <a:pt x="0" y="40125"/>
                  </a:lnTo>
                  <a:lnTo>
                    <a:pt x="0" y="80676"/>
                  </a:lnTo>
                  <a:lnTo>
                    <a:pt x="0" y="117498"/>
                  </a:lnTo>
                  <a:lnTo>
                    <a:pt x="0" y="160920"/>
                  </a:lnTo>
                  <a:lnTo>
                    <a:pt x="0" y="204615"/>
                  </a:lnTo>
                  <a:lnTo>
                    <a:pt x="0" y="247009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196"/>
            <p:cNvSpPr/>
            <p:nvPr/>
          </p:nvSpPr>
          <p:spPr>
            <a:xfrm>
              <a:off x="2509242" y="1127242"/>
              <a:ext cx="204857" cy="212212"/>
            </a:xfrm>
            <a:custGeom>
              <a:avLst/>
              <a:gdLst/>
              <a:ahLst/>
              <a:cxnLst/>
              <a:rect l="0" t="0" r="0" b="0"/>
              <a:pathLst>
                <a:path w="204857" h="212212">
                  <a:moveTo>
                    <a:pt x="0" y="69336"/>
                  </a:moveTo>
                  <a:lnTo>
                    <a:pt x="0" y="56907"/>
                  </a:lnTo>
                  <a:lnTo>
                    <a:pt x="992" y="55097"/>
                  </a:lnTo>
                  <a:lnTo>
                    <a:pt x="2646" y="53890"/>
                  </a:lnTo>
                  <a:lnTo>
                    <a:pt x="4741" y="53086"/>
                  </a:lnTo>
                  <a:lnTo>
                    <a:pt x="6137" y="51557"/>
                  </a:lnTo>
                  <a:lnTo>
                    <a:pt x="10087" y="43673"/>
                  </a:lnTo>
                  <a:lnTo>
                    <a:pt x="22943" y="30203"/>
                  </a:lnTo>
                  <a:lnTo>
                    <a:pt x="33679" y="22839"/>
                  </a:lnTo>
                  <a:lnTo>
                    <a:pt x="73284" y="11639"/>
                  </a:lnTo>
                  <a:lnTo>
                    <a:pt x="113683" y="394"/>
                  </a:lnTo>
                  <a:lnTo>
                    <a:pt x="126924" y="0"/>
                  </a:lnTo>
                  <a:lnTo>
                    <a:pt x="157617" y="10474"/>
                  </a:lnTo>
                  <a:lnTo>
                    <a:pt x="177791" y="24776"/>
                  </a:lnTo>
                  <a:lnTo>
                    <a:pt x="193371" y="40574"/>
                  </a:lnTo>
                  <a:lnTo>
                    <a:pt x="201383" y="55633"/>
                  </a:lnTo>
                  <a:lnTo>
                    <a:pt x="204856" y="84374"/>
                  </a:lnTo>
                  <a:lnTo>
                    <a:pt x="199857" y="96194"/>
                  </a:lnTo>
                  <a:lnTo>
                    <a:pt x="171076" y="137801"/>
                  </a:lnTo>
                  <a:lnTo>
                    <a:pt x="153664" y="160618"/>
                  </a:lnTo>
                  <a:lnTo>
                    <a:pt x="113665" y="182097"/>
                  </a:lnTo>
                  <a:lnTo>
                    <a:pt x="77440" y="199282"/>
                  </a:lnTo>
                  <a:lnTo>
                    <a:pt x="35719" y="212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197"/>
            <p:cNvSpPr/>
            <p:nvPr/>
          </p:nvSpPr>
          <p:spPr>
            <a:xfrm>
              <a:off x="2723555" y="1259609"/>
              <a:ext cx="125016" cy="160139"/>
            </a:xfrm>
            <a:custGeom>
              <a:avLst/>
              <a:gdLst/>
              <a:ahLst/>
              <a:cxnLst/>
              <a:rect l="0" t="0" r="0" b="0"/>
              <a:pathLst>
                <a:path w="125016" h="160139">
                  <a:moveTo>
                    <a:pt x="0" y="115563"/>
                  </a:moveTo>
                  <a:lnTo>
                    <a:pt x="4740" y="115563"/>
                  </a:lnTo>
                  <a:lnTo>
                    <a:pt x="6137" y="114571"/>
                  </a:lnTo>
                  <a:lnTo>
                    <a:pt x="7067" y="112917"/>
                  </a:lnTo>
                  <a:lnTo>
                    <a:pt x="7688" y="110822"/>
                  </a:lnTo>
                  <a:lnTo>
                    <a:pt x="13669" y="105849"/>
                  </a:lnTo>
                  <a:lnTo>
                    <a:pt x="24197" y="99313"/>
                  </a:lnTo>
                  <a:lnTo>
                    <a:pt x="34398" y="84755"/>
                  </a:lnTo>
                  <a:lnTo>
                    <a:pt x="55401" y="68193"/>
                  </a:lnTo>
                  <a:lnTo>
                    <a:pt x="59349" y="59452"/>
                  </a:lnTo>
                  <a:lnTo>
                    <a:pt x="62096" y="49945"/>
                  </a:lnTo>
                  <a:lnTo>
                    <a:pt x="69298" y="35757"/>
                  </a:lnTo>
                  <a:lnTo>
                    <a:pt x="71015" y="23400"/>
                  </a:lnTo>
                  <a:lnTo>
                    <a:pt x="68604" y="17386"/>
                  </a:lnTo>
                  <a:lnTo>
                    <a:pt x="58971" y="5440"/>
                  </a:lnTo>
                  <a:lnTo>
                    <a:pt x="53329" y="2127"/>
                  </a:lnTo>
                  <a:lnTo>
                    <a:pt x="46363" y="0"/>
                  </a:lnTo>
                  <a:lnTo>
                    <a:pt x="42764" y="2355"/>
                  </a:lnTo>
                  <a:lnTo>
                    <a:pt x="20762" y="24394"/>
                  </a:lnTo>
                  <a:lnTo>
                    <a:pt x="5943" y="50616"/>
                  </a:lnTo>
                  <a:lnTo>
                    <a:pt x="1761" y="68097"/>
                  </a:lnTo>
                  <a:lnTo>
                    <a:pt x="154" y="103671"/>
                  </a:lnTo>
                  <a:lnTo>
                    <a:pt x="2714" y="112923"/>
                  </a:lnTo>
                  <a:lnTo>
                    <a:pt x="6167" y="121335"/>
                  </a:lnTo>
                  <a:lnTo>
                    <a:pt x="9103" y="136235"/>
                  </a:lnTo>
                  <a:lnTo>
                    <a:pt x="13306" y="143933"/>
                  </a:lnTo>
                  <a:lnTo>
                    <a:pt x="25991" y="153845"/>
                  </a:lnTo>
                  <a:lnTo>
                    <a:pt x="37577" y="158325"/>
                  </a:lnTo>
                  <a:lnTo>
                    <a:pt x="80556" y="160138"/>
                  </a:lnTo>
                  <a:lnTo>
                    <a:pt x="92357" y="159186"/>
                  </a:lnTo>
                  <a:lnTo>
                    <a:pt x="109165" y="153073"/>
                  </a:lnTo>
                  <a:lnTo>
                    <a:pt x="125015" y="1423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98"/>
            <p:cNvSpPr/>
            <p:nvPr/>
          </p:nvSpPr>
          <p:spPr>
            <a:xfrm>
              <a:off x="2938244" y="1196578"/>
              <a:ext cx="17484" cy="214314"/>
            </a:xfrm>
            <a:custGeom>
              <a:avLst/>
              <a:gdLst/>
              <a:ahLst/>
              <a:cxnLst/>
              <a:rect l="0" t="0" r="0" b="0"/>
              <a:pathLst>
                <a:path w="17484" h="214314">
                  <a:moveTo>
                    <a:pt x="17483" y="0"/>
                  </a:moveTo>
                  <a:lnTo>
                    <a:pt x="17483" y="42241"/>
                  </a:lnTo>
                  <a:lnTo>
                    <a:pt x="17483" y="85129"/>
                  </a:lnTo>
                  <a:lnTo>
                    <a:pt x="9794" y="129623"/>
                  </a:lnTo>
                  <a:lnTo>
                    <a:pt x="6070" y="160557"/>
                  </a:lnTo>
                  <a:lnTo>
                    <a:pt x="1534" y="178541"/>
                  </a:lnTo>
                  <a:lnTo>
                    <a:pt x="0" y="197656"/>
                  </a:lnTo>
                  <a:lnTo>
                    <a:pt x="2437" y="204594"/>
                  </a:lnTo>
                  <a:lnTo>
                    <a:pt x="855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99"/>
            <p:cNvSpPr/>
            <p:nvPr/>
          </p:nvSpPr>
          <p:spPr>
            <a:xfrm>
              <a:off x="2875359" y="1250156"/>
              <a:ext cx="151806" cy="35720"/>
            </a:xfrm>
            <a:custGeom>
              <a:avLst/>
              <a:gdLst/>
              <a:ahLst/>
              <a:cxnLst/>
              <a:rect l="0" t="0" r="0" b="0"/>
              <a:pathLst>
                <a:path w="151806" h="35720">
                  <a:moveTo>
                    <a:pt x="0" y="35719"/>
                  </a:moveTo>
                  <a:lnTo>
                    <a:pt x="4741" y="35719"/>
                  </a:lnTo>
                  <a:lnTo>
                    <a:pt x="9714" y="33073"/>
                  </a:lnTo>
                  <a:lnTo>
                    <a:pt x="12429" y="30979"/>
                  </a:lnTo>
                  <a:lnTo>
                    <a:pt x="20738" y="28651"/>
                  </a:lnTo>
                  <a:lnTo>
                    <a:pt x="36572" y="24695"/>
                  </a:lnTo>
                  <a:lnTo>
                    <a:pt x="72726" y="12623"/>
                  </a:lnTo>
                  <a:lnTo>
                    <a:pt x="117008" y="3117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200"/>
            <p:cNvSpPr/>
            <p:nvPr/>
          </p:nvSpPr>
          <p:spPr>
            <a:xfrm>
              <a:off x="3080742" y="1250156"/>
              <a:ext cx="125017" cy="142350"/>
            </a:xfrm>
            <a:custGeom>
              <a:avLst/>
              <a:gdLst/>
              <a:ahLst/>
              <a:cxnLst/>
              <a:rect l="0" t="0" r="0" b="0"/>
              <a:pathLst>
                <a:path w="125017" h="142350">
                  <a:moveTo>
                    <a:pt x="8930" y="26789"/>
                  </a:moveTo>
                  <a:lnTo>
                    <a:pt x="1241" y="34478"/>
                  </a:lnTo>
                  <a:lnTo>
                    <a:pt x="368" y="40092"/>
                  </a:lnTo>
                  <a:lnTo>
                    <a:pt x="7" y="84299"/>
                  </a:lnTo>
                  <a:lnTo>
                    <a:pt x="0" y="127849"/>
                  </a:lnTo>
                  <a:lnTo>
                    <a:pt x="0" y="142349"/>
                  </a:lnTo>
                  <a:lnTo>
                    <a:pt x="0" y="129559"/>
                  </a:lnTo>
                  <a:lnTo>
                    <a:pt x="14822" y="86357"/>
                  </a:lnTo>
                  <a:lnTo>
                    <a:pt x="22200" y="64118"/>
                  </a:lnTo>
                  <a:lnTo>
                    <a:pt x="35899" y="45253"/>
                  </a:lnTo>
                  <a:lnTo>
                    <a:pt x="60531" y="15715"/>
                  </a:lnTo>
                  <a:lnTo>
                    <a:pt x="70228" y="11946"/>
                  </a:lnTo>
                  <a:lnTo>
                    <a:pt x="108252" y="8114"/>
                  </a:lnTo>
                  <a:lnTo>
                    <a:pt x="110863" y="6402"/>
                  </a:lnTo>
                  <a:lnTo>
                    <a:pt x="112604" y="4268"/>
                  </a:lnTo>
                  <a:lnTo>
                    <a:pt x="117184" y="1897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201"/>
            <p:cNvSpPr/>
            <p:nvPr/>
          </p:nvSpPr>
          <p:spPr>
            <a:xfrm>
              <a:off x="3232557" y="1250156"/>
              <a:ext cx="103007" cy="123585"/>
            </a:xfrm>
            <a:custGeom>
              <a:avLst/>
              <a:gdLst/>
              <a:ahLst/>
              <a:cxnLst/>
              <a:rect l="0" t="0" r="0" b="0"/>
              <a:pathLst>
                <a:path w="103007" h="123585">
                  <a:moveTo>
                    <a:pt x="8920" y="0"/>
                  </a:moveTo>
                  <a:lnTo>
                    <a:pt x="8920" y="4741"/>
                  </a:lnTo>
                  <a:lnTo>
                    <a:pt x="7927" y="6137"/>
                  </a:lnTo>
                  <a:lnTo>
                    <a:pt x="6274" y="7068"/>
                  </a:lnTo>
                  <a:lnTo>
                    <a:pt x="4179" y="7689"/>
                  </a:lnTo>
                  <a:lnTo>
                    <a:pt x="2783" y="9095"/>
                  </a:lnTo>
                  <a:lnTo>
                    <a:pt x="1231" y="13303"/>
                  </a:lnTo>
                  <a:lnTo>
                    <a:pt x="0" y="55324"/>
                  </a:lnTo>
                  <a:lnTo>
                    <a:pt x="984" y="74355"/>
                  </a:lnTo>
                  <a:lnTo>
                    <a:pt x="7058" y="91343"/>
                  </a:lnTo>
                  <a:lnTo>
                    <a:pt x="9084" y="101121"/>
                  </a:lnTo>
                  <a:lnTo>
                    <a:pt x="13292" y="108773"/>
                  </a:lnTo>
                  <a:lnTo>
                    <a:pt x="18470" y="112836"/>
                  </a:lnTo>
                  <a:lnTo>
                    <a:pt x="24078" y="115634"/>
                  </a:lnTo>
                  <a:lnTo>
                    <a:pt x="32814" y="121795"/>
                  </a:lnTo>
                  <a:lnTo>
                    <a:pt x="38722" y="123584"/>
                  </a:lnTo>
                  <a:lnTo>
                    <a:pt x="41686" y="123069"/>
                  </a:lnTo>
                  <a:lnTo>
                    <a:pt x="69567" y="106868"/>
                  </a:lnTo>
                  <a:lnTo>
                    <a:pt x="82966" y="95193"/>
                  </a:lnTo>
                  <a:lnTo>
                    <a:pt x="92155" y="81563"/>
                  </a:lnTo>
                  <a:lnTo>
                    <a:pt x="102425" y="55157"/>
                  </a:lnTo>
                  <a:lnTo>
                    <a:pt x="103006" y="50662"/>
                  </a:lnTo>
                  <a:lnTo>
                    <a:pt x="95938" y="24321"/>
                  </a:lnTo>
                  <a:lnTo>
                    <a:pt x="93721" y="19191"/>
                  </a:lnTo>
                  <a:lnTo>
                    <a:pt x="90258" y="15771"/>
                  </a:lnTo>
                  <a:lnTo>
                    <a:pt x="62990" y="2263"/>
                  </a:lnTo>
                  <a:lnTo>
                    <a:pt x="30602" y="88"/>
                  </a:lnTo>
                  <a:lnTo>
                    <a:pt x="1784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202"/>
            <p:cNvSpPr/>
            <p:nvPr/>
          </p:nvSpPr>
          <p:spPr>
            <a:xfrm>
              <a:off x="3429000" y="1107281"/>
              <a:ext cx="17860" cy="267892"/>
            </a:xfrm>
            <a:custGeom>
              <a:avLst/>
              <a:gdLst/>
              <a:ahLst/>
              <a:cxnLst/>
              <a:rect l="0" t="0" r="0" b="0"/>
              <a:pathLst>
                <a:path w="17860" h="267892">
                  <a:moveTo>
                    <a:pt x="17859" y="0"/>
                  </a:moveTo>
                  <a:lnTo>
                    <a:pt x="16867" y="40894"/>
                  </a:lnTo>
                  <a:lnTo>
                    <a:pt x="8765" y="83615"/>
                  </a:lnTo>
                  <a:lnTo>
                    <a:pt x="900" y="128094"/>
                  </a:lnTo>
                  <a:lnTo>
                    <a:pt x="79" y="171735"/>
                  </a:lnTo>
                  <a:lnTo>
                    <a:pt x="5" y="214260"/>
                  </a:lnTo>
                  <a:lnTo>
                    <a:pt x="0" y="257846"/>
                  </a:lnTo>
                  <a:lnTo>
                    <a:pt x="0" y="266372"/>
                  </a:lnTo>
                  <a:lnTo>
                    <a:pt x="992" y="266878"/>
                  </a:lnTo>
                  <a:lnTo>
                    <a:pt x="8930" y="267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203"/>
            <p:cNvSpPr/>
            <p:nvPr/>
          </p:nvSpPr>
          <p:spPr>
            <a:xfrm>
              <a:off x="3491508" y="1214861"/>
              <a:ext cx="133946" cy="158803"/>
            </a:xfrm>
            <a:custGeom>
              <a:avLst/>
              <a:gdLst/>
              <a:ahLst/>
              <a:cxnLst/>
              <a:rect l="0" t="0" r="0" b="0"/>
              <a:pathLst>
                <a:path w="133946" h="158803">
                  <a:moveTo>
                    <a:pt x="0" y="97803"/>
                  </a:moveTo>
                  <a:lnTo>
                    <a:pt x="16509" y="97803"/>
                  </a:lnTo>
                  <a:lnTo>
                    <a:pt x="53080" y="73591"/>
                  </a:lnTo>
                  <a:lnTo>
                    <a:pt x="56222" y="72732"/>
                  </a:lnTo>
                  <a:lnTo>
                    <a:pt x="62360" y="66486"/>
                  </a:lnTo>
                  <a:lnTo>
                    <a:pt x="77708" y="44611"/>
                  </a:lnTo>
                  <a:lnTo>
                    <a:pt x="79579" y="32764"/>
                  </a:lnTo>
                  <a:lnTo>
                    <a:pt x="80353" y="4399"/>
                  </a:lnTo>
                  <a:lnTo>
                    <a:pt x="79366" y="2792"/>
                  </a:lnTo>
                  <a:lnTo>
                    <a:pt x="77715" y="1720"/>
                  </a:lnTo>
                  <a:lnTo>
                    <a:pt x="72678" y="0"/>
                  </a:lnTo>
                  <a:lnTo>
                    <a:pt x="72264" y="851"/>
                  </a:lnTo>
                  <a:lnTo>
                    <a:pt x="71805" y="4442"/>
                  </a:lnTo>
                  <a:lnTo>
                    <a:pt x="68955" y="9346"/>
                  </a:lnTo>
                  <a:lnTo>
                    <a:pt x="50456" y="34132"/>
                  </a:lnTo>
                  <a:lnTo>
                    <a:pt x="38851" y="74097"/>
                  </a:lnTo>
                  <a:lnTo>
                    <a:pt x="35841" y="116879"/>
                  </a:lnTo>
                  <a:lnTo>
                    <a:pt x="38419" y="123810"/>
                  </a:lnTo>
                  <a:lnTo>
                    <a:pt x="40495" y="127047"/>
                  </a:lnTo>
                  <a:lnTo>
                    <a:pt x="44820" y="144517"/>
                  </a:lnTo>
                  <a:lnTo>
                    <a:pt x="46747" y="146805"/>
                  </a:lnTo>
                  <a:lnTo>
                    <a:pt x="60800" y="156915"/>
                  </a:lnTo>
                  <a:lnTo>
                    <a:pt x="70347" y="158802"/>
                  </a:lnTo>
                  <a:lnTo>
                    <a:pt x="81206" y="156994"/>
                  </a:lnTo>
                  <a:lnTo>
                    <a:pt x="124253" y="140503"/>
                  </a:lnTo>
                  <a:lnTo>
                    <a:pt x="133945" y="133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204"/>
            <p:cNvSpPr/>
            <p:nvPr/>
          </p:nvSpPr>
          <p:spPr>
            <a:xfrm>
              <a:off x="3723694" y="1205508"/>
              <a:ext cx="116073" cy="142685"/>
            </a:xfrm>
            <a:custGeom>
              <a:avLst/>
              <a:gdLst/>
              <a:ahLst/>
              <a:cxnLst/>
              <a:rect l="0" t="0" r="0" b="0"/>
              <a:pathLst>
                <a:path w="116073" h="142685">
                  <a:moveTo>
                    <a:pt x="8915" y="17859"/>
                  </a:moveTo>
                  <a:lnTo>
                    <a:pt x="1227" y="25547"/>
                  </a:lnTo>
                  <a:lnTo>
                    <a:pt x="353" y="31162"/>
                  </a:lnTo>
                  <a:lnTo>
                    <a:pt x="0" y="71724"/>
                  </a:lnTo>
                  <a:lnTo>
                    <a:pt x="980" y="100249"/>
                  </a:lnTo>
                  <a:lnTo>
                    <a:pt x="7054" y="117955"/>
                  </a:lnTo>
                  <a:lnTo>
                    <a:pt x="9080" y="127831"/>
                  </a:lnTo>
                  <a:lnTo>
                    <a:pt x="13288" y="135527"/>
                  </a:lnTo>
                  <a:lnTo>
                    <a:pt x="18466" y="139609"/>
                  </a:lnTo>
                  <a:lnTo>
                    <a:pt x="26958" y="141907"/>
                  </a:lnTo>
                  <a:lnTo>
                    <a:pt x="38717" y="142684"/>
                  </a:lnTo>
                  <a:lnTo>
                    <a:pt x="44650" y="140144"/>
                  </a:lnTo>
                  <a:lnTo>
                    <a:pt x="65656" y="126640"/>
                  </a:lnTo>
                  <a:lnTo>
                    <a:pt x="92151" y="90863"/>
                  </a:lnTo>
                  <a:lnTo>
                    <a:pt x="107689" y="47239"/>
                  </a:lnTo>
                  <a:lnTo>
                    <a:pt x="110484" y="43399"/>
                  </a:lnTo>
                  <a:lnTo>
                    <a:pt x="113588" y="33840"/>
                  </a:lnTo>
                  <a:lnTo>
                    <a:pt x="1160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205"/>
            <p:cNvSpPr/>
            <p:nvPr/>
          </p:nvSpPr>
          <p:spPr>
            <a:xfrm>
              <a:off x="3902283" y="1205677"/>
              <a:ext cx="241093" cy="214144"/>
            </a:xfrm>
            <a:custGeom>
              <a:avLst/>
              <a:gdLst/>
              <a:ahLst/>
              <a:cxnLst/>
              <a:rect l="0" t="0" r="0" b="0"/>
              <a:pathLst>
                <a:path w="241093" h="214144">
                  <a:moveTo>
                    <a:pt x="8920" y="26620"/>
                  </a:moveTo>
                  <a:lnTo>
                    <a:pt x="8920" y="68487"/>
                  </a:lnTo>
                  <a:lnTo>
                    <a:pt x="8920" y="113064"/>
                  </a:lnTo>
                  <a:lnTo>
                    <a:pt x="7928" y="135785"/>
                  </a:lnTo>
                  <a:lnTo>
                    <a:pt x="1231" y="154093"/>
                  </a:lnTo>
                  <a:lnTo>
                    <a:pt x="0" y="169336"/>
                  </a:lnTo>
                  <a:lnTo>
                    <a:pt x="4734" y="164707"/>
                  </a:lnTo>
                  <a:lnTo>
                    <a:pt x="7059" y="159760"/>
                  </a:lnTo>
                  <a:lnTo>
                    <a:pt x="15804" y="138447"/>
                  </a:lnTo>
                  <a:lnTo>
                    <a:pt x="35764" y="95336"/>
                  </a:lnTo>
                  <a:lnTo>
                    <a:pt x="42679" y="79981"/>
                  </a:lnTo>
                  <a:lnTo>
                    <a:pt x="64237" y="52560"/>
                  </a:lnTo>
                  <a:lnTo>
                    <a:pt x="94340" y="30713"/>
                  </a:lnTo>
                  <a:lnTo>
                    <a:pt x="103903" y="27833"/>
                  </a:lnTo>
                  <a:lnTo>
                    <a:pt x="110005" y="27159"/>
                  </a:lnTo>
                  <a:lnTo>
                    <a:pt x="116024" y="29505"/>
                  </a:lnTo>
                  <a:lnTo>
                    <a:pt x="119018" y="31520"/>
                  </a:lnTo>
                  <a:lnTo>
                    <a:pt x="121014" y="34848"/>
                  </a:lnTo>
                  <a:lnTo>
                    <a:pt x="132539" y="77426"/>
                  </a:lnTo>
                  <a:lnTo>
                    <a:pt x="133813" y="117699"/>
                  </a:lnTo>
                  <a:lnTo>
                    <a:pt x="133931" y="159618"/>
                  </a:lnTo>
                  <a:lnTo>
                    <a:pt x="133935" y="177885"/>
                  </a:lnTo>
                  <a:lnTo>
                    <a:pt x="134928" y="147370"/>
                  </a:lnTo>
                  <a:lnTo>
                    <a:pt x="144022" y="106690"/>
                  </a:lnTo>
                  <a:lnTo>
                    <a:pt x="166126" y="62390"/>
                  </a:lnTo>
                  <a:lnTo>
                    <a:pt x="187481" y="20513"/>
                  </a:lnTo>
                  <a:lnTo>
                    <a:pt x="192460" y="12992"/>
                  </a:lnTo>
                  <a:lnTo>
                    <a:pt x="194673" y="6342"/>
                  </a:lnTo>
                  <a:lnTo>
                    <a:pt x="197248" y="4171"/>
                  </a:lnTo>
                  <a:lnTo>
                    <a:pt x="211665" y="402"/>
                  </a:lnTo>
                  <a:lnTo>
                    <a:pt x="218262" y="0"/>
                  </a:lnTo>
                  <a:lnTo>
                    <a:pt x="219918" y="936"/>
                  </a:lnTo>
                  <a:lnTo>
                    <a:pt x="221023" y="2552"/>
                  </a:lnTo>
                  <a:lnTo>
                    <a:pt x="234199" y="44782"/>
                  </a:lnTo>
                  <a:lnTo>
                    <a:pt x="239049" y="62428"/>
                  </a:lnTo>
                  <a:lnTo>
                    <a:pt x="240973" y="104016"/>
                  </a:lnTo>
                  <a:lnTo>
                    <a:pt x="241085" y="144691"/>
                  </a:lnTo>
                  <a:lnTo>
                    <a:pt x="241092" y="180005"/>
                  </a:lnTo>
                  <a:lnTo>
                    <a:pt x="238446" y="186734"/>
                  </a:lnTo>
                  <a:lnTo>
                    <a:pt x="234955" y="193032"/>
                  </a:lnTo>
                  <a:lnTo>
                    <a:pt x="232714" y="205159"/>
                  </a:lnTo>
                  <a:lnTo>
                    <a:pt x="232531" y="208154"/>
                  </a:lnTo>
                  <a:lnTo>
                    <a:pt x="233400" y="210150"/>
                  </a:lnTo>
                  <a:lnTo>
                    <a:pt x="234972" y="211481"/>
                  </a:lnTo>
                  <a:lnTo>
                    <a:pt x="241092" y="214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435"/>
          <p:cNvGrpSpPr/>
          <p:nvPr/>
        </p:nvGrpSpPr>
        <p:grpSpPr>
          <a:xfrm>
            <a:off x="760418" y="1848445"/>
            <a:ext cx="1461157" cy="250033"/>
            <a:chOff x="760418" y="1848445"/>
            <a:chExt cx="1461157" cy="250033"/>
          </a:xfrm>
        </p:grpSpPr>
        <p:sp>
          <p:nvSpPr>
            <p:cNvPr id="55" name="SMARTInkShape-2206"/>
            <p:cNvSpPr/>
            <p:nvPr/>
          </p:nvSpPr>
          <p:spPr>
            <a:xfrm>
              <a:off x="760418" y="1947050"/>
              <a:ext cx="52185" cy="44228"/>
            </a:xfrm>
            <a:custGeom>
              <a:avLst/>
              <a:gdLst/>
              <a:ahLst/>
              <a:cxnLst/>
              <a:rect l="0" t="0" r="0" b="0"/>
              <a:pathLst>
                <a:path w="52185" h="44228">
                  <a:moveTo>
                    <a:pt x="52184" y="35341"/>
                  </a:moveTo>
                  <a:lnTo>
                    <a:pt x="52184" y="13118"/>
                  </a:lnTo>
                  <a:lnTo>
                    <a:pt x="51191" y="11596"/>
                  </a:lnTo>
                  <a:lnTo>
                    <a:pt x="49538" y="10581"/>
                  </a:lnTo>
                  <a:lnTo>
                    <a:pt x="44495" y="8952"/>
                  </a:lnTo>
                  <a:lnTo>
                    <a:pt x="43806" y="6084"/>
                  </a:lnTo>
                  <a:lnTo>
                    <a:pt x="43622" y="3930"/>
                  </a:lnTo>
                  <a:lnTo>
                    <a:pt x="42507" y="2494"/>
                  </a:lnTo>
                  <a:lnTo>
                    <a:pt x="38622" y="898"/>
                  </a:lnTo>
                  <a:lnTo>
                    <a:pt x="30857" y="0"/>
                  </a:lnTo>
                  <a:lnTo>
                    <a:pt x="25177" y="2436"/>
                  </a:lnTo>
                  <a:lnTo>
                    <a:pt x="19344" y="5834"/>
                  </a:lnTo>
                  <a:lnTo>
                    <a:pt x="13445" y="7343"/>
                  </a:lnTo>
                  <a:lnTo>
                    <a:pt x="11475" y="8738"/>
                  </a:lnTo>
                  <a:lnTo>
                    <a:pt x="10162" y="10660"/>
                  </a:lnTo>
                  <a:lnTo>
                    <a:pt x="7710" y="15442"/>
                  </a:lnTo>
                  <a:lnTo>
                    <a:pt x="0" y="24771"/>
                  </a:lnTo>
                  <a:lnTo>
                    <a:pt x="528" y="26309"/>
                  </a:lnTo>
                  <a:lnTo>
                    <a:pt x="5018" y="33216"/>
                  </a:lnTo>
                  <a:lnTo>
                    <a:pt x="7204" y="42619"/>
                  </a:lnTo>
                  <a:lnTo>
                    <a:pt x="8306" y="43169"/>
                  </a:lnTo>
                  <a:lnTo>
                    <a:pt x="23777" y="44227"/>
                  </a:lnTo>
                  <a:lnTo>
                    <a:pt x="38655" y="30967"/>
                  </a:lnTo>
                  <a:lnTo>
                    <a:pt x="41210" y="25790"/>
                  </a:lnTo>
                  <a:lnTo>
                    <a:pt x="43218" y="9064"/>
                  </a:lnTo>
                  <a:lnTo>
                    <a:pt x="34691" y="3"/>
                  </a:lnTo>
                  <a:lnTo>
                    <a:pt x="26668" y="7344"/>
                  </a:lnTo>
                  <a:lnTo>
                    <a:pt x="21031" y="8194"/>
                  </a:lnTo>
                  <a:lnTo>
                    <a:pt x="19509" y="9305"/>
                  </a:lnTo>
                  <a:lnTo>
                    <a:pt x="18494" y="11038"/>
                  </a:lnTo>
                  <a:lnTo>
                    <a:pt x="17066" y="18218"/>
                  </a:lnTo>
                  <a:lnTo>
                    <a:pt x="16465" y="264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207"/>
            <p:cNvSpPr/>
            <p:nvPr/>
          </p:nvSpPr>
          <p:spPr>
            <a:xfrm>
              <a:off x="959262" y="1848445"/>
              <a:ext cx="112302" cy="231634"/>
            </a:xfrm>
            <a:custGeom>
              <a:avLst/>
              <a:gdLst/>
              <a:ahLst/>
              <a:cxnLst/>
              <a:rect l="0" t="0" r="0" b="0"/>
              <a:pathLst>
                <a:path w="112302" h="231634">
                  <a:moveTo>
                    <a:pt x="5144" y="0"/>
                  </a:moveTo>
                  <a:lnTo>
                    <a:pt x="5144" y="43214"/>
                  </a:lnTo>
                  <a:lnTo>
                    <a:pt x="0" y="66781"/>
                  </a:lnTo>
                  <a:lnTo>
                    <a:pt x="4271" y="107719"/>
                  </a:lnTo>
                  <a:lnTo>
                    <a:pt x="5964" y="135858"/>
                  </a:lnTo>
                  <a:lnTo>
                    <a:pt x="13231" y="178684"/>
                  </a:lnTo>
                  <a:lnTo>
                    <a:pt x="14059" y="222960"/>
                  </a:lnTo>
                  <a:lnTo>
                    <a:pt x="14073" y="231633"/>
                  </a:lnTo>
                  <a:lnTo>
                    <a:pt x="14074" y="219696"/>
                  </a:lnTo>
                  <a:lnTo>
                    <a:pt x="25098" y="178340"/>
                  </a:lnTo>
                  <a:lnTo>
                    <a:pt x="39222" y="133959"/>
                  </a:lnTo>
                  <a:lnTo>
                    <a:pt x="47668" y="113517"/>
                  </a:lnTo>
                  <a:lnTo>
                    <a:pt x="53148" y="105684"/>
                  </a:lnTo>
                  <a:lnTo>
                    <a:pt x="58891" y="101541"/>
                  </a:lnTo>
                  <a:lnTo>
                    <a:pt x="65921" y="98881"/>
                  </a:lnTo>
                  <a:lnTo>
                    <a:pt x="71880" y="93680"/>
                  </a:lnTo>
                  <a:lnTo>
                    <a:pt x="74439" y="93211"/>
                  </a:lnTo>
                  <a:lnTo>
                    <a:pt x="77138" y="93891"/>
                  </a:lnTo>
                  <a:lnTo>
                    <a:pt x="85676" y="99588"/>
                  </a:lnTo>
                  <a:lnTo>
                    <a:pt x="88598" y="102111"/>
                  </a:lnTo>
                  <a:lnTo>
                    <a:pt x="91844" y="107560"/>
                  </a:lnTo>
                  <a:lnTo>
                    <a:pt x="93672" y="118852"/>
                  </a:lnTo>
                  <a:lnTo>
                    <a:pt x="95091" y="128229"/>
                  </a:lnTo>
                  <a:lnTo>
                    <a:pt x="100477" y="140079"/>
                  </a:lnTo>
                  <a:lnTo>
                    <a:pt x="103296" y="184446"/>
                  </a:lnTo>
                  <a:lnTo>
                    <a:pt x="103361" y="206975"/>
                  </a:lnTo>
                  <a:lnTo>
                    <a:pt x="104356" y="209420"/>
                  </a:lnTo>
                  <a:lnTo>
                    <a:pt x="106012" y="211051"/>
                  </a:lnTo>
                  <a:lnTo>
                    <a:pt x="108108" y="212139"/>
                  </a:lnTo>
                  <a:lnTo>
                    <a:pt x="109506" y="213855"/>
                  </a:lnTo>
                  <a:lnTo>
                    <a:pt x="112301" y="223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208"/>
            <p:cNvSpPr/>
            <p:nvPr/>
          </p:nvSpPr>
          <p:spPr>
            <a:xfrm>
              <a:off x="1107281" y="1928813"/>
              <a:ext cx="98228" cy="133778"/>
            </a:xfrm>
            <a:custGeom>
              <a:avLst/>
              <a:gdLst/>
              <a:ahLst/>
              <a:cxnLst/>
              <a:rect l="0" t="0" r="0" b="0"/>
              <a:pathLst>
                <a:path w="98228" h="133778">
                  <a:moveTo>
                    <a:pt x="0" y="17859"/>
                  </a:moveTo>
                  <a:lnTo>
                    <a:pt x="0" y="43590"/>
                  </a:lnTo>
                  <a:lnTo>
                    <a:pt x="2646" y="51785"/>
                  </a:lnTo>
                  <a:lnTo>
                    <a:pt x="6137" y="59726"/>
                  </a:lnTo>
                  <a:lnTo>
                    <a:pt x="13561" y="104303"/>
                  </a:lnTo>
                  <a:lnTo>
                    <a:pt x="18003" y="120887"/>
                  </a:lnTo>
                  <a:lnTo>
                    <a:pt x="22223" y="127480"/>
                  </a:lnTo>
                  <a:lnTo>
                    <a:pt x="27406" y="131071"/>
                  </a:lnTo>
                  <a:lnTo>
                    <a:pt x="35902" y="133093"/>
                  </a:lnTo>
                  <a:lnTo>
                    <a:pt x="47661" y="133777"/>
                  </a:lnTo>
                  <a:lnTo>
                    <a:pt x="53594" y="131224"/>
                  </a:lnTo>
                  <a:lnTo>
                    <a:pt x="56566" y="129155"/>
                  </a:lnTo>
                  <a:lnTo>
                    <a:pt x="58546" y="125790"/>
                  </a:lnTo>
                  <a:lnTo>
                    <a:pt x="69289" y="95787"/>
                  </a:lnTo>
                  <a:lnTo>
                    <a:pt x="83453" y="73112"/>
                  </a:lnTo>
                  <a:lnTo>
                    <a:pt x="87566" y="56169"/>
                  </a:lnTo>
                  <a:lnTo>
                    <a:pt x="89947" y="33658"/>
                  </a:lnTo>
                  <a:lnTo>
                    <a:pt x="96941" y="15395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209"/>
            <p:cNvSpPr/>
            <p:nvPr/>
          </p:nvSpPr>
          <p:spPr>
            <a:xfrm>
              <a:off x="1250156" y="1937742"/>
              <a:ext cx="133947" cy="133947"/>
            </a:xfrm>
            <a:custGeom>
              <a:avLst/>
              <a:gdLst/>
              <a:ahLst/>
              <a:cxnLst/>
              <a:rect l="0" t="0" r="0" b="0"/>
              <a:pathLst>
                <a:path w="133947" h="133947">
                  <a:moveTo>
                    <a:pt x="0" y="0"/>
                  </a:moveTo>
                  <a:lnTo>
                    <a:pt x="0" y="21250"/>
                  </a:lnTo>
                  <a:lnTo>
                    <a:pt x="2646" y="26973"/>
                  </a:lnTo>
                  <a:lnTo>
                    <a:pt x="4741" y="29888"/>
                  </a:lnTo>
                  <a:lnTo>
                    <a:pt x="5145" y="33816"/>
                  </a:lnTo>
                  <a:lnTo>
                    <a:pt x="259" y="77549"/>
                  </a:lnTo>
                  <a:lnTo>
                    <a:pt x="2" y="121600"/>
                  </a:lnTo>
                  <a:lnTo>
                    <a:pt x="1" y="123497"/>
                  </a:lnTo>
                  <a:lnTo>
                    <a:pt x="0" y="112454"/>
                  </a:lnTo>
                  <a:lnTo>
                    <a:pt x="2646" y="106865"/>
                  </a:lnTo>
                  <a:lnTo>
                    <a:pt x="4741" y="103985"/>
                  </a:lnTo>
                  <a:lnTo>
                    <a:pt x="15834" y="62268"/>
                  </a:lnTo>
                  <a:lnTo>
                    <a:pt x="19905" y="44578"/>
                  </a:lnTo>
                  <a:lnTo>
                    <a:pt x="27395" y="29414"/>
                  </a:lnTo>
                  <a:lnTo>
                    <a:pt x="47661" y="6107"/>
                  </a:lnTo>
                  <a:lnTo>
                    <a:pt x="50625" y="5063"/>
                  </a:lnTo>
                  <a:lnTo>
                    <a:pt x="53594" y="5360"/>
                  </a:lnTo>
                  <a:lnTo>
                    <a:pt x="62513" y="7872"/>
                  </a:lnTo>
                  <a:lnTo>
                    <a:pt x="65488" y="8225"/>
                  </a:lnTo>
                  <a:lnTo>
                    <a:pt x="67471" y="9452"/>
                  </a:lnTo>
                  <a:lnTo>
                    <a:pt x="68793" y="11262"/>
                  </a:lnTo>
                  <a:lnTo>
                    <a:pt x="78219" y="30257"/>
                  </a:lnTo>
                  <a:lnTo>
                    <a:pt x="85574" y="41928"/>
                  </a:lnTo>
                  <a:lnTo>
                    <a:pt x="96840" y="86447"/>
                  </a:lnTo>
                  <a:lnTo>
                    <a:pt x="100256" y="95637"/>
                  </a:lnTo>
                  <a:lnTo>
                    <a:pt x="104090" y="104021"/>
                  </a:lnTo>
                  <a:lnTo>
                    <a:pt x="107240" y="117913"/>
                  </a:lnTo>
                  <a:lnTo>
                    <a:pt x="109197" y="120281"/>
                  </a:lnTo>
                  <a:lnTo>
                    <a:pt x="122308" y="130529"/>
                  </a:lnTo>
                  <a:lnTo>
                    <a:pt x="133946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210"/>
            <p:cNvSpPr/>
            <p:nvPr/>
          </p:nvSpPr>
          <p:spPr>
            <a:xfrm>
              <a:off x="1375338" y="1848445"/>
              <a:ext cx="174643" cy="231637"/>
            </a:xfrm>
            <a:custGeom>
              <a:avLst/>
              <a:gdLst/>
              <a:ahLst/>
              <a:cxnLst/>
              <a:rect l="0" t="0" r="0" b="0"/>
              <a:pathLst>
                <a:path w="174643" h="231637">
                  <a:moveTo>
                    <a:pt x="160568" y="0"/>
                  </a:moveTo>
                  <a:lnTo>
                    <a:pt x="161560" y="40312"/>
                  </a:lnTo>
                  <a:lnTo>
                    <a:pt x="168670" y="83563"/>
                  </a:lnTo>
                  <a:lnTo>
                    <a:pt x="169389" y="125437"/>
                  </a:lnTo>
                  <a:lnTo>
                    <a:pt x="169488" y="166202"/>
                  </a:lnTo>
                  <a:lnTo>
                    <a:pt x="169497" y="197624"/>
                  </a:lnTo>
                  <a:lnTo>
                    <a:pt x="170490" y="200210"/>
                  </a:lnTo>
                  <a:lnTo>
                    <a:pt x="172143" y="201934"/>
                  </a:lnTo>
                  <a:lnTo>
                    <a:pt x="174238" y="203084"/>
                  </a:lnTo>
                  <a:lnTo>
                    <a:pt x="174642" y="204843"/>
                  </a:lnTo>
                  <a:lnTo>
                    <a:pt x="172446" y="209442"/>
                  </a:lnTo>
                  <a:lnTo>
                    <a:pt x="171463" y="210074"/>
                  </a:lnTo>
                  <a:lnTo>
                    <a:pt x="170808" y="209502"/>
                  </a:lnTo>
                  <a:lnTo>
                    <a:pt x="164834" y="196143"/>
                  </a:lnTo>
                  <a:lnTo>
                    <a:pt x="132000" y="154328"/>
                  </a:lnTo>
                  <a:lnTo>
                    <a:pt x="117487" y="141528"/>
                  </a:lnTo>
                  <a:lnTo>
                    <a:pt x="78314" y="122182"/>
                  </a:lnTo>
                  <a:lnTo>
                    <a:pt x="43627" y="116621"/>
                  </a:lnTo>
                  <a:lnTo>
                    <a:pt x="28464" y="120985"/>
                  </a:lnTo>
                  <a:lnTo>
                    <a:pt x="19834" y="128516"/>
                  </a:lnTo>
                  <a:lnTo>
                    <a:pt x="4085" y="149106"/>
                  </a:lnTo>
                  <a:lnTo>
                    <a:pt x="674" y="170307"/>
                  </a:lnTo>
                  <a:lnTo>
                    <a:pt x="0" y="193604"/>
                  </a:lnTo>
                  <a:lnTo>
                    <a:pt x="2553" y="202794"/>
                  </a:lnTo>
                  <a:lnTo>
                    <a:pt x="12277" y="216778"/>
                  </a:lnTo>
                  <a:lnTo>
                    <a:pt x="20829" y="226068"/>
                  </a:lnTo>
                  <a:lnTo>
                    <a:pt x="29339" y="229459"/>
                  </a:lnTo>
                  <a:lnTo>
                    <a:pt x="50972" y="231636"/>
                  </a:lnTo>
                  <a:lnTo>
                    <a:pt x="68454" y="227273"/>
                  </a:lnTo>
                  <a:lnTo>
                    <a:pt x="108768" y="211167"/>
                  </a:lnTo>
                  <a:lnTo>
                    <a:pt x="128802" y="199397"/>
                  </a:lnTo>
                  <a:lnTo>
                    <a:pt x="142709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211"/>
            <p:cNvSpPr/>
            <p:nvPr/>
          </p:nvSpPr>
          <p:spPr>
            <a:xfrm>
              <a:off x="1590726" y="1946672"/>
              <a:ext cx="70197" cy="116040"/>
            </a:xfrm>
            <a:custGeom>
              <a:avLst/>
              <a:gdLst/>
              <a:ahLst/>
              <a:cxnLst/>
              <a:rect l="0" t="0" r="0" b="0"/>
              <a:pathLst>
                <a:path w="70197" h="116040">
                  <a:moveTo>
                    <a:pt x="7688" y="0"/>
                  </a:moveTo>
                  <a:lnTo>
                    <a:pt x="0" y="7688"/>
                  </a:lnTo>
                  <a:lnTo>
                    <a:pt x="578" y="9094"/>
                  </a:lnTo>
                  <a:lnTo>
                    <a:pt x="5140" y="15813"/>
                  </a:lnTo>
                  <a:lnTo>
                    <a:pt x="7185" y="26973"/>
                  </a:lnTo>
                  <a:lnTo>
                    <a:pt x="8614" y="48825"/>
                  </a:lnTo>
                  <a:lnTo>
                    <a:pt x="18708" y="86721"/>
                  </a:lnTo>
                  <a:lnTo>
                    <a:pt x="22508" y="94105"/>
                  </a:lnTo>
                  <a:lnTo>
                    <a:pt x="24947" y="106930"/>
                  </a:lnTo>
                  <a:lnTo>
                    <a:pt x="25544" y="116039"/>
                  </a:lnTo>
                  <a:lnTo>
                    <a:pt x="25547" y="74218"/>
                  </a:lnTo>
                  <a:lnTo>
                    <a:pt x="26540" y="58591"/>
                  </a:lnTo>
                  <a:lnTo>
                    <a:pt x="32676" y="42385"/>
                  </a:lnTo>
                  <a:lnTo>
                    <a:pt x="37976" y="34382"/>
                  </a:lnTo>
                  <a:lnTo>
                    <a:pt x="58307" y="19767"/>
                  </a:lnTo>
                  <a:lnTo>
                    <a:pt x="70196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212"/>
            <p:cNvSpPr/>
            <p:nvPr/>
          </p:nvSpPr>
          <p:spPr>
            <a:xfrm>
              <a:off x="1732892" y="1941897"/>
              <a:ext cx="88765" cy="129792"/>
            </a:xfrm>
            <a:custGeom>
              <a:avLst/>
              <a:gdLst/>
              <a:ahLst/>
              <a:cxnLst/>
              <a:rect l="0" t="0" r="0" b="0"/>
              <a:pathLst>
                <a:path w="88765" h="129792">
                  <a:moveTo>
                    <a:pt x="26256" y="85142"/>
                  </a:moveTo>
                  <a:lnTo>
                    <a:pt x="26256" y="80402"/>
                  </a:lnTo>
                  <a:lnTo>
                    <a:pt x="27249" y="79005"/>
                  </a:lnTo>
                  <a:lnTo>
                    <a:pt x="28902" y="78074"/>
                  </a:lnTo>
                  <a:lnTo>
                    <a:pt x="30997" y="77454"/>
                  </a:lnTo>
                  <a:lnTo>
                    <a:pt x="44348" y="66662"/>
                  </a:lnTo>
                  <a:lnTo>
                    <a:pt x="67937" y="42454"/>
                  </a:lnTo>
                  <a:lnTo>
                    <a:pt x="75869" y="28396"/>
                  </a:lnTo>
                  <a:lnTo>
                    <a:pt x="79051" y="14255"/>
                  </a:lnTo>
                  <a:lnTo>
                    <a:pt x="79312" y="11095"/>
                  </a:lnTo>
                  <a:lnTo>
                    <a:pt x="78494" y="8988"/>
                  </a:lnTo>
                  <a:lnTo>
                    <a:pt x="76956" y="7584"/>
                  </a:lnTo>
                  <a:lnTo>
                    <a:pt x="72602" y="5031"/>
                  </a:lnTo>
                  <a:lnTo>
                    <a:pt x="67360" y="589"/>
                  </a:lnTo>
                  <a:lnTo>
                    <a:pt x="64573" y="0"/>
                  </a:lnTo>
                  <a:lnTo>
                    <a:pt x="61722" y="600"/>
                  </a:lnTo>
                  <a:lnTo>
                    <a:pt x="52971" y="6184"/>
                  </a:lnTo>
                  <a:lnTo>
                    <a:pt x="21128" y="29635"/>
                  </a:lnTo>
                  <a:lnTo>
                    <a:pt x="5529" y="55906"/>
                  </a:lnTo>
                  <a:lnTo>
                    <a:pt x="665" y="78301"/>
                  </a:lnTo>
                  <a:lnTo>
                    <a:pt x="0" y="86401"/>
                  </a:lnTo>
                  <a:lnTo>
                    <a:pt x="4366" y="101280"/>
                  </a:lnTo>
                  <a:lnTo>
                    <a:pt x="14730" y="116956"/>
                  </a:lnTo>
                  <a:lnTo>
                    <a:pt x="20472" y="123425"/>
                  </a:lnTo>
                  <a:lnTo>
                    <a:pt x="28977" y="126961"/>
                  </a:lnTo>
                  <a:lnTo>
                    <a:pt x="72995" y="129680"/>
                  </a:lnTo>
                  <a:lnTo>
                    <a:pt x="88764" y="1297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213"/>
            <p:cNvSpPr/>
            <p:nvPr/>
          </p:nvSpPr>
          <p:spPr>
            <a:xfrm>
              <a:off x="1884696" y="1857653"/>
              <a:ext cx="133414" cy="240825"/>
            </a:xfrm>
            <a:custGeom>
              <a:avLst/>
              <a:gdLst/>
              <a:ahLst/>
              <a:cxnLst/>
              <a:rect l="0" t="0" r="0" b="0"/>
              <a:pathLst>
                <a:path w="133414" h="240825">
                  <a:moveTo>
                    <a:pt x="79835" y="97949"/>
                  </a:moveTo>
                  <a:lnTo>
                    <a:pt x="67406" y="97949"/>
                  </a:lnTo>
                  <a:lnTo>
                    <a:pt x="61744" y="100594"/>
                  </a:lnTo>
                  <a:lnTo>
                    <a:pt x="55920" y="104085"/>
                  </a:lnTo>
                  <a:lnTo>
                    <a:pt x="50024" y="105637"/>
                  </a:lnTo>
                  <a:lnTo>
                    <a:pt x="24518" y="126887"/>
                  </a:lnTo>
                  <a:lnTo>
                    <a:pt x="5530" y="157930"/>
                  </a:lnTo>
                  <a:lnTo>
                    <a:pt x="1264" y="170732"/>
                  </a:lnTo>
                  <a:lnTo>
                    <a:pt x="0" y="180809"/>
                  </a:lnTo>
                  <a:lnTo>
                    <a:pt x="2350" y="187031"/>
                  </a:lnTo>
                  <a:lnTo>
                    <a:pt x="7203" y="194369"/>
                  </a:lnTo>
                  <a:lnTo>
                    <a:pt x="10513" y="195372"/>
                  </a:lnTo>
                  <a:lnTo>
                    <a:pt x="25462" y="196017"/>
                  </a:lnTo>
                  <a:lnTo>
                    <a:pt x="36157" y="190813"/>
                  </a:lnTo>
                  <a:lnTo>
                    <a:pt x="69227" y="161878"/>
                  </a:lnTo>
                  <a:lnTo>
                    <a:pt x="81432" y="145113"/>
                  </a:lnTo>
                  <a:lnTo>
                    <a:pt x="100550" y="102126"/>
                  </a:lnTo>
                  <a:lnTo>
                    <a:pt x="112892" y="64250"/>
                  </a:lnTo>
                  <a:lnTo>
                    <a:pt x="115398" y="25417"/>
                  </a:lnTo>
                  <a:lnTo>
                    <a:pt x="107852" y="2892"/>
                  </a:lnTo>
                  <a:lnTo>
                    <a:pt x="108435" y="1835"/>
                  </a:lnTo>
                  <a:lnTo>
                    <a:pt x="109816" y="1131"/>
                  </a:lnTo>
                  <a:lnTo>
                    <a:pt x="111728" y="661"/>
                  </a:lnTo>
                  <a:lnTo>
                    <a:pt x="112012" y="348"/>
                  </a:lnTo>
                  <a:lnTo>
                    <a:pt x="109680" y="0"/>
                  </a:lnTo>
                  <a:lnTo>
                    <a:pt x="108662" y="900"/>
                  </a:lnTo>
                  <a:lnTo>
                    <a:pt x="107530" y="4545"/>
                  </a:lnTo>
                  <a:lnTo>
                    <a:pt x="106640" y="48720"/>
                  </a:lnTo>
                  <a:lnTo>
                    <a:pt x="106626" y="89592"/>
                  </a:lnTo>
                  <a:lnTo>
                    <a:pt x="106625" y="131097"/>
                  </a:lnTo>
                  <a:lnTo>
                    <a:pt x="109270" y="153411"/>
                  </a:lnTo>
                  <a:lnTo>
                    <a:pt x="115002" y="195557"/>
                  </a:lnTo>
                  <a:lnTo>
                    <a:pt x="115445" y="215125"/>
                  </a:lnTo>
                  <a:lnTo>
                    <a:pt x="118151" y="222126"/>
                  </a:lnTo>
                  <a:lnTo>
                    <a:pt x="121669" y="228545"/>
                  </a:lnTo>
                  <a:lnTo>
                    <a:pt x="123233" y="234705"/>
                  </a:lnTo>
                  <a:lnTo>
                    <a:pt x="124642" y="236744"/>
                  </a:lnTo>
                  <a:lnTo>
                    <a:pt x="126573" y="238104"/>
                  </a:lnTo>
                  <a:lnTo>
                    <a:pt x="133413" y="240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214"/>
            <p:cNvSpPr/>
            <p:nvPr/>
          </p:nvSpPr>
          <p:spPr>
            <a:xfrm>
              <a:off x="2100272" y="1928813"/>
              <a:ext cx="121303" cy="142830"/>
            </a:xfrm>
            <a:custGeom>
              <a:avLst/>
              <a:gdLst/>
              <a:ahLst/>
              <a:cxnLst/>
              <a:rect l="0" t="0" r="0" b="0"/>
              <a:pathLst>
                <a:path w="121303" h="142830">
                  <a:moveTo>
                    <a:pt x="69642" y="0"/>
                  </a:moveTo>
                  <a:lnTo>
                    <a:pt x="35014" y="0"/>
                  </a:lnTo>
                  <a:lnTo>
                    <a:pt x="26801" y="2645"/>
                  </a:lnTo>
                  <a:lnTo>
                    <a:pt x="7293" y="18091"/>
                  </a:lnTo>
                  <a:lnTo>
                    <a:pt x="0" y="25070"/>
                  </a:lnTo>
                  <a:lnTo>
                    <a:pt x="394" y="26635"/>
                  </a:lnTo>
                  <a:lnTo>
                    <a:pt x="4696" y="33578"/>
                  </a:lnTo>
                  <a:lnTo>
                    <a:pt x="6051" y="39066"/>
                  </a:lnTo>
                  <a:lnTo>
                    <a:pt x="11944" y="44813"/>
                  </a:lnTo>
                  <a:lnTo>
                    <a:pt x="41399" y="65494"/>
                  </a:lnTo>
                  <a:lnTo>
                    <a:pt x="81637" y="78218"/>
                  </a:lnTo>
                  <a:lnTo>
                    <a:pt x="106585" y="92382"/>
                  </a:lnTo>
                  <a:lnTo>
                    <a:pt x="116748" y="101235"/>
                  </a:lnTo>
                  <a:lnTo>
                    <a:pt x="120344" y="107170"/>
                  </a:lnTo>
                  <a:lnTo>
                    <a:pt x="121302" y="110142"/>
                  </a:lnTo>
                  <a:lnTo>
                    <a:pt x="120950" y="113115"/>
                  </a:lnTo>
                  <a:lnTo>
                    <a:pt x="115363" y="127992"/>
                  </a:lnTo>
                  <a:lnTo>
                    <a:pt x="109476" y="133945"/>
                  </a:lnTo>
                  <a:lnTo>
                    <a:pt x="101236" y="138906"/>
                  </a:lnTo>
                  <a:lnTo>
                    <a:pt x="91020" y="141699"/>
                  </a:lnTo>
                  <a:lnTo>
                    <a:pt x="61946" y="142829"/>
                  </a:lnTo>
                  <a:lnTo>
                    <a:pt x="53654" y="140208"/>
                  </a:lnTo>
                  <a:lnTo>
                    <a:pt x="44987" y="135182"/>
                  </a:lnTo>
                  <a:lnTo>
                    <a:pt x="38745" y="134311"/>
                  </a:lnTo>
                  <a:lnTo>
                    <a:pt x="37138" y="133197"/>
                  </a:lnTo>
                  <a:lnTo>
                    <a:pt x="36066" y="131462"/>
                  </a:lnTo>
                  <a:lnTo>
                    <a:pt x="33923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436"/>
          <p:cNvGrpSpPr/>
          <p:nvPr/>
        </p:nvGrpSpPr>
        <p:grpSpPr>
          <a:xfrm>
            <a:off x="2562820" y="1785947"/>
            <a:ext cx="357189" cy="250023"/>
            <a:chOff x="2562820" y="1785947"/>
            <a:chExt cx="357189" cy="250023"/>
          </a:xfrm>
        </p:grpSpPr>
        <p:sp>
          <p:nvSpPr>
            <p:cNvPr id="65" name="SMARTInkShape-2215"/>
            <p:cNvSpPr/>
            <p:nvPr/>
          </p:nvSpPr>
          <p:spPr>
            <a:xfrm>
              <a:off x="2562820" y="1893094"/>
              <a:ext cx="124482" cy="124849"/>
            </a:xfrm>
            <a:custGeom>
              <a:avLst/>
              <a:gdLst/>
              <a:ahLst/>
              <a:cxnLst/>
              <a:rect l="0" t="0" r="0" b="0"/>
              <a:pathLst>
                <a:path w="124482" h="124849">
                  <a:moveTo>
                    <a:pt x="17860" y="0"/>
                  </a:moveTo>
                  <a:lnTo>
                    <a:pt x="13119" y="0"/>
                  </a:lnTo>
                  <a:lnTo>
                    <a:pt x="11723" y="992"/>
                  </a:lnTo>
                  <a:lnTo>
                    <a:pt x="10792" y="2646"/>
                  </a:lnTo>
                  <a:lnTo>
                    <a:pt x="9298" y="12429"/>
                  </a:lnTo>
                  <a:lnTo>
                    <a:pt x="8936" y="56502"/>
                  </a:lnTo>
                  <a:lnTo>
                    <a:pt x="9922" y="100480"/>
                  </a:lnTo>
                  <a:lnTo>
                    <a:pt x="16059" y="112013"/>
                  </a:lnTo>
                  <a:lnTo>
                    <a:pt x="21359" y="118575"/>
                  </a:lnTo>
                  <a:lnTo>
                    <a:pt x="29667" y="122153"/>
                  </a:lnTo>
                  <a:lnTo>
                    <a:pt x="56201" y="124848"/>
                  </a:lnTo>
                  <a:lnTo>
                    <a:pt x="86812" y="112572"/>
                  </a:lnTo>
                  <a:lnTo>
                    <a:pt x="109654" y="95203"/>
                  </a:lnTo>
                  <a:lnTo>
                    <a:pt x="118921" y="76825"/>
                  </a:lnTo>
                  <a:lnTo>
                    <a:pt x="123812" y="57214"/>
                  </a:lnTo>
                  <a:lnTo>
                    <a:pt x="124481" y="46595"/>
                  </a:lnTo>
                  <a:lnTo>
                    <a:pt x="122132" y="37907"/>
                  </a:lnTo>
                  <a:lnTo>
                    <a:pt x="109753" y="15979"/>
                  </a:lnTo>
                  <a:lnTo>
                    <a:pt x="90460" y="5117"/>
                  </a:lnTo>
                  <a:lnTo>
                    <a:pt x="68103" y="1011"/>
                  </a:lnTo>
                  <a:lnTo>
                    <a:pt x="25563" y="39"/>
                  </a:lnTo>
                  <a:lnTo>
                    <a:pt x="18638" y="2663"/>
                  </a:lnTo>
                  <a:lnTo>
                    <a:pt x="12252" y="6144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216"/>
            <p:cNvSpPr/>
            <p:nvPr/>
          </p:nvSpPr>
          <p:spPr>
            <a:xfrm>
              <a:off x="2803979" y="1785947"/>
              <a:ext cx="89241" cy="250023"/>
            </a:xfrm>
            <a:custGeom>
              <a:avLst/>
              <a:gdLst/>
              <a:ahLst/>
              <a:cxnLst/>
              <a:rect l="0" t="0" r="0" b="0"/>
              <a:pathLst>
                <a:path w="89241" h="250023">
                  <a:moveTo>
                    <a:pt x="89240" y="8920"/>
                  </a:moveTo>
                  <a:lnTo>
                    <a:pt x="81551" y="1232"/>
                  </a:lnTo>
                  <a:lnTo>
                    <a:pt x="45509" y="0"/>
                  </a:lnTo>
                  <a:lnTo>
                    <a:pt x="37392" y="2641"/>
                  </a:lnTo>
                  <a:lnTo>
                    <a:pt x="14874" y="15804"/>
                  </a:lnTo>
                  <a:lnTo>
                    <a:pt x="4922" y="34619"/>
                  </a:lnTo>
                  <a:lnTo>
                    <a:pt x="927" y="56918"/>
                  </a:lnTo>
                  <a:lnTo>
                    <a:pt x="0" y="100885"/>
                  </a:lnTo>
                  <a:lnTo>
                    <a:pt x="961" y="116270"/>
                  </a:lnTo>
                  <a:lnTo>
                    <a:pt x="9039" y="160664"/>
                  </a:lnTo>
                  <a:lnTo>
                    <a:pt x="19848" y="202550"/>
                  </a:lnTo>
                  <a:lnTo>
                    <a:pt x="23672" y="211064"/>
                  </a:lnTo>
                  <a:lnTo>
                    <a:pt x="26818" y="226021"/>
                  </a:lnTo>
                  <a:lnTo>
                    <a:pt x="33621" y="240467"/>
                  </a:lnTo>
                  <a:lnTo>
                    <a:pt x="35662" y="25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217"/>
            <p:cNvSpPr/>
            <p:nvPr/>
          </p:nvSpPr>
          <p:spPr>
            <a:xfrm>
              <a:off x="2724796" y="1893094"/>
              <a:ext cx="195213" cy="35720"/>
            </a:xfrm>
            <a:custGeom>
              <a:avLst/>
              <a:gdLst/>
              <a:ahLst/>
              <a:cxnLst/>
              <a:rect l="0" t="0" r="0" b="0"/>
              <a:pathLst>
                <a:path w="195213" h="35720">
                  <a:moveTo>
                    <a:pt x="7688" y="35719"/>
                  </a:moveTo>
                  <a:lnTo>
                    <a:pt x="0" y="35719"/>
                  </a:lnTo>
                  <a:lnTo>
                    <a:pt x="3867" y="35719"/>
                  </a:lnTo>
                  <a:lnTo>
                    <a:pt x="5141" y="34726"/>
                  </a:lnTo>
                  <a:lnTo>
                    <a:pt x="6556" y="30978"/>
                  </a:lnTo>
                  <a:lnTo>
                    <a:pt x="7926" y="29582"/>
                  </a:lnTo>
                  <a:lnTo>
                    <a:pt x="17253" y="24695"/>
                  </a:lnTo>
                  <a:lnTo>
                    <a:pt x="20018" y="22416"/>
                  </a:lnTo>
                  <a:lnTo>
                    <a:pt x="28382" y="19884"/>
                  </a:lnTo>
                  <a:lnTo>
                    <a:pt x="44247" y="15813"/>
                  </a:lnTo>
                  <a:lnTo>
                    <a:pt x="81845" y="2466"/>
                  </a:lnTo>
                  <a:lnTo>
                    <a:pt x="123229" y="216"/>
                  </a:lnTo>
                  <a:lnTo>
                    <a:pt x="165241" y="8"/>
                  </a:lnTo>
                  <a:lnTo>
                    <a:pt x="1952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SMARTInkShape-Group437"/>
          <p:cNvGrpSpPr/>
          <p:nvPr/>
        </p:nvGrpSpPr>
        <p:grpSpPr>
          <a:xfrm>
            <a:off x="3170039" y="1723430"/>
            <a:ext cx="1008513" cy="290538"/>
            <a:chOff x="3170039" y="1723430"/>
            <a:chExt cx="1008513" cy="290538"/>
          </a:xfrm>
        </p:grpSpPr>
        <p:sp>
          <p:nvSpPr>
            <p:cNvPr id="69" name="SMARTInkShape-2218"/>
            <p:cNvSpPr/>
            <p:nvPr/>
          </p:nvSpPr>
          <p:spPr>
            <a:xfrm>
              <a:off x="3170039" y="1877421"/>
              <a:ext cx="205384" cy="136547"/>
            </a:xfrm>
            <a:custGeom>
              <a:avLst/>
              <a:gdLst/>
              <a:ahLst/>
              <a:cxnLst/>
              <a:rect l="0" t="0" r="0" b="0"/>
              <a:pathLst>
                <a:path w="205384" h="136547">
                  <a:moveTo>
                    <a:pt x="0" y="24602"/>
                  </a:moveTo>
                  <a:lnTo>
                    <a:pt x="0" y="64504"/>
                  </a:lnTo>
                  <a:lnTo>
                    <a:pt x="0" y="106229"/>
                  </a:lnTo>
                  <a:lnTo>
                    <a:pt x="0" y="116367"/>
                  </a:lnTo>
                  <a:lnTo>
                    <a:pt x="2646" y="122603"/>
                  </a:lnTo>
                  <a:lnTo>
                    <a:pt x="7689" y="129950"/>
                  </a:lnTo>
                  <a:lnTo>
                    <a:pt x="8685" y="136546"/>
                  </a:lnTo>
                  <a:lnTo>
                    <a:pt x="8929" y="92626"/>
                  </a:lnTo>
                  <a:lnTo>
                    <a:pt x="9922" y="75075"/>
                  </a:lnTo>
                  <a:lnTo>
                    <a:pt x="21359" y="45421"/>
                  </a:lnTo>
                  <a:lnTo>
                    <a:pt x="29921" y="32314"/>
                  </a:lnTo>
                  <a:lnTo>
                    <a:pt x="35788" y="28030"/>
                  </a:lnTo>
                  <a:lnTo>
                    <a:pt x="42695" y="26126"/>
                  </a:lnTo>
                  <a:lnTo>
                    <a:pt x="64247" y="24803"/>
                  </a:lnTo>
                  <a:lnTo>
                    <a:pt x="70888" y="27338"/>
                  </a:lnTo>
                  <a:lnTo>
                    <a:pt x="99930" y="45598"/>
                  </a:lnTo>
                  <a:lnTo>
                    <a:pt x="109755" y="59156"/>
                  </a:lnTo>
                  <a:lnTo>
                    <a:pt x="122907" y="102395"/>
                  </a:lnTo>
                  <a:lnTo>
                    <a:pt x="124991" y="127596"/>
                  </a:lnTo>
                  <a:lnTo>
                    <a:pt x="126008" y="100517"/>
                  </a:lnTo>
                  <a:lnTo>
                    <a:pt x="134110" y="60008"/>
                  </a:lnTo>
                  <a:lnTo>
                    <a:pt x="140829" y="41267"/>
                  </a:lnTo>
                  <a:lnTo>
                    <a:pt x="148112" y="27997"/>
                  </a:lnTo>
                  <a:lnTo>
                    <a:pt x="151703" y="12930"/>
                  </a:lnTo>
                  <a:lnTo>
                    <a:pt x="156059" y="5194"/>
                  </a:lnTo>
                  <a:lnTo>
                    <a:pt x="161302" y="1093"/>
                  </a:lnTo>
                  <a:lnTo>
                    <a:pt x="164089" y="0"/>
                  </a:lnTo>
                  <a:lnTo>
                    <a:pt x="166940" y="263"/>
                  </a:lnTo>
                  <a:lnTo>
                    <a:pt x="172753" y="3202"/>
                  </a:lnTo>
                  <a:lnTo>
                    <a:pt x="181604" y="10434"/>
                  </a:lnTo>
                  <a:lnTo>
                    <a:pt x="184892" y="15990"/>
                  </a:lnTo>
                  <a:lnTo>
                    <a:pt x="187346" y="21767"/>
                  </a:lnTo>
                  <a:lnTo>
                    <a:pt x="201660" y="45634"/>
                  </a:lnTo>
                  <a:lnTo>
                    <a:pt x="204280" y="57513"/>
                  </a:lnTo>
                  <a:lnTo>
                    <a:pt x="205382" y="102129"/>
                  </a:lnTo>
                  <a:lnTo>
                    <a:pt x="205383" y="104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219"/>
            <p:cNvSpPr/>
            <p:nvPr/>
          </p:nvSpPr>
          <p:spPr>
            <a:xfrm>
              <a:off x="3446859" y="1866305"/>
              <a:ext cx="17861" cy="142876"/>
            </a:xfrm>
            <a:custGeom>
              <a:avLst/>
              <a:gdLst/>
              <a:ahLst/>
              <a:cxnLst/>
              <a:rect l="0" t="0" r="0" b="0"/>
              <a:pathLst>
                <a:path w="17861" h="142876">
                  <a:moveTo>
                    <a:pt x="0" y="0"/>
                  </a:moveTo>
                  <a:lnTo>
                    <a:pt x="0" y="43190"/>
                  </a:lnTo>
                  <a:lnTo>
                    <a:pt x="7689" y="82264"/>
                  </a:lnTo>
                  <a:lnTo>
                    <a:pt x="9849" y="118660"/>
                  </a:lnTo>
                  <a:lnTo>
                    <a:pt x="17026" y="133465"/>
                  </a:lnTo>
                  <a:lnTo>
                    <a:pt x="1786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220"/>
            <p:cNvSpPr/>
            <p:nvPr/>
          </p:nvSpPr>
          <p:spPr>
            <a:xfrm>
              <a:off x="3545086" y="1794867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0" y="0"/>
                  </a:moveTo>
                  <a:lnTo>
                    <a:pt x="0" y="42576"/>
                  </a:lnTo>
                  <a:lnTo>
                    <a:pt x="0" y="85159"/>
                  </a:lnTo>
                  <a:lnTo>
                    <a:pt x="992" y="127924"/>
                  </a:lnTo>
                  <a:lnTo>
                    <a:pt x="8562" y="170874"/>
                  </a:lnTo>
                  <a:lnTo>
                    <a:pt x="893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221"/>
            <p:cNvSpPr/>
            <p:nvPr/>
          </p:nvSpPr>
          <p:spPr>
            <a:xfrm>
              <a:off x="3600484" y="1723430"/>
              <a:ext cx="16040" cy="267891"/>
            </a:xfrm>
            <a:custGeom>
              <a:avLst/>
              <a:gdLst/>
              <a:ahLst/>
              <a:cxnLst/>
              <a:rect l="0" t="0" r="0" b="0"/>
              <a:pathLst>
                <a:path w="16040" h="267891">
                  <a:moveTo>
                    <a:pt x="7110" y="0"/>
                  </a:moveTo>
                  <a:lnTo>
                    <a:pt x="7110" y="42240"/>
                  </a:lnTo>
                  <a:lnTo>
                    <a:pt x="42" y="81226"/>
                  </a:lnTo>
                  <a:lnTo>
                    <a:pt x="0" y="97616"/>
                  </a:lnTo>
                  <a:lnTo>
                    <a:pt x="5977" y="135236"/>
                  </a:lnTo>
                  <a:lnTo>
                    <a:pt x="6961" y="176118"/>
                  </a:lnTo>
                  <a:lnTo>
                    <a:pt x="7101" y="220120"/>
                  </a:lnTo>
                  <a:lnTo>
                    <a:pt x="15967" y="264645"/>
                  </a:lnTo>
                  <a:lnTo>
                    <a:pt x="16039" y="267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222"/>
            <p:cNvSpPr/>
            <p:nvPr/>
          </p:nvSpPr>
          <p:spPr>
            <a:xfrm>
              <a:off x="3687961" y="1839516"/>
              <a:ext cx="17860" cy="133946"/>
            </a:xfrm>
            <a:custGeom>
              <a:avLst/>
              <a:gdLst/>
              <a:ahLst/>
              <a:cxnLst/>
              <a:rect l="0" t="0" r="0" b="0"/>
              <a:pathLst>
                <a:path w="17860" h="133946">
                  <a:moveTo>
                    <a:pt x="0" y="0"/>
                  </a:moveTo>
                  <a:lnTo>
                    <a:pt x="7689" y="7688"/>
                  </a:lnTo>
                  <a:lnTo>
                    <a:pt x="13638" y="50879"/>
                  </a:lnTo>
                  <a:lnTo>
                    <a:pt x="17695" y="91169"/>
                  </a:lnTo>
                  <a:lnTo>
                    <a:pt x="17859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223"/>
            <p:cNvSpPr/>
            <p:nvPr/>
          </p:nvSpPr>
          <p:spPr>
            <a:xfrm>
              <a:off x="3777290" y="1848603"/>
              <a:ext cx="78940" cy="106467"/>
            </a:xfrm>
            <a:custGeom>
              <a:avLst/>
              <a:gdLst/>
              <a:ahLst/>
              <a:cxnLst/>
              <a:rect l="0" t="0" r="0" b="0"/>
              <a:pathLst>
                <a:path w="78940" h="106467">
                  <a:moveTo>
                    <a:pt x="8898" y="17702"/>
                  </a:moveTo>
                  <a:lnTo>
                    <a:pt x="8898" y="22442"/>
                  </a:lnTo>
                  <a:lnTo>
                    <a:pt x="6252" y="27415"/>
                  </a:lnTo>
                  <a:lnTo>
                    <a:pt x="4157" y="30131"/>
                  </a:lnTo>
                  <a:lnTo>
                    <a:pt x="1830" y="38439"/>
                  </a:lnTo>
                  <a:lnTo>
                    <a:pt x="0" y="81840"/>
                  </a:lnTo>
                  <a:lnTo>
                    <a:pt x="2628" y="88541"/>
                  </a:lnTo>
                  <a:lnTo>
                    <a:pt x="6111" y="94826"/>
                  </a:lnTo>
                  <a:lnTo>
                    <a:pt x="7659" y="100927"/>
                  </a:lnTo>
                  <a:lnTo>
                    <a:pt x="9064" y="102951"/>
                  </a:lnTo>
                  <a:lnTo>
                    <a:pt x="10993" y="104300"/>
                  </a:lnTo>
                  <a:lnTo>
                    <a:pt x="15782" y="105799"/>
                  </a:lnTo>
                  <a:lnTo>
                    <a:pt x="21218" y="106466"/>
                  </a:lnTo>
                  <a:lnTo>
                    <a:pt x="26941" y="104116"/>
                  </a:lnTo>
                  <a:lnTo>
                    <a:pt x="56526" y="77183"/>
                  </a:lnTo>
                  <a:lnTo>
                    <a:pt x="67437" y="59180"/>
                  </a:lnTo>
                  <a:lnTo>
                    <a:pt x="78939" y="25005"/>
                  </a:lnTo>
                  <a:lnTo>
                    <a:pt x="78412" y="21578"/>
                  </a:lnTo>
                  <a:lnTo>
                    <a:pt x="71159" y="3890"/>
                  </a:lnTo>
                  <a:lnTo>
                    <a:pt x="69257" y="2541"/>
                  </a:lnTo>
                  <a:lnTo>
                    <a:pt x="63505" y="1042"/>
                  </a:lnTo>
                  <a:lnTo>
                    <a:pt x="42755" y="0"/>
                  </a:lnTo>
                  <a:lnTo>
                    <a:pt x="36183" y="2558"/>
                  </a:lnTo>
                  <a:lnTo>
                    <a:pt x="8898" y="266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224"/>
            <p:cNvSpPr/>
            <p:nvPr/>
          </p:nvSpPr>
          <p:spPr>
            <a:xfrm>
              <a:off x="3911203" y="1839516"/>
              <a:ext cx="98228" cy="125016"/>
            </a:xfrm>
            <a:custGeom>
              <a:avLst/>
              <a:gdLst/>
              <a:ahLst/>
              <a:cxnLst/>
              <a:rect l="0" t="0" r="0" b="0"/>
              <a:pathLst>
                <a:path w="98228" h="125016">
                  <a:moveTo>
                    <a:pt x="0" y="0"/>
                  </a:moveTo>
                  <a:lnTo>
                    <a:pt x="0" y="41867"/>
                  </a:lnTo>
                  <a:lnTo>
                    <a:pt x="0" y="86219"/>
                  </a:lnTo>
                  <a:lnTo>
                    <a:pt x="0" y="123130"/>
                  </a:lnTo>
                  <a:lnTo>
                    <a:pt x="992" y="93788"/>
                  </a:lnTo>
                  <a:lnTo>
                    <a:pt x="11024" y="53492"/>
                  </a:lnTo>
                  <a:lnTo>
                    <a:pt x="18480" y="38339"/>
                  </a:lnTo>
                  <a:lnTo>
                    <a:pt x="38732" y="15036"/>
                  </a:lnTo>
                  <a:lnTo>
                    <a:pt x="44665" y="11643"/>
                  </a:lnTo>
                  <a:lnTo>
                    <a:pt x="56558" y="9465"/>
                  </a:lnTo>
                  <a:lnTo>
                    <a:pt x="62509" y="11813"/>
                  </a:lnTo>
                  <a:lnTo>
                    <a:pt x="74415" y="21405"/>
                  </a:lnTo>
                  <a:lnTo>
                    <a:pt x="77722" y="29688"/>
                  </a:lnTo>
                  <a:lnTo>
                    <a:pt x="88677" y="73374"/>
                  </a:lnTo>
                  <a:lnTo>
                    <a:pt x="89281" y="115352"/>
                  </a:lnTo>
                  <a:lnTo>
                    <a:pt x="89294" y="123106"/>
                  </a:lnTo>
                  <a:lnTo>
                    <a:pt x="90287" y="123743"/>
                  </a:lnTo>
                  <a:lnTo>
                    <a:pt x="98227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225"/>
            <p:cNvSpPr/>
            <p:nvPr/>
          </p:nvSpPr>
          <p:spPr>
            <a:xfrm>
              <a:off x="4055842" y="1825441"/>
              <a:ext cx="122710" cy="147607"/>
            </a:xfrm>
            <a:custGeom>
              <a:avLst/>
              <a:gdLst/>
              <a:ahLst/>
              <a:cxnLst/>
              <a:rect l="0" t="0" r="0" b="0"/>
              <a:pathLst>
                <a:path w="122710" h="147607">
                  <a:moveTo>
                    <a:pt x="60744" y="5145"/>
                  </a:moveTo>
                  <a:lnTo>
                    <a:pt x="56004" y="405"/>
                  </a:lnTo>
                  <a:lnTo>
                    <a:pt x="53615" y="0"/>
                  </a:lnTo>
                  <a:lnTo>
                    <a:pt x="51030" y="723"/>
                  </a:lnTo>
                  <a:lnTo>
                    <a:pt x="45513" y="3180"/>
                  </a:lnTo>
                  <a:lnTo>
                    <a:pt x="27971" y="5965"/>
                  </a:lnTo>
                  <a:lnTo>
                    <a:pt x="13115" y="17551"/>
                  </a:lnTo>
                  <a:lnTo>
                    <a:pt x="0" y="30214"/>
                  </a:lnTo>
                  <a:lnTo>
                    <a:pt x="404" y="31780"/>
                  </a:lnTo>
                  <a:lnTo>
                    <a:pt x="10820" y="44212"/>
                  </a:lnTo>
                  <a:lnTo>
                    <a:pt x="16397" y="47313"/>
                  </a:lnTo>
                  <a:lnTo>
                    <a:pt x="58338" y="60753"/>
                  </a:lnTo>
                  <a:lnTo>
                    <a:pt x="100667" y="82615"/>
                  </a:lnTo>
                  <a:lnTo>
                    <a:pt x="117068" y="97429"/>
                  </a:lnTo>
                  <a:lnTo>
                    <a:pt x="120503" y="103376"/>
                  </a:lnTo>
                  <a:lnTo>
                    <a:pt x="122709" y="115279"/>
                  </a:lnTo>
                  <a:lnTo>
                    <a:pt x="120365" y="121231"/>
                  </a:lnTo>
                  <a:lnTo>
                    <a:pt x="110775" y="133137"/>
                  </a:lnTo>
                  <a:lnTo>
                    <a:pt x="105139" y="136444"/>
                  </a:lnTo>
                  <a:lnTo>
                    <a:pt x="72475" y="147089"/>
                  </a:lnTo>
                  <a:lnTo>
                    <a:pt x="62320" y="147606"/>
                  </a:lnTo>
                  <a:lnTo>
                    <a:pt x="53838" y="145190"/>
                  </a:lnTo>
                  <a:lnTo>
                    <a:pt x="45048" y="140295"/>
                  </a:lnTo>
                  <a:lnTo>
                    <a:pt x="33955" y="139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438"/>
          <p:cNvGrpSpPr/>
          <p:nvPr/>
        </p:nvGrpSpPr>
        <p:grpSpPr>
          <a:xfrm>
            <a:off x="4455914" y="1714619"/>
            <a:ext cx="383978" cy="267773"/>
            <a:chOff x="4455914" y="1714619"/>
            <a:chExt cx="383978" cy="267773"/>
          </a:xfrm>
        </p:grpSpPr>
        <p:sp>
          <p:nvSpPr>
            <p:cNvPr id="78" name="SMARTInkShape-2226"/>
            <p:cNvSpPr/>
            <p:nvPr/>
          </p:nvSpPr>
          <p:spPr>
            <a:xfrm>
              <a:off x="4455914" y="1817474"/>
              <a:ext cx="133413" cy="120104"/>
            </a:xfrm>
            <a:custGeom>
              <a:avLst/>
              <a:gdLst/>
              <a:ahLst/>
              <a:cxnLst/>
              <a:rect l="0" t="0" r="0" b="0"/>
              <a:pathLst>
                <a:path w="133413" h="120104">
                  <a:moveTo>
                    <a:pt x="35719" y="13112"/>
                  </a:moveTo>
                  <a:lnTo>
                    <a:pt x="35719" y="17852"/>
                  </a:lnTo>
                  <a:lnTo>
                    <a:pt x="34727" y="19249"/>
                  </a:lnTo>
                  <a:lnTo>
                    <a:pt x="33073" y="20180"/>
                  </a:lnTo>
                  <a:lnTo>
                    <a:pt x="30978" y="20800"/>
                  </a:lnTo>
                  <a:lnTo>
                    <a:pt x="29582" y="22206"/>
                  </a:lnTo>
                  <a:lnTo>
                    <a:pt x="28030" y="26414"/>
                  </a:lnTo>
                  <a:lnTo>
                    <a:pt x="26811" y="69047"/>
                  </a:lnTo>
                  <a:lnTo>
                    <a:pt x="26790" y="104004"/>
                  </a:lnTo>
                  <a:lnTo>
                    <a:pt x="29435" y="110724"/>
                  </a:lnTo>
                  <a:lnTo>
                    <a:pt x="31530" y="113906"/>
                  </a:lnTo>
                  <a:lnTo>
                    <a:pt x="33918" y="116027"/>
                  </a:lnTo>
                  <a:lnTo>
                    <a:pt x="39218" y="118383"/>
                  </a:lnTo>
                  <a:lnTo>
                    <a:pt x="56600" y="120103"/>
                  </a:lnTo>
                  <a:lnTo>
                    <a:pt x="70238" y="115479"/>
                  </a:lnTo>
                  <a:lnTo>
                    <a:pt x="86488" y="104035"/>
                  </a:lnTo>
                  <a:lnTo>
                    <a:pt x="121772" y="68910"/>
                  </a:lnTo>
                  <a:lnTo>
                    <a:pt x="129898" y="54670"/>
                  </a:lnTo>
                  <a:lnTo>
                    <a:pt x="132746" y="42734"/>
                  </a:lnTo>
                  <a:lnTo>
                    <a:pt x="133412" y="32561"/>
                  </a:lnTo>
                  <a:lnTo>
                    <a:pt x="131063" y="24071"/>
                  </a:lnTo>
                  <a:lnTo>
                    <a:pt x="129047" y="20418"/>
                  </a:lnTo>
                  <a:lnTo>
                    <a:pt x="116729" y="10536"/>
                  </a:lnTo>
                  <a:lnTo>
                    <a:pt x="90828" y="0"/>
                  </a:lnTo>
                  <a:lnTo>
                    <a:pt x="79724" y="8"/>
                  </a:lnTo>
                  <a:lnTo>
                    <a:pt x="47238" y="6462"/>
                  </a:lnTo>
                  <a:lnTo>
                    <a:pt x="23970" y="18373"/>
                  </a:lnTo>
                  <a:lnTo>
                    <a:pt x="12835" y="21947"/>
                  </a:lnTo>
                  <a:lnTo>
                    <a:pt x="0" y="309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227"/>
            <p:cNvSpPr/>
            <p:nvPr/>
          </p:nvSpPr>
          <p:spPr>
            <a:xfrm>
              <a:off x="4723805" y="1714619"/>
              <a:ext cx="116087" cy="267773"/>
            </a:xfrm>
            <a:custGeom>
              <a:avLst/>
              <a:gdLst/>
              <a:ahLst/>
              <a:cxnLst/>
              <a:rect l="0" t="0" r="0" b="0"/>
              <a:pathLst>
                <a:path w="116087" h="267773">
                  <a:moveTo>
                    <a:pt x="116086" y="26670"/>
                  </a:moveTo>
                  <a:lnTo>
                    <a:pt x="116086" y="18982"/>
                  </a:lnTo>
                  <a:lnTo>
                    <a:pt x="102783" y="4470"/>
                  </a:lnTo>
                  <a:lnTo>
                    <a:pt x="97606" y="1921"/>
                  </a:lnTo>
                  <a:lnTo>
                    <a:pt x="69666" y="0"/>
                  </a:lnTo>
                  <a:lnTo>
                    <a:pt x="50656" y="897"/>
                  </a:lnTo>
                  <a:lnTo>
                    <a:pt x="39593" y="7017"/>
                  </a:lnTo>
                  <a:lnTo>
                    <a:pt x="30032" y="16106"/>
                  </a:lnTo>
                  <a:lnTo>
                    <a:pt x="5963" y="59581"/>
                  </a:lnTo>
                  <a:lnTo>
                    <a:pt x="785" y="96268"/>
                  </a:lnTo>
                  <a:lnTo>
                    <a:pt x="69" y="140732"/>
                  </a:lnTo>
                  <a:lnTo>
                    <a:pt x="6" y="185365"/>
                  </a:lnTo>
                  <a:lnTo>
                    <a:pt x="0" y="227821"/>
                  </a:lnTo>
                  <a:lnTo>
                    <a:pt x="0" y="267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228"/>
            <p:cNvSpPr/>
            <p:nvPr/>
          </p:nvSpPr>
          <p:spPr>
            <a:xfrm>
              <a:off x="4652367" y="1839516"/>
              <a:ext cx="142876" cy="35719"/>
            </a:xfrm>
            <a:custGeom>
              <a:avLst/>
              <a:gdLst/>
              <a:ahLst/>
              <a:cxnLst/>
              <a:rect l="0" t="0" r="0" b="0"/>
              <a:pathLst>
                <a:path w="142876" h="35719">
                  <a:moveTo>
                    <a:pt x="0" y="35718"/>
                  </a:moveTo>
                  <a:lnTo>
                    <a:pt x="0" y="26898"/>
                  </a:lnTo>
                  <a:lnTo>
                    <a:pt x="4741" y="26821"/>
                  </a:lnTo>
                  <a:lnTo>
                    <a:pt x="9714" y="24157"/>
                  </a:lnTo>
                  <a:lnTo>
                    <a:pt x="12429" y="22058"/>
                  </a:lnTo>
                  <a:lnTo>
                    <a:pt x="20738" y="19725"/>
                  </a:lnTo>
                  <a:lnTo>
                    <a:pt x="36572" y="15766"/>
                  </a:lnTo>
                  <a:lnTo>
                    <a:pt x="53831" y="10955"/>
                  </a:lnTo>
                  <a:lnTo>
                    <a:pt x="91965" y="6461"/>
                  </a:lnTo>
                  <a:lnTo>
                    <a:pt x="134792" y="37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439"/>
          <p:cNvGrpSpPr/>
          <p:nvPr/>
        </p:nvGrpSpPr>
        <p:grpSpPr>
          <a:xfrm>
            <a:off x="5107781" y="1804294"/>
            <a:ext cx="830462" cy="382192"/>
            <a:chOff x="5107781" y="1804294"/>
            <a:chExt cx="830462" cy="382192"/>
          </a:xfrm>
        </p:grpSpPr>
        <p:sp>
          <p:nvSpPr>
            <p:cNvPr id="82" name="SMARTInkShape-2229"/>
            <p:cNvSpPr/>
            <p:nvPr/>
          </p:nvSpPr>
          <p:spPr>
            <a:xfrm>
              <a:off x="5107781" y="1839516"/>
              <a:ext cx="196333" cy="346970"/>
            </a:xfrm>
            <a:custGeom>
              <a:avLst/>
              <a:gdLst/>
              <a:ahLst/>
              <a:cxnLst/>
              <a:rect l="0" t="0" r="0" b="0"/>
              <a:pathLst>
                <a:path w="196333" h="346970">
                  <a:moveTo>
                    <a:pt x="26789" y="0"/>
                  </a:moveTo>
                  <a:lnTo>
                    <a:pt x="31530" y="4740"/>
                  </a:lnTo>
                  <a:lnTo>
                    <a:pt x="33857" y="9713"/>
                  </a:lnTo>
                  <a:lnTo>
                    <a:pt x="35686" y="51137"/>
                  </a:lnTo>
                  <a:lnTo>
                    <a:pt x="35717" y="92304"/>
                  </a:lnTo>
                  <a:lnTo>
                    <a:pt x="36711" y="109150"/>
                  </a:lnTo>
                  <a:lnTo>
                    <a:pt x="42848" y="120866"/>
                  </a:lnTo>
                  <a:lnTo>
                    <a:pt x="48148" y="127471"/>
                  </a:lnTo>
                  <a:lnTo>
                    <a:pt x="53810" y="131067"/>
                  </a:lnTo>
                  <a:lnTo>
                    <a:pt x="65530" y="133377"/>
                  </a:lnTo>
                  <a:lnTo>
                    <a:pt x="79168" y="129036"/>
                  </a:lnTo>
                  <a:lnTo>
                    <a:pt x="94425" y="118680"/>
                  </a:lnTo>
                  <a:lnTo>
                    <a:pt x="119174" y="94040"/>
                  </a:lnTo>
                  <a:lnTo>
                    <a:pt x="144792" y="59425"/>
                  </a:lnTo>
                  <a:lnTo>
                    <a:pt x="158463" y="24921"/>
                  </a:lnTo>
                  <a:lnTo>
                    <a:pt x="160731" y="56"/>
                  </a:lnTo>
                  <a:lnTo>
                    <a:pt x="161727" y="34003"/>
                  </a:lnTo>
                  <a:lnTo>
                    <a:pt x="169829" y="74863"/>
                  </a:lnTo>
                  <a:lnTo>
                    <a:pt x="181984" y="116537"/>
                  </a:lnTo>
                  <a:lnTo>
                    <a:pt x="189441" y="160793"/>
                  </a:lnTo>
                  <a:lnTo>
                    <a:pt x="195529" y="205390"/>
                  </a:lnTo>
                  <a:lnTo>
                    <a:pt x="196332" y="250032"/>
                  </a:lnTo>
                  <a:lnTo>
                    <a:pt x="191677" y="276820"/>
                  </a:lnTo>
                  <a:lnTo>
                    <a:pt x="167771" y="317969"/>
                  </a:lnTo>
                  <a:lnTo>
                    <a:pt x="158570" y="327520"/>
                  </a:lnTo>
                  <a:lnTo>
                    <a:pt x="136494" y="341736"/>
                  </a:lnTo>
                  <a:lnTo>
                    <a:pt x="106888" y="346969"/>
                  </a:lnTo>
                  <a:lnTo>
                    <a:pt x="86131" y="346883"/>
                  </a:lnTo>
                  <a:lnTo>
                    <a:pt x="48972" y="335778"/>
                  </a:lnTo>
                  <a:lnTo>
                    <a:pt x="30165" y="322511"/>
                  </a:lnTo>
                  <a:lnTo>
                    <a:pt x="16766" y="306013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230"/>
            <p:cNvSpPr/>
            <p:nvPr/>
          </p:nvSpPr>
          <p:spPr>
            <a:xfrm>
              <a:off x="5339953" y="1804294"/>
              <a:ext cx="98228" cy="124463"/>
            </a:xfrm>
            <a:custGeom>
              <a:avLst/>
              <a:gdLst/>
              <a:ahLst/>
              <a:cxnLst/>
              <a:rect l="0" t="0" r="0" b="0"/>
              <a:pathLst>
                <a:path w="98228" h="124463">
                  <a:moveTo>
                    <a:pt x="0" y="62011"/>
                  </a:moveTo>
                  <a:lnTo>
                    <a:pt x="21326" y="62011"/>
                  </a:lnTo>
                  <a:lnTo>
                    <a:pt x="34651" y="57270"/>
                  </a:lnTo>
                  <a:lnTo>
                    <a:pt x="53046" y="43919"/>
                  </a:lnTo>
                  <a:lnTo>
                    <a:pt x="59295" y="39087"/>
                  </a:lnTo>
                  <a:lnTo>
                    <a:pt x="65379" y="36940"/>
                  </a:lnTo>
                  <a:lnTo>
                    <a:pt x="67399" y="34383"/>
                  </a:lnTo>
                  <a:lnTo>
                    <a:pt x="70906" y="19995"/>
                  </a:lnTo>
                  <a:lnTo>
                    <a:pt x="71390" y="5165"/>
                  </a:lnTo>
                  <a:lnTo>
                    <a:pt x="70414" y="3277"/>
                  </a:lnTo>
                  <a:lnTo>
                    <a:pt x="68771" y="2019"/>
                  </a:lnTo>
                  <a:lnTo>
                    <a:pt x="63745" y="0"/>
                  </a:lnTo>
                  <a:lnTo>
                    <a:pt x="55623" y="6730"/>
                  </a:lnTo>
                  <a:lnTo>
                    <a:pt x="38613" y="24419"/>
                  </a:lnTo>
                  <a:lnTo>
                    <a:pt x="30734" y="39407"/>
                  </a:lnTo>
                  <a:lnTo>
                    <a:pt x="24923" y="59604"/>
                  </a:lnTo>
                  <a:lnTo>
                    <a:pt x="20999" y="67886"/>
                  </a:lnTo>
                  <a:lnTo>
                    <a:pt x="18273" y="90394"/>
                  </a:lnTo>
                  <a:lnTo>
                    <a:pt x="25584" y="117203"/>
                  </a:lnTo>
                  <a:lnTo>
                    <a:pt x="27970" y="119641"/>
                  </a:lnTo>
                  <a:lnTo>
                    <a:pt x="35913" y="122351"/>
                  </a:lnTo>
                  <a:lnTo>
                    <a:pt x="73101" y="124462"/>
                  </a:lnTo>
                  <a:lnTo>
                    <a:pt x="79784" y="121848"/>
                  </a:lnTo>
                  <a:lnTo>
                    <a:pt x="86061" y="118370"/>
                  </a:lnTo>
                  <a:lnTo>
                    <a:pt x="98227" y="1155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231"/>
            <p:cNvSpPr/>
            <p:nvPr/>
          </p:nvSpPr>
          <p:spPr>
            <a:xfrm>
              <a:off x="5492173" y="1812727"/>
              <a:ext cx="169250" cy="115931"/>
            </a:xfrm>
            <a:custGeom>
              <a:avLst/>
              <a:gdLst/>
              <a:ahLst/>
              <a:cxnLst/>
              <a:rect l="0" t="0" r="0" b="0"/>
              <a:pathLst>
                <a:path w="169250" h="115931">
                  <a:moveTo>
                    <a:pt x="115671" y="0"/>
                  </a:moveTo>
                  <a:lnTo>
                    <a:pt x="107982" y="0"/>
                  </a:lnTo>
                  <a:lnTo>
                    <a:pt x="99857" y="6136"/>
                  </a:lnTo>
                  <a:lnTo>
                    <a:pt x="91583" y="8102"/>
                  </a:lnTo>
                  <a:lnTo>
                    <a:pt x="59113" y="8920"/>
                  </a:lnTo>
                  <a:lnTo>
                    <a:pt x="53162" y="11571"/>
                  </a:lnTo>
                  <a:lnTo>
                    <a:pt x="45997" y="16617"/>
                  </a:lnTo>
                  <a:lnTo>
                    <a:pt x="31315" y="18606"/>
                  </a:lnTo>
                  <a:lnTo>
                    <a:pt x="21003" y="24915"/>
                  </a:lnTo>
                  <a:lnTo>
                    <a:pt x="14727" y="30255"/>
                  </a:lnTo>
                  <a:lnTo>
                    <a:pt x="11276" y="35936"/>
                  </a:lnTo>
                  <a:lnTo>
                    <a:pt x="8749" y="41768"/>
                  </a:lnTo>
                  <a:lnTo>
                    <a:pt x="4319" y="47668"/>
                  </a:lnTo>
                  <a:lnTo>
                    <a:pt x="1689" y="56243"/>
                  </a:lnTo>
                  <a:lnTo>
                    <a:pt x="0" y="77917"/>
                  </a:lnTo>
                  <a:lnTo>
                    <a:pt x="2416" y="86885"/>
                  </a:lnTo>
                  <a:lnTo>
                    <a:pt x="12050" y="100726"/>
                  </a:lnTo>
                  <a:lnTo>
                    <a:pt x="17693" y="104298"/>
                  </a:lnTo>
                  <a:lnTo>
                    <a:pt x="29399" y="106591"/>
                  </a:lnTo>
                  <a:lnTo>
                    <a:pt x="43035" y="106989"/>
                  </a:lnTo>
                  <a:lnTo>
                    <a:pt x="51307" y="104436"/>
                  </a:lnTo>
                  <a:lnTo>
                    <a:pt x="81579" y="86161"/>
                  </a:lnTo>
                  <a:lnTo>
                    <a:pt x="100669" y="60758"/>
                  </a:lnTo>
                  <a:lnTo>
                    <a:pt x="104042" y="51477"/>
                  </a:lnTo>
                  <a:lnTo>
                    <a:pt x="106710" y="22071"/>
                  </a:lnTo>
                  <a:lnTo>
                    <a:pt x="106727" y="24030"/>
                  </a:lnTo>
                  <a:lnTo>
                    <a:pt x="105740" y="24950"/>
                  </a:lnTo>
                  <a:lnTo>
                    <a:pt x="101996" y="25971"/>
                  </a:lnTo>
                  <a:lnTo>
                    <a:pt x="100601" y="27236"/>
                  </a:lnTo>
                  <a:lnTo>
                    <a:pt x="98179" y="34405"/>
                  </a:lnTo>
                  <a:lnTo>
                    <a:pt x="97844" y="55720"/>
                  </a:lnTo>
                  <a:lnTo>
                    <a:pt x="102561" y="69977"/>
                  </a:lnTo>
                  <a:lnTo>
                    <a:pt x="113258" y="88712"/>
                  </a:lnTo>
                  <a:lnTo>
                    <a:pt x="115591" y="94990"/>
                  </a:lnTo>
                  <a:lnTo>
                    <a:pt x="127958" y="110098"/>
                  </a:lnTo>
                  <a:lnTo>
                    <a:pt x="133700" y="113424"/>
                  </a:lnTo>
                  <a:lnTo>
                    <a:pt x="145470" y="115560"/>
                  </a:lnTo>
                  <a:lnTo>
                    <a:pt x="154376" y="115930"/>
                  </a:lnTo>
                  <a:lnTo>
                    <a:pt x="156357" y="114989"/>
                  </a:lnTo>
                  <a:lnTo>
                    <a:pt x="157678" y="113370"/>
                  </a:lnTo>
                  <a:lnTo>
                    <a:pt x="158558" y="111299"/>
                  </a:lnTo>
                  <a:lnTo>
                    <a:pt x="160137" y="109918"/>
                  </a:lnTo>
                  <a:lnTo>
                    <a:pt x="169249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232"/>
            <p:cNvSpPr/>
            <p:nvPr/>
          </p:nvSpPr>
          <p:spPr>
            <a:xfrm>
              <a:off x="5697141" y="1812727"/>
              <a:ext cx="80368" cy="124967"/>
            </a:xfrm>
            <a:custGeom>
              <a:avLst/>
              <a:gdLst/>
              <a:ahLst/>
              <a:cxnLst/>
              <a:rect l="0" t="0" r="0" b="0"/>
              <a:pathLst>
                <a:path w="80368" h="124967">
                  <a:moveTo>
                    <a:pt x="0" y="0"/>
                  </a:moveTo>
                  <a:lnTo>
                    <a:pt x="0" y="12428"/>
                  </a:lnTo>
                  <a:lnTo>
                    <a:pt x="8561" y="52011"/>
                  </a:lnTo>
                  <a:lnTo>
                    <a:pt x="17482" y="96528"/>
                  </a:lnTo>
                  <a:lnTo>
                    <a:pt x="20337" y="105078"/>
                  </a:lnTo>
                  <a:lnTo>
                    <a:pt x="23921" y="112185"/>
                  </a:lnTo>
                  <a:lnTo>
                    <a:pt x="26779" y="124966"/>
                  </a:lnTo>
                  <a:lnTo>
                    <a:pt x="26788" y="112582"/>
                  </a:lnTo>
                  <a:lnTo>
                    <a:pt x="29434" y="106922"/>
                  </a:lnTo>
                  <a:lnTo>
                    <a:pt x="32926" y="101099"/>
                  </a:lnTo>
                  <a:lnTo>
                    <a:pt x="48039" y="64957"/>
                  </a:lnTo>
                  <a:lnTo>
                    <a:pt x="56677" y="52209"/>
                  </a:lnTo>
                  <a:lnTo>
                    <a:pt x="80367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233"/>
            <p:cNvSpPr/>
            <p:nvPr/>
          </p:nvSpPr>
          <p:spPr>
            <a:xfrm>
              <a:off x="5845051" y="1821656"/>
              <a:ext cx="93192" cy="116084"/>
            </a:xfrm>
            <a:custGeom>
              <a:avLst/>
              <a:gdLst/>
              <a:ahLst/>
              <a:cxnLst/>
              <a:rect l="0" t="0" r="0" b="0"/>
              <a:pathLst>
                <a:path w="93192" h="116084">
                  <a:moveTo>
                    <a:pt x="93191" y="0"/>
                  </a:moveTo>
                  <a:lnTo>
                    <a:pt x="49040" y="0"/>
                  </a:lnTo>
                  <a:lnTo>
                    <a:pt x="27589" y="992"/>
                  </a:lnTo>
                  <a:lnTo>
                    <a:pt x="16648" y="7129"/>
                  </a:lnTo>
                  <a:lnTo>
                    <a:pt x="1029" y="20991"/>
                  </a:lnTo>
                  <a:lnTo>
                    <a:pt x="0" y="22924"/>
                  </a:lnTo>
                  <a:lnTo>
                    <a:pt x="306" y="24212"/>
                  </a:lnTo>
                  <a:lnTo>
                    <a:pt x="1502" y="25071"/>
                  </a:lnTo>
                  <a:lnTo>
                    <a:pt x="2831" y="28672"/>
                  </a:lnTo>
                  <a:lnTo>
                    <a:pt x="3186" y="31021"/>
                  </a:lnTo>
                  <a:lnTo>
                    <a:pt x="8425" y="39067"/>
                  </a:lnTo>
                  <a:lnTo>
                    <a:pt x="49951" y="65494"/>
                  </a:lnTo>
                  <a:lnTo>
                    <a:pt x="56776" y="68796"/>
                  </a:lnTo>
                  <a:lnTo>
                    <a:pt x="73982" y="75656"/>
                  </a:lnTo>
                  <a:lnTo>
                    <a:pt x="77408" y="78219"/>
                  </a:lnTo>
                  <a:lnTo>
                    <a:pt x="89797" y="95323"/>
                  </a:lnTo>
                  <a:lnTo>
                    <a:pt x="92744" y="105402"/>
                  </a:lnTo>
                  <a:lnTo>
                    <a:pt x="88318" y="111377"/>
                  </a:lnTo>
                  <a:lnTo>
                    <a:pt x="83419" y="113993"/>
                  </a:lnTo>
                  <a:lnTo>
                    <a:pt x="68275" y="115811"/>
                  </a:lnTo>
                  <a:lnTo>
                    <a:pt x="25800" y="116079"/>
                  </a:lnTo>
                  <a:lnTo>
                    <a:pt x="19253" y="116083"/>
                  </a:lnTo>
                  <a:lnTo>
                    <a:pt x="13035" y="113439"/>
                  </a:lnTo>
                  <a:lnTo>
                    <a:pt x="5700" y="108398"/>
                  </a:lnTo>
                  <a:lnTo>
                    <a:pt x="4697" y="105062"/>
                  </a:lnTo>
                  <a:lnTo>
                    <a:pt x="3894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SMARTInkShape-Group440"/>
          <p:cNvGrpSpPr/>
          <p:nvPr/>
        </p:nvGrpSpPr>
        <p:grpSpPr>
          <a:xfrm>
            <a:off x="6269166" y="1821811"/>
            <a:ext cx="669202" cy="276667"/>
            <a:chOff x="6269166" y="1821811"/>
            <a:chExt cx="669202" cy="276667"/>
          </a:xfrm>
        </p:grpSpPr>
        <p:sp>
          <p:nvSpPr>
            <p:cNvPr id="88" name="SMARTInkShape-2234"/>
            <p:cNvSpPr/>
            <p:nvPr/>
          </p:nvSpPr>
          <p:spPr>
            <a:xfrm>
              <a:off x="6269166" y="1821811"/>
              <a:ext cx="160210" cy="107003"/>
            </a:xfrm>
            <a:custGeom>
              <a:avLst/>
              <a:gdLst/>
              <a:ahLst/>
              <a:cxnLst/>
              <a:rect l="0" t="0" r="0" b="0"/>
              <a:pathLst>
                <a:path w="160210" h="107003">
                  <a:moveTo>
                    <a:pt x="88772" y="26634"/>
                  </a:moveTo>
                  <a:lnTo>
                    <a:pt x="75210" y="13073"/>
                  </a:lnTo>
                  <a:lnTo>
                    <a:pt x="70177" y="10685"/>
                  </a:lnTo>
                  <a:lnTo>
                    <a:pt x="58861" y="9152"/>
                  </a:lnTo>
                  <a:lnTo>
                    <a:pt x="45293" y="13627"/>
                  </a:lnTo>
                  <a:lnTo>
                    <a:pt x="30060" y="24028"/>
                  </a:lnTo>
                  <a:lnTo>
                    <a:pt x="20553" y="33689"/>
                  </a:lnTo>
                  <a:lnTo>
                    <a:pt x="2135" y="61808"/>
                  </a:lnTo>
                  <a:lnTo>
                    <a:pt x="0" y="74152"/>
                  </a:lnTo>
                  <a:lnTo>
                    <a:pt x="2354" y="80165"/>
                  </a:lnTo>
                  <a:lnTo>
                    <a:pt x="4371" y="83157"/>
                  </a:lnTo>
                  <a:lnTo>
                    <a:pt x="6708" y="85152"/>
                  </a:lnTo>
                  <a:lnTo>
                    <a:pt x="11949" y="87369"/>
                  </a:lnTo>
                  <a:lnTo>
                    <a:pt x="34031" y="88987"/>
                  </a:lnTo>
                  <a:lnTo>
                    <a:pt x="63354" y="81440"/>
                  </a:lnTo>
                  <a:lnTo>
                    <a:pt x="82685" y="67189"/>
                  </a:lnTo>
                  <a:lnTo>
                    <a:pt x="100268" y="50692"/>
                  </a:lnTo>
                  <a:lnTo>
                    <a:pt x="103803" y="44603"/>
                  </a:lnTo>
                  <a:lnTo>
                    <a:pt x="106367" y="38589"/>
                  </a:lnTo>
                  <a:lnTo>
                    <a:pt x="112396" y="29625"/>
                  </a:lnTo>
                  <a:lnTo>
                    <a:pt x="114623" y="20685"/>
                  </a:lnTo>
                  <a:lnTo>
                    <a:pt x="115557" y="0"/>
                  </a:lnTo>
                  <a:lnTo>
                    <a:pt x="115561" y="29658"/>
                  </a:lnTo>
                  <a:lnTo>
                    <a:pt x="120301" y="43295"/>
                  </a:lnTo>
                  <a:lnTo>
                    <a:pt x="129800" y="59544"/>
                  </a:lnTo>
                  <a:lnTo>
                    <a:pt x="133339" y="74199"/>
                  </a:lnTo>
                  <a:lnTo>
                    <a:pt x="142922" y="88542"/>
                  </a:lnTo>
                  <a:lnTo>
                    <a:pt x="148557" y="93836"/>
                  </a:lnTo>
                  <a:lnTo>
                    <a:pt x="154369" y="96189"/>
                  </a:lnTo>
                  <a:lnTo>
                    <a:pt x="156315" y="97809"/>
                  </a:lnTo>
                  <a:lnTo>
                    <a:pt x="160209" y="107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235"/>
            <p:cNvSpPr/>
            <p:nvPr/>
          </p:nvSpPr>
          <p:spPr>
            <a:xfrm>
              <a:off x="6492040" y="1830618"/>
              <a:ext cx="115811" cy="267860"/>
            </a:xfrm>
            <a:custGeom>
              <a:avLst/>
              <a:gdLst/>
              <a:ahLst/>
              <a:cxnLst/>
              <a:rect l="0" t="0" r="0" b="0"/>
              <a:pathLst>
                <a:path w="115811" h="267860">
                  <a:moveTo>
                    <a:pt x="98069" y="8898"/>
                  </a:moveTo>
                  <a:lnTo>
                    <a:pt x="85641" y="8898"/>
                  </a:lnTo>
                  <a:lnTo>
                    <a:pt x="83830" y="7905"/>
                  </a:lnTo>
                  <a:lnTo>
                    <a:pt x="82624" y="6252"/>
                  </a:lnTo>
                  <a:lnTo>
                    <a:pt x="81819" y="4157"/>
                  </a:lnTo>
                  <a:lnTo>
                    <a:pt x="80291" y="2761"/>
                  </a:lnTo>
                  <a:lnTo>
                    <a:pt x="75947" y="1209"/>
                  </a:lnTo>
                  <a:lnTo>
                    <a:pt x="50410" y="0"/>
                  </a:lnTo>
                  <a:lnTo>
                    <a:pt x="36765" y="4718"/>
                  </a:lnTo>
                  <a:lnTo>
                    <a:pt x="18253" y="18061"/>
                  </a:lnTo>
                  <a:lnTo>
                    <a:pt x="11994" y="24876"/>
                  </a:lnTo>
                  <a:lnTo>
                    <a:pt x="3884" y="38878"/>
                  </a:lnTo>
                  <a:lnTo>
                    <a:pt x="641" y="53000"/>
                  </a:lnTo>
                  <a:lnTo>
                    <a:pt x="0" y="65345"/>
                  </a:lnTo>
                  <a:lnTo>
                    <a:pt x="940" y="67365"/>
                  </a:lnTo>
                  <a:lnTo>
                    <a:pt x="2559" y="68712"/>
                  </a:lnTo>
                  <a:lnTo>
                    <a:pt x="7003" y="71200"/>
                  </a:lnTo>
                  <a:lnTo>
                    <a:pt x="15083" y="77187"/>
                  </a:lnTo>
                  <a:lnTo>
                    <a:pt x="20838" y="78936"/>
                  </a:lnTo>
                  <a:lnTo>
                    <a:pt x="29348" y="77067"/>
                  </a:lnTo>
                  <a:lnTo>
                    <a:pt x="52875" y="69257"/>
                  </a:lnTo>
                  <a:lnTo>
                    <a:pt x="65219" y="59075"/>
                  </a:lnTo>
                  <a:lnTo>
                    <a:pt x="68587" y="53357"/>
                  </a:lnTo>
                  <a:lnTo>
                    <a:pt x="71075" y="47509"/>
                  </a:lnTo>
                  <a:lnTo>
                    <a:pt x="86656" y="26752"/>
                  </a:lnTo>
                  <a:lnTo>
                    <a:pt x="89136" y="8944"/>
                  </a:lnTo>
                  <a:lnTo>
                    <a:pt x="89138" y="13652"/>
                  </a:lnTo>
                  <a:lnTo>
                    <a:pt x="91784" y="18617"/>
                  </a:lnTo>
                  <a:lnTo>
                    <a:pt x="93880" y="21331"/>
                  </a:lnTo>
                  <a:lnTo>
                    <a:pt x="96207" y="29637"/>
                  </a:lnTo>
                  <a:lnTo>
                    <a:pt x="98989" y="67384"/>
                  </a:lnTo>
                  <a:lnTo>
                    <a:pt x="107157" y="109356"/>
                  </a:lnTo>
                  <a:lnTo>
                    <a:pt x="114578" y="144509"/>
                  </a:lnTo>
                  <a:lnTo>
                    <a:pt x="115810" y="184138"/>
                  </a:lnTo>
                  <a:lnTo>
                    <a:pt x="106828" y="226165"/>
                  </a:lnTo>
                  <a:lnTo>
                    <a:pt x="102623" y="238083"/>
                  </a:lnTo>
                  <a:lnTo>
                    <a:pt x="94801" y="247349"/>
                  </a:lnTo>
                  <a:lnTo>
                    <a:pt x="74010" y="263541"/>
                  </a:lnTo>
                  <a:lnTo>
                    <a:pt x="52785" y="267006"/>
                  </a:lnTo>
                  <a:lnTo>
                    <a:pt x="26632" y="26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236"/>
            <p:cNvSpPr/>
            <p:nvPr/>
          </p:nvSpPr>
          <p:spPr>
            <a:xfrm>
              <a:off x="6688336" y="1831086"/>
              <a:ext cx="107001" cy="106611"/>
            </a:xfrm>
            <a:custGeom>
              <a:avLst/>
              <a:gdLst/>
              <a:ahLst/>
              <a:cxnLst/>
              <a:rect l="0" t="0" r="0" b="0"/>
              <a:pathLst>
                <a:path w="107001" h="106611">
                  <a:moveTo>
                    <a:pt x="0" y="8430"/>
                  </a:moveTo>
                  <a:lnTo>
                    <a:pt x="0" y="50348"/>
                  </a:lnTo>
                  <a:lnTo>
                    <a:pt x="0" y="82447"/>
                  </a:lnTo>
                  <a:lnTo>
                    <a:pt x="2646" y="88620"/>
                  </a:lnTo>
                  <a:lnTo>
                    <a:pt x="12429" y="100668"/>
                  </a:lnTo>
                  <a:lnTo>
                    <a:pt x="18091" y="103995"/>
                  </a:lnTo>
                  <a:lnTo>
                    <a:pt x="29811" y="106130"/>
                  </a:lnTo>
                  <a:lnTo>
                    <a:pt x="60058" y="106610"/>
                  </a:lnTo>
                  <a:lnTo>
                    <a:pt x="69026" y="103990"/>
                  </a:lnTo>
                  <a:lnTo>
                    <a:pt x="82868" y="94223"/>
                  </a:lnTo>
                  <a:lnTo>
                    <a:pt x="101161" y="76844"/>
                  </a:lnTo>
                  <a:lnTo>
                    <a:pt x="104492" y="70917"/>
                  </a:lnTo>
                  <a:lnTo>
                    <a:pt x="106629" y="59027"/>
                  </a:lnTo>
                  <a:lnTo>
                    <a:pt x="107000" y="50100"/>
                  </a:lnTo>
                  <a:lnTo>
                    <a:pt x="104442" y="44148"/>
                  </a:lnTo>
                  <a:lnTo>
                    <a:pt x="91916" y="24121"/>
                  </a:lnTo>
                  <a:lnTo>
                    <a:pt x="63706" y="5194"/>
                  </a:lnTo>
                  <a:lnTo>
                    <a:pt x="51839" y="1187"/>
                  </a:lnTo>
                  <a:lnTo>
                    <a:pt x="42038" y="0"/>
                  </a:lnTo>
                  <a:lnTo>
                    <a:pt x="11071" y="8075"/>
                  </a:lnTo>
                  <a:lnTo>
                    <a:pt x="10357" y="9185"/>
                  </a:lnTo>
                  <a:lnTo>
                    <a:pt x="9564" y="13065"/>
                  </a:lnTo>
                  <a:lnTo>
                    <a:pt x="8361" y="14496"/>
                  </a:lnTo>
                  <a:lnTo>
                    <a:pt x="0" y="17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237"/>
            <p:cNvSpPr/>
            <p:nvPr/>
          </p:nvSpPr>
          <p:spPr>
            <a:xfrm>
              <a:off x="6902648" y="1946672"/>
              <a:ext cx="35720" cy="44649"/>
            </a:xfrm>
            <a:custGeom>
              <a:avLst/>
              <a:gdLst/>
              <a:ahLst/>
              <a:cxnLst/>
              <a:rect l="0" t="0" r="0" b="0"/>
              <a:pathLst>
                <a:path w="35720" h="44649">
                  <a:moveTo>
                    <a:pt x="35719" y="0"/>
                  </a:moveTo>
                  <a:lnTo>
                    <a:pt x="35719" y="12429"/>
                  </a:lnTo>
                  <a:lnTo>
                    <a:pt x="33074" y="18091"/>
                  </a:lnTo>
                  <a:lnTo>
                    <a:pt x="29582" y="23915"/>
                  </a:lnTo>
                  <a:lnTo>
                    <a:pt x="27158" y="33968"/>
                  </a:lnTo>
                  <a:lnTo>
                    <a:pt x="19133" y="43253"/>
                  </a:lnTo>
                  <a:lnTo>
                    <a:pt x="15779" y="44028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SMARTInkShape-Group441"/>
          <p:cNvGrpSpPr/>
          <p:nvPr/>
        </p:nvGrpSpPr>
        <p:grpSpPr>
          <a:xfrm>
            <a:off x="7224117" y="1741289"/>
            <a:ext cx="830440" cy="392739"/>
            <a:chOff x="7224117" y="1741289"/>
            <a:chExt cx="830440" cy="392739"/>
          </a:xfrm>
        </p:grpSpPr>
        <p:sp>
          <p:nvSpPr>
            <p:cNvPr id="93" name="SMARTInkShape-2238"/>
            <p:cNvSpPr/>
            <p:nvPr/>
          </p:nvSpPr>
          <p:spPr>
            <a:xfrm>
              <a:off x="7224117" y="1741289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0" y="0"/>
                  </a:moveTo>
                  <a:lnTo>
                    <a:pt x="0" y="39292"/>
                  </a:lnTo>
                  <a:lnTo>
                    <a:pt x="0" y="83205"/>
                  </a:lnTo>
                  <a:lnTo>
                    <a:pt x="0" y="125008"/>
                  </a:lnTo>
                  <a:lnTo>
                    <a:pt x="0" y="166503"/>
                  </a:lnTo>
                  <a:lnTo>
                    <a:pt x="0" y="203692"/>
                  </a:lnTo>
                  <a:lnTo>
                    <a:pt x="992" y="204255"/>
                  </a:lnTo>
                  <a:lnTo>
                    <a:pt x="893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239"/>
            <p:cNvSpPr/>
            <p:nvPr/>
          </p:nvSpPr>
          <p:spPr>
            <a:xfrm>
              <a:off x="7331306" y="1812727"/>
              <a:ext cx="17828" cy="125016"/>
            </a:xfrm>
            <a:custGeom>
              <a:avLst/>
              <a:gdLst/>
              <a:ahLst/>
              <a:cxnLst/>
              <a:rect l="0" t="0" r="0" b="0"/>
              <a:pathLst>
                <a:path w="17828" h="125016">
                  <a:moveTo>
                    <a:pt x="8897" y="0"/>
                  </a:moveTo>
                  <a:lnTo>
                    <a:pt x="4156" y="4740"/>
                  </a:lnTo>
                  <a:lnTo>
                    <a:pt x="1829" y="9713"/>
                  </a:lnTo>
                  <a:lnTo>
                    <a:pt x="0" y="51137"/>
                  </a:lnTo>
                  <a:lnTo>
                    <a:pt x="2628" y="60100"/>
                  </a:lnTo>
                  <a:lnTo>
                    <a:pt x="6110" y="68383"/>
                  </a:lnTo>
                  <a:lnTo>
                    <a:pt x="9868" y="113028"/>
                  </a:lnTo>
                  <a:lnTo>
                    <a:pt x="17827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240"/>
            <p:cNvSpPr/>
            <p:nvPr/>
          </p:nvSpPr>
          <p:spPr>
            <a:xfrm>
              <a:off x="7411641" y="1848445"/>
              <a:ext cx="133946" cy="107112"/>
            </a:xfrm>
            <a:custGeom>
              <a:avLst/>
              <a:gdLst/>
              <a:ahLst/>
              <a:cxnLst/>
              <a:rect l="0" t="0" r="0" b="0"/>
              <a:pathLst>
                <a:path w="133946" h="107112">
                  <a:moveTo>
                    <a:pt x="0" y="8930"/>
                  </a:moveTo>
                  <a:lnTo>
                    <a:pt x="4740" y="13670"/>
                  </a:lnTo>
                  <a:lnTo>
                    <a:pt x="9713" y="15998"/>
                  </a:lnTo>
                  <a:lnTo>
                    <a:pt x="12428" y="16618"/>
                  </a:lnTo>
                  <a:lnTo>
                    <a:pt x="14239" y="18024"/>
                  </a:lnTo>
                  <a:lnTo>
                    <a:pt x="53465" y="62361"/>
                  </a:lnTo>
                  <a:lnTo>
                    <a:pt x="67454" y="77372"/>
                  </a:lnTo>
                  <a:lnTo>
                    <a:pt x="73296" y="89293"/>
                  </a:lnTo>
                  <a:lnTo>
                    <a:pt x="89253" y="107111"/>
                  </a:lnTo>
                  <a:lnTo>
                    <a:pt x="102597" y="93853"/>
                  </a:lnTo>
                  <a:lnTo>
                    <a:pt x="105130" y="88676"/>
                  </a:lnTo>
                  <a:lnTo>
                    <a:pt x="111861" y="46218"/>
                  </a:lnTo>
                  <a:lnTo>
                    <a:pt x="115529" y="27388"/>
                  </a:lnTo>
                  <a:lnTo>
                    <a:pt x="115715" y="24212"/>
                  </a:lnTo>
                  <a:lnTo>
                    <a:pt x="118567" y="18037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241"/>
            <p:cNvSpPr/>
            <p:nvPr/>
          </p:nvSpPr>
          <p:spPr>
            <a:xfrm>
              <a:off x="7608094" y="1866305"/>
              <a:ext cx="17860" cy="116087"/>
            </a:xfrm>
            <a:custGeom>
              <a:avLst/>
              <a:gdLst/>
              <a:ahLst/>
              <a:cxnLst/>
              <a:rect l="0" t="0" r="0" b="0"/>
              <a:pathLst>
                <a:path w="17860" h="116087">
                  <a:moveTo>
                    <a:pt x="0" y="0"/>
                  </a:moveTo>
                  <a:lnTo>
                    <a:pt x="4741" y="4740"/>
                  </a:lnTo>
                  <a:lnTo>
                    <a:pt x="7068" y="12359"/>
                  </a:lnTo>
                  <a:lnTo>
                    <a:pt x="8897" y="55218"/>
                  </a:lnTo>
                  <a:lnTo>
                    <a:pt x="8926" y="81985"/>
                  </a:lnTo>
                  <a:lnTo>
                    <a:pt x="11574" y="88693"/>
                  </a:lnTo>
                  <a:lnTo>
                    <a:pt x="15065" y="94981"/>
                  </a:lnTo>
                  <a:lnTo>
                    <a:pt x="17307" y="107103"/>
                  </a:lnTo>
                  <a:lnTo>
                    <a:pt x="17859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242"/>
            <p:cNvSpPr/>
            <p:nvPr/>
          </p:nvSpPr>
          <p:spPr>
            <a:xfrm>
              <a:off x="7724180" y="1840958"/>
              <a:ext cx="160735" cy="132504"/>
            </a:xfrm>
            <a:custGeom>
              <a:avLst/>
              <a:gdLst/>
              <a:ahLst/>
              <a:cxnLst/>
              <a:rect l="0" t="0" r="0" b="0"/>
              <a:pathLst>
                <a:path w="160735" h="132504">
                  <a:moveTo>
                    <a:pt x="0" y="52136"/>
                  </a:moveTo>
                  <a:lnTo>
                    <a:pt x="0" y="56876"/>
                  </a:lnTo>
                  <a:lnTo>
                    <a:pt x="2645" y="61849"/>
                  </a:lnTo>
                  <a:lnTo>
                    <a:pt x="6137" y="67367"/>
                  </a:lnTo>
                  <a:lnTo>
                    <a:pt x="8102" y="77044"/>
                  </a:lnTo>
                  <a:lnTo>
                    <a:pt x="8821" y="98533"/>
                  </a:lnTo>
                  <a:lnTo>
                    <a:pt x="11527" y="105168"/>
                  </a:lnTo>
                  <a:lnTo>
                    <a:pt x="15045" y="111424"/>
                  </a:lnTo>
                  <a:lnTo>
                    <a:pt x="17303" y="123525"/>
                  </a:lnTo>
                  <a:lnTo>
                    <a:pt x="17827" y="131977"/>
                  </a:lnTo>
                  <a:lnTo>
                    <a:pt x="18851" y="93181"/>
                  </a:lnTo>
                  <a:lnTo>
                    <a:pt x="28883" y="52099"/>
                  </a:lnTo>
                  <a:lnTo>
                    <a:pt x="41948" y="23357"/>
                  </a:lnTo>
                  <a:lnTo>
                    <a:pt x="47747" y="15202"/>
                  </a:lnTo>
                  <a:lnTo>
                    <a:pt x="56278" y="10916"/>
                  </a:lnTo>
                  <a:lnTo>
                    <a:pt x="65692" y="8019"/>
                  </a:lnTo>
                  <a:lnTo>
                    <a:pt x="79820" y="721"/>
                  </a:lnTo>
                  <a:lnTo>
                    <a:pt x="82979" y="0"/>
                  </a:lnTo>
                  <a:lnTo>
                    <a:pt x="86077" y="511"/>
                  </a:lnTo>
                  <a:lnTo>
                    <a:pt x="98178" y="5815"/>
                  </a:lnTo>
                  <a:lnTo>
                    <a:pt x="101171" y="6373"/>
                  </a:lnTo>
                  <a:lnTo>
                    <a:pt x="103166" y="8729"/>
                  </a:lnTo>
                  <a:lnTo>
                    <a:pt x="109013" y="24122"/>
                  </a:lnTo>
                  <a:lnTo>
                    <a:pt x="111371" y="27507"/>
                  </a:lnTo>
                  <a:lnTo>
                    <a:pt x="125615" y="70196"/>
                  </a:lnTo>
                  <a:lnTo>
                    <a:pt x="131477" y="85268"/>
                  </a:lnTo>
                  <a:lnTo>
                    <a:pt x="138198" y="103990"/>
                  </a:lnTo>
                  <a:lnTo>
                    <a:pt x="151973" y="122954"/>
                  </a:lnTo>
                  <a:lnTo>
                    <a:pt x="160734" y="132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243"/>
            <p:cNvSpPr/>
            <p:nvPr/>
          </p:nvSpPr>
          <p:spPr>
            <a:xfrm>
              <a:off x="7858125" y="1848958"/>
              <a:ext cx="196432" cy="285070"/>
            </a:xfrm>
            <a:custGeom>
              <a:avLst/>
              <a:gdLst/>
              <a:ahLst/>
              <a:cxnLst/>
              <a:rect l="0" t="0" r="0" b="0"/>
              <a:pathLst>
                <a:path w="196432" h="285070">
                  <a:moveTo>
                    <a:pt x="169664" y="44136"/>
                  </a:moveTo>
                  <a:lnTo>
                    <a:pt x="169664" y="27885"/>
                  </a:lnTo>
                  <a:lnTo>
                    <a:pt x="163527" y="19465"/>
                  </a:lnTo>
                  <a:lnTo>
                    <a:pt x="161975" y="13989"/>
                  </a:lnTo>
                  <a:lnTo>
                    <a:pt x="155994" y="8248"/>
                  </a:lnTo>
                  <a:lnTo>
                    <a:pt x="147713" y="3381"/>
                  </a:lnTo>
                  <a:lnTo>
                    <a:pt x="136482" y="641"/>
                  </a:lnTo>
                  <a:lnTo>
                    <a:pt x="126474" y="0"/>
                  </a:lnTo>
                  <a:lnTo>
                    <a:pt x="109683" y="4380"/>
                  </a:lnTo>
                  <a:lnTo>
                    <a:pt x="82063" y="20491"/>
                  </a:lnTo>
                  <a:lnTo>
                    <a:pt x="73514" y="28997"/>
                  </a:lnTo>
                  <a:lnTo>
                    <a:pt x="57821" y="50263"/>
                  </a:lnTo>
                  <a:lnTo>
                    <a:pt x="54137" y="72552"/>
                  </a:lnTo>
                  <a:lnTo>
                    <a:pt x="54942" y="74987"/>
                  </a:lnTo>
                  <a:lnTo>
                    <a:pt x="56473" y="76609"/>
                  </a:lnTo>
                  <a:lnTo>
                    <a:pt x="63365" y="81539"/>
                  </a:lnTo>
                  <a:lnTo>
                    <a:pt x="66056" y="83954"/>
                  </a:lnTo>
                  <a:lnTo>
                    <a:pt x="74337" y="86637"/>
                  </a:lnTo>
                  <a:lnTo>
                    <a:pt x="105590" y="88659"/>
                  </a:lnTo>
                  <a:lnTo>
                    <a:pt x="114067" y="86083"/>
                  </a:lnTo>
                  <a:lnTo>
                    <a:pt x="151201" y="61925"/>
                  </a:lnTo>
                  <a:lnTo>
                    <a:pt x="176819" y="36969"/>
                  </a:lnTo>
                  <a:lnTo>
                    <a:pt x="177805" y="33344"/>
                  </a:lnTo>
                  <a:lnTo>
                    <a:pt x="178438" y="27672"/>
                  </a:lnTo>
                  <a:lnTo>
                    <a:pt x="178548" y="31430"/>
                  </a:lnTo>
                  <a:lnTo>
                    <a:pt x="179555" y="32689"/>
                  </a:lnTo>
                  <a:lnTo>
                    <a:pt x="183321" y="34087"/>
                  </a:lnTo>
                  <a:lnTo>
                    <a:pt x="184721" y="35452"/>
                  </a:lnTo>
                  <a:lnTo>
                    <a:pt x="186279" y="39615"/>
                  </a:lnTo>
                  <a:lnTo>
                    <a:pt x="193639" y="83204"/>
                  </a:lnTo>
                  <a:lnTo>
                    <a:pt x="196206" y="124720"/>
                  </a:lnTo>
                  <a:lnTo>
                    <a:pt x="196431" y="163948"/>
                  </a:lnTo>
                  <a:lnTo>
                    <a:pt x="195459" y="206998"/>
                  </a:lnTo>
                  <a:lnTo>
                    <a:pt x="178361" y="249469"/>
                  </a:lnTo>
                  <a:lnTo>
                    <a:pt x="171545" y="260411"/>
                  </a:lnTo>
                  <a:lnTo>
                    <a:pt x="151001" y="275519"/>
                  </a:lnTo>
                  <a:lnTo>
                    <a:pt x="136353" y="282358"/>
                  </a:lnTo>
                  <a:lnTo>
                    <a:pt x="106114" y="284858"/>
                  </a:lnTo>
                  <a:lnTo>
                    <a:pt x="93132" y="285069"/>
                  </a:lnTo>
                  <a:lnTo>
                    <a:pt x="80749" y="279871"/>
                  </a:lnTo>
                  <a:lnTo>
                    <a:pt x="38894" y="252634"/>
                  </a:lnTo>
                  <a:lnTo>
                    <a:pt x="23981" y="242615"/>
                  </a:lnTo>
                  <a:lnTo>
                    <a:pt x="13830" y="228511"/>
                  </a:lnTo>
                  <a:lnTo>
                    <a:pt x="8368" y="214230"/>
                  </a:lnTo>
                  <a:lnTo>
                    <a:pt x="0" y="204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SMARTInkShape-Group442"/>
          <p:cNvGrpSpPr/>
          <p:nvPr/>
        </p:nvGrpSpPr>
        <p:grpSpPr>
          <a:xfrm>
            <a:off x="830461" y="2250281"/>
            <a:ext cx="919567" cy="400395"/>
            <a:chOff x="830461" y="2250281"/>
            <a:chExt cx="919567" cy="400395"/>
          </a:xfrm>
        </p:grpSpPr>
        <p:sp>
          <p:nvSpPr>
            <p:cNvPr id="100" name="SMARTInkShape-2244"/>
            <p:cNvSpPr/>
            <p:nvPr/>
          </p:nvSpPr>
          <p:spPr>
            <a:xfrm>
              <a:off x="937617" y="2250281"/>
              <a:ext cx="8931" cy="267892"/>
            </a:xfrm>
            <a:custGeom>
              <a:avLst/>
              <a:gdLst/>
              <a:ahLst/>
              <a:cxnLst/>
              <a:rect l="0" t="0" r="0" b="0"/>
              <a:pathLst>
                <a:path w="8931" h="267892">
                  <a:moveTo>
                    <a:pt x="0" y="0"/>
                  </a:moveTo>
                  <a:lnTo>
                    <a:pt x="0" y="39953"/>
                  </a:lnTo>
                  <a:lnTo>
                    <a:pt x="0" y="83087"/>
                  </a:lnTo>
                  <a:lnTo>
                    <a:pt x="0" y="127117"/>
                  </a:lnTo>
                  <a:lnTo>
                    <a:pt x="0" y="169065"/>
                  </a:lnTo>
                  <a:lnTo>
                    <a:pt x="992" y="181304"/>
                  </a:lnTo>
                  <a:lnTo>
                    <a:pt x="8378" y="223227"/>
                  </a:lnTo>
                  <a:lnTo>
                    <a:pt x="8930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245"/>
            <p:cNvSpPr/>
            <p:nvPr/>
          </p:nvSpPr>
          <p:spPr>
            <a:xfrm>
              <a:off x="830461" y="2366367"/>
              <a:ext cx="232173" cy="35720"/>
            </a:xfrm>
            <a:custGeom>
              <a:avLst/>
              <a:gdLst/>
              <a:ahLst/>
              <a:cxnLst/>
              <a:rect l="0" t="0" r="0" b="0"/>
              <a:pathLst>
                <a:path w="232173" h="35720">
                  <a:moveTo>
                    <a:pt x="0" y="35719"/>
                  </a:moveTo>
                  <a:lnTo>
                    <a:pt x="39292" y="35719"/>
                  </a:lnTo>
                  <a:lnTo>
                    <a:pt x="76416" y="35719"/>
                  </a:lnTo>
                  <a:lnTo>
                    <a:pt x="115305" y="30978"/>
                  </a:lnTo>
                  <a:lnTo>
                    <a:pt x="151650" y="26625"/>
                  </a:lnTo>
                  <a:lnTo>
                    <a:pt x="191692" y="14469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246"/>
            <p:cNvSpPr/>
            <p:nvPr/>
          </p:nvSpPr>
          <p:spPr>
            <a:xfrm>
              <a:off x="1062633" y="2286000"/>
              <a:ext cx="116087" cy="205384"/>
            </a:xfrm>
            <a:custGeom>
              <a:avLst/>
              <a:gdLst/>
              <a:ahLst/>
              <a:cxnLst/>
              <a:rect l="0" t="0" r="0" b="0"/>
              <a:pathLst>
                <a:path w="116087" h="205384">
                  <a:moveTo>
                    <a:pt x="0" y="0"/>
                  </a:moveTo>
                  <a:lnTo>
                    <a:pt x="0" y="26863"/>
                  </a:lnTo>
                  <a:lnTo>
                    <a:pt x="2646" y="34429"/>
                  </a:lnTo>
                  <a:lnTo>
                    <a:pt x="4740" y="37835"/>
                  </a:lnTo>
                  <a:lnTo>
                    <a:pt x="7688" y="52111"/>
                  </a:lnTo>
                  <a:lnTo>
                    <a:pt x="8820" y="91193"/>
                  </a:lnTo>
                  <a:lnTo>
                    <a:pt x="8920" y="135353"/>
                  </a:lnTo>
                  <a:lnTo>
                    <a:pt x="17031" y="175168"/>
                  </a:lnTo>
                  <a:lnTo>
                    <a:pt x="17856" y="205191"/>
                  </a:lnTo>
                  <a:lnTo>
                    <a:pt x="22599" y="200585"/>
                  </a:lnTo>
                  <a:lnTo>
                    <a:pt x="24927" y="195644"/>
                  </a:lnTo>
                  <a:lnTo>
                    <a:pt x="31420" y="170829"/>
                  </a:lnTo>
                  <a:lnTo>
                    <a:pt x="39100" y="162575"/>
                  </a:lnTo>
                  <a:lnTo>
                    <a:pt x="80324" y="127676"/>
                  </a:lnTo>
                  <a:lnTo>
                    <a:pt x="96460" y="125171"/>
                  </a:lnTo>
                  <a:lnTo>
                    <a:pt x="102443" y="129802"/>
                  </a:lnTo>
                  <a:lnTo>
                    <a:pt x="105062" y="134750"/>
                  </a:lnTo>
                  <a:lnTo>
                    <a:pt x="107872" y="148934"/>
                  </a:lnTo>
                  <a:lnTo>
                    <a:pt x="111774" y="154828"/>
                  </a:lnTo>
                  <a:lnTo>
                    <a:pt x="112219" y="157789"/>
                  </a:lnTo>
                  <a:lnTo>
                    <a:pt x="111524" y="160755"/>
                  </a:lnTo>
                  <a:lnTo>
                    <a:pt x="109097" y="166697"/>
                  </a:lnTo>
                  <a:lnTo>
                    <a:pt x="107412" y="181571"/>
                  </a:lnTo>
                  <a:lnTo>
                    <a:pt x="109915" y="187524"/>
                  </a:lnTo>
                  <a:lnTo>
                    <a:pt x="115725" y="195930"/>
                  </a:lnTo>
                  <a:lnTo>
                    <a:pt x="116086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247"/>
            <p:cNvSpPr/>
            <p:nvPr/>
          </p:nvSpPr>
          <p:spPr>
            <a:xfrm>
              <a:off x="1232297" y="2375297"/>
              <a:ext cx="35720" cy="115560"/>
            </a:xfrm>
            <a:custGeom>
              <a:avLst/>
              <a:gdLst/>
              <a:ahLst/>
              <a:cxnLst/>
              <a:rect l="0" t="0" r="0" b="0"/>
              <a:pathLst>
                <a:path w="35720" h="115560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7688" y="8562"/>
                  </a:lnTo>
                  <a:lnTo>
                    <a:pt x="8378" y="11412"/>
                  </a:lnTo>
                  <a:lnTo>
                    <a:pt x="9849" y="30276"/>
                  </a:lnTo>
                  <a:lnTo>
                    <a:pt x="15045" y="41933"/>
                  </a:lnTo>
                  <a:lnTo>
                    <a:pt x="20340" y="77911"/>
                  </a:lnTo>
                  <a:lnTo>
                    <a:pt x="23923" y="85228"/>
                  </a:lnTo>
                  <a:lnTo>
                    <a:pt x="26411" y="101059"/>
                  </a:lnTo>
                  <a:lnTo>
                    <a:pt x="26677" y="110090"/>
                  </a:lnTo>
                  <a:lnTo>
                    <a:pt x="27707" y="112089"/>
                  </a:lnTo>
                  <a:lnTo>
                    <a:pt x="29385" y="113421"/>
                  </a:lnTo>
                  <a:lnTo>
                    <a:pt x="34468" y="115559"/>
                  </a:lnTo>
                  <a:lnTo>
                    <a:pt x="34885" y="114742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248"/>
            <p:cNvSpPr/>
            <p:nvPr/>
          </p:nvSpPr>
          <p:spPr>
            <a:xfrm>
              <a:off x="1312664" y="2384227"/>
              <a:ext cx="125017" cy="103015"/>
            </a:xfrm>
            <a:custGeom>
              <a:avLst/>
              <a:gdLst/>
              <a:ahLst/>
              <a:cxnLst/>
              <a:rect l="0" t="0" r="0" b="0"/>
              <a:pathLst>
                <a:path w="125017" h="103015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9677" y="23915"/>
                  </a:lnTo>
                  <a:lnTo>
                    <a:pt x="14994" y="33765"/>
                  </a:lnTo>
                  <a:lnTo>
                    <a:pt x="17785" y="76319"/>
                  </a:lnTo>
                  <a:lnTo>
                    <a:pt x="17859" y="103014"/>
                  </a:lnTo>
                  <a:lnTo>
                    <a:pt x="17859" y="61664"/>
                  </a:lnTo>
                  <a:lnTo>
                    <a:pt x="18852" y="51219"/>
                  </a:lnTo>
                  <a:lnTo>
                    <a:pt x="33091" y="23944"/>
                  </a:lnTo>
                  <a:lnTo>
                    <a:pt x="47671" y="6362"/>
                  </a:lnTo>
                  <a:lnTo>
                    <a:pt x="53599" y="2827"/>
                  </a:lnTo>
                  <a:lnTo>
                    <a:pt x="62327" y="372"/>
                  </a:lnTo>
                  <a:lnTo>
                    <a:pt x="74782" y="49"/>
                  </a:lnTo>
                  <a:lnTo>
                    <a:pt x="80531" y="2667"/>
                  </a:lnTo>
                  <a:lnTo>
                    <a:pt x="83453" y="4755"/>
                  </a:lnTo>
                  <a:lnTo>
                    <a:pt x="85401" y="8130"/>
                  </a:lnTo>
                  <a:lnTo>
                    <a:pt x="91173" y="25161"/>
                  </a:lnTo>
                  <a:lnTo>
                    <a:pt x="101574" y="43114"/>
                  </a:lnTo>
                  <a:lnTo>
                    <a:pt x="109067" y="68981"/>
                  </a:lnTo>
                  <a:lnTo>
                    <a:pt x="122538" y="89081"/>
                  </a:lnTo>
                  <a:lnTo>
                    <a:pt x="125016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249"/>
            <p:cNvSpPr/>
            <p:nvPr/>
          </p:nvSpPr>
          <p:spPr>
            <a:xfrm>
              <a:off x="1482328" y="2393269"/>
              <a:ext cx="89255" cy="257407"/>
            </a:xfrm>
            <a:custGeom>
              <a:avLst/>
              <a:gdLst/>
              <a:ahLst/>
              <a:cxnLst/>
              <a:rect l="0" t="0" r="0" b="0"/>
              <a:pathLst>
                <a:path w="89255" h="257407">
                  <a:moveTo>
                    <a:pt x="71438" y="26676"/>
                  </a:moveTo>
                  <a:lnTo>
                    <a:pt x="71438" y="9294"/>
                  </a:lnTo>
                  <a:lnTo>
                    <a:pt x="66697" y="4218"/>
                  </a:lnTo>
                  <a:lnTo>
                    <a:pt x="61724" y="1812"/>
                  </a:lnTo>
                  <a:lnTo>
                    <a:pt x="41626" y="0"/>
                  </a:lnTo>
                  <a:lnTo>
                    <a:pt x="35699" y="2583"/>
                  </a:lnTo>
                  <a:lnTo>
                    <a:pt x="23809" y="12326"/>
                  </a:lnTo>
                  <a:lnTo>
                    <a:pt x="20504" y="17983"/>
                  </a:lnTo>
                  <a:lnTo>
                    <a:pt x="18643" y="29392"/>
                  </a:lnTo>
                  <a:lnTo>
                    <a:pt x="17905" y="56078"/>
                  </a:lnTo>
                  <a:lnTo>
                    <a:pt x="20526" y="62233"/>
                  </a:lnTo>
                  <a:lnTo>
                    <a:pt x="25552" y="69529"/>
                  </a:lnTo>
                  <a:lnTo>
                    <a:pt x="28885" y="70527"/>
                  </a:lnTo>
                  <a:lnTo>
                    <a:pt x="43007" y="71278"/>
                  </a:lnTo>
                  <a:lnTo>
                    <a:pt x="48903" y="66570"/>
                  </a:lnTo>
                  <a:lnTo>
                    <a:pt x="51500" y="61605"/>
                  </a:lnTo>
                  <a:lnTo>
                    <a:pt x="53305" y="46416"/>
                  </a:lnTo>
                  <a:lnTo>
                    <a:pt x="53578" y="8965"/>
                  </a:lnTo>
                  <a:lnTo>
                    <a:pt x="58319" y="13601"/>
                  </a:lnTo>
                  <a:lnTo>
                    <a:pt x="60646" y="18550"/>
                  </a:lnTo>
                  <a:lnTo>
                    <a:pt x="64990" y="42744"/>
                  </a:lnTo>
                  <a:lnTo>
                    <a:pt x="67139" y="46318"/>
                  </a:lnTo>
                  <a:lnTo>
                    <a:pt x="75801" y="85384"/>
                  </a:lnTo>
                  <a:lnTo>
                    <a:pt x="85602" y="110850"/>
                  </a:lnTo>
                  <a:lnTo>
                    <a:pt x="88810" y="152193"/>
                  </a:lnTo>
                  <a:lnTo>
                    <a:pt x="89254" y="192885"/>
                  </a:lnTo>
                  <a:lnTo>
                    <a:pt x="82159" y="217082"/>
                  </a:lnTo>
                  <a:lnTo>
                    <a:pt x="71204" y="238324"/>
                  </a:lnTo>
                  <a:lnTo>
                    <a:pt x="65380" y="244766"/>
                  </a:lnTo>
                  <a:lnTo>
                    <a:pt x="44642" y="256685"/>
                  </a:lnTo>
                  <a:lnTo>
                    <a:pt x="41668" y="257406"/>
                  </a:lnTo>
                  <a:lnTo>
                    <a:pt x="33071" y="255561"/>
                  </a:lnTo>
                  <a:lnTo>
                    <a:pt x="19721" y="248945"/>
                  </a:lnTo>
                  <a:lnTo>
                    <a:pt x="12734" y="244525"/>
                  </a:lnTo>
                  <a:lnTo>
                    <a:pt x="0" y="240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250"/>
            <p:cNvSpPr/>
            <p:nvPr/>
          </p:nvSpPr>
          <p:spPr>
            <a:xfrm>
              <a:off x="1616796" y="2375330"/>
              <a:ext cx="133232" cy="116054"/>
            </a:xfrm>
            <a:custGeom>
              <a:avLst/>
              <a:gdLst/>
              <a:ahLst/>
              <a:cxnLst/>
              <a:rect l="0" t="0" r="0" b="0"/>
              <a:pathLst>
                <a:path w="133232" h="116054">
                  <a:moveTo>
                    <a:pt x="61985" y="17826"/>
                  </a:moveTo>
                  <a:lnTo>
                    <a:pt x="61985" y="10138"/>
                  </a:lnTo>
                  <a:lnTo>
                    <a:pt x="60993" y="9724"/>
                  </a:lnTo>
                  <a:lnTo>
                    <a:pt x="57245" y="9264"/>
                  </a:lnTo>
                  <a:lnTo>
                    <a:pt x="55848" y="8150"/>
                  </a:lnTo>
                  <a:lnTo>
                    <a:pt x="54297" y="4265"/>
                  </a:lnTo>
                  <a:lnTo>
                    <a:pt x="52891" y="2832"/>
                  </a:lnTo>
                  <a:lnTo>
                    <a:pt x="48683" y="1240"/>
                  </a:lnTo>
                  <a:lnTo>
                    <a:pt x="23254" y="0"/>
                  </a:lnTo>
                  <a:lnTo>
                    <a:pt x="17321" y="2627"/>
                  </a:lnTo>
                  <a:lnTo>
                    <a:pt x="11377" y="6110"/>
                  </a:lnTo>
                  <a:lnTo>
                    <a:pt x="5427" y="7658"/>
                  </a:lnTo>
                  <a:lnTo>
                    <a:pt x="3444" y="9063"/>
                  </a:lnTo>
                  <a:lnTo>
                    <a:pt x="2122" y="10992"/>
                  </a:lnTo>
                  <a:lnTo>
                    <a:pt x="0" y="16476"/>
                  </a:lnTo>
                  <a:lnTo>
                    <a:pt x="4373" y="22167"/>
                  </a:lnTo>
                  <a:lnTo>
                    <a:pt x="9260" y="24716"/>
                  </a:lnTo>
                  <a:lnTo>
                    <a:pt x="48476" y="35771"/>
                  </a:lnTo>
                  <a:lnTo>
                    <a:pt x="84607" y="47995"/>
                  </a:lnTo>
                  <a:lnTo>
                    <a:pt x="126043" y="74391"/>
                  </a:lnTo>
                  <a:lnTo>
                    <a:pt x="130143" y="80339"/>
                  </a:lnTo>
                  <a:lnTo>
                    <a:pt x="132451" y="89265"/>
                  </a:lnTo>
                  <a:lnTo>
                    <a:pt x="133231" y="101170"/>
                  </a:lnTo>
                  <a:lnTo>
                    <a:pt x="132303" y="103154"/>
                  </a:lnTo>
                  <a:lnTo>
                    <a:pt x="130692" y="104477"/>
                  </a:lnTo>
                  <a:lnTo>
                    <a:pt x="126256" y="106939"/>
                  </a:lnTo>
                  <a:lnTo>
                    <a:pt x="118180" y="112912"/>
                  </a:lnTo>
                  <a:lnTo>
                    <a:pt x="112427" y="114657"/>
                  </a:lnTo>
                  <a:lnTo>
                    <a:pt x="69543" y="116016"/>
                  </a:lnTo>
                  <a:lnTo>
                    <a:pt x="35196" y="1160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443"/>
          <p:cNvGrpSpPr/>
          <p:nvPr/>
        </p:nvGrpSpPr>
        <p:grpSpPr>
          <a:xfrm>
            <a:off x="2009338" y="2294930"/>
            <a:ext cx="580269" cy="196454"/>
            <a:chOff x="2009338" y="2294930"/>
            <a:chExt cx="580269" cy="196454"/>
          </a:xfrm>
        </p:grpSpPr>
        <p:sp>
          <p:nvSpPr>
            <p:cNvPr id="108" name="SMARTInkShape-2251"/>
            <p:cNvSpPr/>
            <p:nvPr/>
          </p:nvSpPr>
          <p:spPr>
            <a:xfrm>
              <a:off x="2009338" y="2294930"/>
              <a:ext cx="169507" cy="185860"/>
            </a:xfrm>
            <a:custGeom>
              <a:avLst/>
              <a:gdLst/>
              <a:ahLst/>
              <a:cxnLst/>
              <a:rect l="0" t="0" r="0" b="0"/>
              <a:pathLst>
                <a:path w="169507" h="185860">
                  <a:moveTo>
                    <a:pt x="142717" y="0"/>
                  </a:moveTo>
                  <a:lnTo>
                    <a:pt x="142717" y="13302"/>
                  </a:lnTo>
                  <a:lnTo>
                    <a:pt x="135028" y="37576"/>
                  </a:lnTo>
                  <a:lnTo>
                    <a:pt x="142213" y="80556"/>
                  </a:lnTo>
                  <a:lnTo>
                    <a:pt x="142687" y="122050"/>
                  </a:lnTo>
                  <a:lnTo>
                    <a:pt x="142714" y="145330"/>
                  </a:lnTo>
                  <a:lnTo>
                    <a:pt x="145361" y="151572"/>
                  </a:lnTo>
                  <a:lnTo>
                    <a:pt x="151614" y="160687"/>
                  </a:lnTo>
                  <a:lnTo>
                    <a:pt x="143955" y="153042"/>
                  </a:lnTo>
                  <a:lnTo>
                    <a:pt x="141969" y="144920"/>
                  </a:lnTo>
                  <a:lnTo>
                    <a:pt x="121735" y="122002"/>
                  </a:lnTo>
                  <a:lnTo>
                    <a:pt x="115863" y="118715"/>
                  </a:lnTo>
                  <a:lnTo>
                    <a:pt x="73691" y="107776"/>
                  </a:lnTo>
                  <a:lnTo>
                    <a:pt x="69910" y="107569"/>
                  </a:lnTo>
                  <a:lnTo>
                    <a:pt x="25305" y="115728"/>
                  </a:lnTo>
                  <a:lnTo>
                    <a:pt x="18435" y="118573"/>
                  </a:lnTo>
                  <a:lnTo>
                    <a:pt x="5940" y="128483"/>
                  </a:lnTo>
                  <a:lnTo>
                    <a:pt x="2552" y="134163"/>
                  </a:lnTo>
                  <a:lnTo>
                    <a:pt x="645" y="145585"/>
                  </a:lnTo>
                  <a:lnTo>
                    <a:pt x="0" y="162482"/>
                  </a:lnTo>
                  <a:lnTo>
                    <a:pt x="940" y="164876"/>
                  </a:lnTo>
                  <a:lnTo>
                    <a:pt x="2558" y="166472"/>
                  </a:lnTo>
                  <a:lnTo>
                    <a:pt x="37725" y="185026"/>
                  </a:lnTo>
                  <a:lnTo>
                    <a:pt x="42957" y="185859"/>
                  </a:lnTo>
                  <a:lnTo>
                    <a:pt x="54061" y="184137"/>
                  </a:lnTo>
                  <a:lnTo>
                    <a:pt x="77359" y="179688"/>
                  </a:lnTo>
                  <a:lnTo>
                    <a:pt x="107015" y="176092"/>
                  </a:lnTo>
                  <a:lnTo>
                    <a:pt x="148671" y="157611"/>
                  </a:lnTo>
                  <a:lnTo>
                    <a:pt x="169506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252"/>
            <p:cNvSpPr/>
            <p:nvPr/>
          </p:nvSpPr>
          <p:spPr>
            <a:xfrm>
              <a:off x="2250281" y="2366367"/>
              <a:ext cx="8931" cy="125017"/>
            </a:xfrm>
            <a:custGeom>
              <a:avLst/>
              <a:gdLst/>
              <a:ahLst/>
              <a:cxnLst/>
              <a:rect l="0" t="0" r="0" b="0"/>
              <a:pathLst>
                <a:path w="8931" h="125017">
                  <a:moveTo>
                    <a:pt x="0" y="0"/>
                  </a:moveTo>
                  <a:lnTo>
                    <a:pt x="0" y="40126"/>
                  </a:lnTo>
                  <a:lnTo>
                    <a:pt x="0" y="83216"/>
                  </a:lnTo>
                  <a:lnTo>
                    <a:pt x="0" y="90894"/>
                  </a:lnTo>
                  <a:lnTo>
                    <a:pt x="2646" y="97614"/>
                  </a:lnTo>
                  <a:lnTo>
                    <a:pt x="6137" y="103907"/>
                  </a:lnTo>
                  <a:lnTo>
                    <a:pt x="8898" y="115928"/>
                  </a:lnTo>
                  <a:lnTo>
                    <a:pt x="8930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253"/>
            <p:cNvSpPr/>
            <p:nvPr/>
          </p:nvSpPr>
          <p:spPr>
            <a:xfrm>
              <a:off x="2303859" y="2375332"/>
              <a:ext cx="107158" cy="96805"/>
            </a:xfrm>
            <a:custGeom>
              <a:avLst/>
              <a:gdLst/>
              <a:ahLst/>
              <a:cxnLst/>
              <a:rect l="0" t="0" r="0" b="0"/>
              <a:pathLst>
                <a:path w="107158" h="96805">
                  <a:moveTo>
                    <a:pt x="0" y="53543"/>
                  </a:moveTo>
                  <a:lnTo>
                    <a:pt x="29812" y="53543"/>
                  </a:lnTo>
                  <a:lnTo>
                    <a:pt x="43450" y="48802"/>
                  </a:lnTo>
                  <a:lnTo>
                    <a:pt x="61958" y="38097"/>
                  </a:lnTo>
                  <a:lnTo>
                    <a:pt x="68217" y="35764"/>
                  </a:lnTo>
                  <a:lnTo>
                    <a:pt x="89283" y="20300"/>
                  </a:lnTo>
                  <a:lnTo>
                    <a:pt x="92264" y="19475"/>
                  </a:lnTo>
                  <a:lnTo>
                    <a:pt x="94252" y="17933"/>
                  </a:lnTo>
                  <a:lnTo>
                    <a:pt x="97704" y="10281"/>
                  </a:lnTo>
                  <a:lnTo>
                    <a:pt x="90493" y="1328"/>
                  </a:lnTo>
                  <a:lnTo>
                    <a:pt x="59776" y="0"/>
                  </a:lnTo>
                  <a:lnTo>
                    <a:pt x="53687" y="2627"/>
                  </a:lnTo>
                  <a:lnTo>
                    <a:pt x="50674" y="4716"/>
                  </a:lnTo>
                  <a:lnTo>
                    <a:pt x="28661" y="10990"/>
                  </a:lnTo>
                  <a:lnTo>
                    <a:pt x="25060" y="13268"/>
                  </a:lnTo>
                  <a:lnTo>
                    <a:pt x="21060" y="18445"/>
                  </a:lnTo>
                  <a:lnTo>
                    <a:pt x="18290" y="24053"/>
                  </a:lnTo>
                  <a:lnTo>
                    <a:pt x="12144" y="32789"/>
                  </a:lnTo>
                  <a:lnTo>
                    <a:pt x="10359" y="38697"/>
                  </a:lnTo>
                  <a:lnTo>
                    <a:pt x="9055" y="64211"/>
                  </a:lnTo>
                  <a:lnTo>
                    <a:pt x="10006" y="66608"/>
                  </a:lnTo>
                  <a:lnTo>
                    <a:pt x="11632" y="68206"/>
                  </a:lnTo>
                  <a:lnTo>
                    <a:pt x="18660" y="73101"/>
                  </a:lnTo>
                  <a:lnTo>
                    <a:pt x="29924" y="83644"/>
                  </a:lnTo>
                  <a:lnTo>
                    <a:pt x="38435" y="86765"/>
                  </a:lnTo>
                  <a:lnTo>
                    <a:pt x="47840" y="89144"/>
                  </a:lnTo>
                  <a:lnTo>
                    <a:pt x="61963" y="96111"/>
                  </a:lnTo>
                  <a:lnTo>
                    <a:pt x="65121" y="96804"/>
                  </a:lnTo>
                  <a:lnTo>
                    <a:pt x="73922" y="94929"/>
                  </a:lnTo>
                  <a:lnTo>
                    <a:pt x="90033" y="90941"/>
                  </a:lnTo>
                  <a:lnTo>
                    <a:pt x="95741" y="90381"/>
                  </a:lnTo>
                  <a:lnTo>
                    <a:pt x="99546" y="89016"/>
                  </a:lnTo>
                  <a:lnTo>
                    <a:pt x="102083" y="87113"/>
                  </a:lnTo>
                  <a:lnTo>
                    <a:pt x="107157" y="80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254"/>
            <p:cNvSpPr/>
            <p:nvPr/>
          </p:nvSpPr>
          <p:spPr>
            <a:xfrm>
              <a:off x="2456952" y="2294930"/>
              <a:ext cx="132655" cy="177308"/>
            </a:xfrm>
            <a:custGeom>
              <a:avLst/>
              <a:gdLst/>
              <a:ahLst/>
              <a:cxnLst/>
              <a:rect l="0" t="0" r="0" b="0"/>
              <a:pathLst>
                <a:path w="132655" h="177308">
                  <a:moveTo>
                    <a:pt x="96939" y="0"/>
                  </a:moveTo>
                  <a:lnTo>
                    <a:pt x="96939" y="4740"/>
                  </a:lnTo>
                  <a:lnTo>
                    <a:pt x="99584" y="9713"/>
                  </a:lnTo>
                  <a:lnTo>
                    <a:pt x="103075" y="15231"/>
                  </a:lnTo>
                  <a:lnTo>
                    <a:pt x="105041" y="24908"/>
                  </a:lnTo>
                  <a:lnTo>
                    <a:pt x="106788" y="55920"/>
                  </a:lnTo>
                  <a:lnTo>
                    <a:pt x="112922" y="73370"/>
                  </a:lnTo>
                  <a:lnTo>
                    <a:pt x="117279" y="100258"/>
                  </a:lnTo>
                  <a:lnTo>
                    <a:pt x="122454" y="117699"/>
                  </a:lnTo>
                  <a:lnTo>
                    <a:pt x="124468" y="130699"/>
                  </a:lnTo>
                  <a:lnTo>
                    <a:pt x="130745" y="142821"/>
                  </a:lnTo>
                  <a:lnTo>
                    <a:pt x="132647" y="151758"/>
                  </a:lnTo>
                  <a:lnTo>
                    <a:pt x="132654" y="147050"/>
                  </a:lnTo>
                  <a:lnTo>
                    <a:pt x="131663" y="145659"/>
                  </a:lnTo>
                  <a:lnTo>
                    <a:pt x="130010" y="144730"/>
                  </a:lnTo>
                  <a:lnTo>
                    <a:pt x="127916" y="144112"/>
                  </a:lnTo>
                  <a:lnTo>
                    <a:pt x="114566" y="133324"/>
                  </a:lnTo>
                  <a:lnTo>
                    <a:pt x="94273" y="116031"/>
                  </a:lnTo>
                  <a:lnTo>
                    <a:pt x="80935" y="109786"/>
                  </a:lnTo>
                  <a:lnTo>
                    <a:pt x="64441" y="106510"/>
                  </a:lnTo>
                  <a:lnTo>
                    <a:pt x="54347" y="101122"/>
                  </a:lnTo>
                  <a:lnTo>
                    <a:pt x="44605" y="99513"/>
                  </a:lnTo>
                  <a:lnTo>
                    <a:pt x="36307" y="101444"/>
                  </a:lnTo>
                  <a:lnTo>
                    <a:pt x="29312" y="104617"/>
                  </a:lnTo>
                  <a:lnTo>
                    <a:pt x="19795" y="107396"/>
                  </a:lnTo>
                  <a:lnTo>
                    <a:pt x="13705" y="111562"/>
                  </a:lnTo>
                  <a:lnTo>
                    <a:pt x="10336" y="116721"/>
                  </a:lnTo>
                  <a:lnTo>
                    <a:pt x="0" y="140248"/>
                  </a:lnTo>
                  <a:lnTo>
                    <a:pt x="563" y="142116"/>
                  </a:lnTo>
                  <a:lnTo>
                    <a:pt x="5103" y="149485"/>
                  </a:lnTo>
                  <a:lnTo>
                    <a:pt x="7882" y="157952"/>
                  </a:lnTo>
                  <a:lnTo>
                    <a:pt x="12048" y="163797"/>
                  </a:lnTo>
                  <a:lnTo>
                    <a:pt x="17207" y="167056"/>
                  </a:lnTo>
                  <a:lnTo>
                    <a:pt x="28335" y="168891"/>
                  </a:lnTo>
                  <a:lnTo>
                    <a:pt x="37675" y="170313"/>
                  </a:lnTo>
                  <a:lnTo>
                    <a:pt x="49503" y="175699"/>
                  </a:lnTo>
                  <a:lnTo>
                    <a:pt x="59651" y="177307"/>
                  </a:lnTo>
                  <a:lnTo>
                    <a:pt x="68129" y="175376"/>
                  </a:lnTo>
                  <a:lnTo>
                    <a:pt x="76197" y="172203"/>
                  </a:lnTo>
                  <a:lnTo>
                    <a:pt x="101985" y="168894"/>
                  </a:lnTo>
                  <a:lnTo>
                    <a:pt x="114619" y="162640"/>
                  </a:lnTo>
                  <a:lnTo>
                    <a:pt x="123728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444"/>
          <p:cNvGrpSpPr/>
          <p:nvPr/>
        </p:nvGrpSpPr>
        <p:grpSpPr>
          <a:xfrm>
            <a:off x="2875359" y="2152055"/>
            <a:ext cx="205351" cy="375048"/>
            <a:chOff x="2875359" y="2152055"/>
            <a:chExt cx="205351" cy="375048"/>
          </a:xfrm>
        </p:grpSpPr>
        <p:sp>
          <p:nvSpPr>
            <p:cNvPr id="113" name="SMARTInkShape-2255"/>
            <p:cNvSpPr/>
            <p:nvPr/>
          </p:nvSpPr>
          <p:spPr>
            <a:xfrm>
              <a:off x="2930333" y="2268173"/>
              <a:ext cx="150377" cy="258930"/>
            </a:xfrm>
            <a:custGeom>
              <a:avLst/>
              <a:gdLst/>
              <a:ahLst/>
              <a:cxnLst/>
              <a:rect l="0" t="0" r="0" b="0"/>
              <a:pathLst>
                <a:path w="150377" h="258930">
                  <a:moveTo>
                    <a:pt x="78972" y="8897"/>
                  </a:moveTo>
                  <a:lnTo>
                    <a:pt x="70074" y="8897"/>
                  </a:lnTo>
                  <a:lnTo>
                    <a:pt x="62356" y="1209"/>
                  </a:lnTo>
                  <a:lnTo>
                    <a:pt x="56740" y="335"/>
                  </a:lnTo>
                  <a:lnTo>
                    <a:pt x="44894" y="0"/>
                  </a:lnTo>
                  <a:lnTo>
                    <a:pt x="36448" y="6111"/>
                  </a:lnTo>
                  <a:lnTo>
                    <a:pt x="28118" y="8072"/>
                  </a:lnTo>
                  <a:lnTo>
                    <a:pt x="22305" y="8530"/>
                  </a:lnTo>
                  <a:lnTo>
                    <a:pt x="16414" y="11380"/>
                  </a:lnTo>
                  <a:lnTo>
                    <a:pt x="13454" y="13529"/>
                  </a:lnTo>
                  <a:lnTo>
                    <a:pt x="10165" y="18563"/>
                  </a:lnTo>
                  <a:lnTo>
                    <a:pt x="7712" y="24107"/>
                  </a:lnTo>
                  <a:lnTo>
                    <a:pt x="1744" y="32807"/>
                  </a:lnTo>
                  <a:lnTo>
                    <a:pt x="0" y="38706"/>
                  </a:lnTo>
                  <a:lnTo>
                    <a:pt x="527" y="41668"/>
                  </a:lnTo>
                  <a:lnTo>
                    <a:pt x="6009" y="50578"/>
                  </a:lnTo>
                  <a:lnTo>
                    <a:pt x="14891" y="60713"/>
                  </a:lnTo>
                  <a:lnTo>
                    <a:pt x="18411" y="61692"/>
                  </a:lnTo>
                  <a:lnTo>
                    <a:pt x="20738" y="61953"/>
                  </a:lnTo>
                  <a:lnTo>
                    <a:pt x="25970" y="64889"/>
                  </a:lnTo>
                  <a:lnTo>
                    <a:pt x="28755" y="67061"/>
                  </a:lnTo>
                  <a:lnTo>
                    <a:pt x="37140" y="69475"/>
                  </a:lnTo>
                  <a:lnTo>
                    <a:pt x="42154" y="70118"/>
                  </a:lnTo>
                  <a:lnTo>
                    <a:pt x="50371" y="68187"/>
                  </a:lnTo>
                  <a:lnTo>
                    <a:pt x="58323" y="65014"/>
                  </a:lnTo>
                  <a:lnTo>
                    <a:pt x="95400" y="62484"/>
                  </a:lnTo>
                  <a:lnTo>
                    <a:pt x="95877" y="61489"/>
                  </a:lnTo>
                  <a:lnTo>
                    <a:pt x="96705" y="54788"/>
                  </a:lnTo>
                  <a:lnTo>
                    <a:pt x="89132" y="61343"/>
                  </a:lnTo>
                  <a:lnTo>
                    <a:pt x="81015" y="62252"/>
                  </a:lnTo>
                  <a:lnTo>
                    <a:pt x="53576" y="62475"/>
                  </a:lnTo>
                  <a:lnTo>
                    <a:pt x="35684" y="78985"/>
                  </a:lnTo>
                  <a:lnTo>
                    <a:pt x="34443" y="87905"/>
                  </a:lnTo>
                  <a:lnTo>
                    <a:pt x="34359" y="93602"/>
                  </a:lnTo>
                  <a:lnTo>
                    <a:pt x="35339" y="95133"/>
                  </a:lnTo>
                  <a:lnTo>
                    <a:pt x="36985" y="96153"/>
                  </a:lnTo>
                  <a:lnTo>
                    <a:pt x="39074" y="96834"/>
                  </a:lnTo>
                  <a:lnTo>
                    <a:pt x="40467" y="98279"/>
                  </a:lnTo>
                  <a:lnTo>
                    <a:pt x="45349" y="107729"/>
                  </a:lnTo>
                  <a:lnTo>
                    <a:pt x="49145" y="113346"/>
                  </a:lnTo>
                  <a:lnTo>
                    <a:pt x="52275" y="122086"/>
                  </a:lnTo>
                  <a:lnTo>
                    <a:pt x="56523" y="127995"/>
                  </a:lnTo>
                  <a:lnTo>
                    <a:pt x="61719" y="131283"/>
                  </a:lnTo>
                  <a:lnTo>
                    <a:pt x="67335" y="133736"/>
                  </a:lnTo>
                  <a:lnTo>
                    <a:pt x="77243" y="141447"/>
                  </a:lnTo>
                  <a:lnTo>
                    <a:pt x="103739" y="142806"/>
                  </a:lnTo>
                  <a:lnTo>
                    <a:pt x="115208" y="135770"/>
                  </a:lnTo>
                  <a:lnTo>
                    <a:pt x="118012" y="135151"/>
                  </a:lnTo>
                  <a:lnTo>
                    <a:pt x="119881" y="133746"/>
                  </a:lnTo>
                  <a:lnTo>
                    <a:pt x="140116" y="108509"/>
                  </a:lnTo>
                  <a:lnTo>
                    <a:pt x="141076" y="102794"/>
                  </a:lnTo>
                  <a:lnTo>
                    <a:pt x="142202" y="101261"/>
                  </a:lnTo>
                  <a:lnTo>
                    <a:pt x="149558" y="98463"/>
                  </a:lnTo>
                  <a:lnTo>
                    <a:pt x="150031" y="98314"/>
                  </a:lnTo>
                  <a:lnTo>
                    <a:pt x="150376" y="105893"/>
                  </a:lnTo>
                  <a:lnTo>
                    <a:pt x="145659" y="111500"/>
                  </a:lnTo>
                  <a:lnTo>
                    <a:pt x="143337" y="119321"/>
                  </a:lnTo>
                  <a:lnTo>
                    <a:pt x="141512" y="162339"/>
                  </a:lnTo>
                  <a:lnTo>
                    <a:pt x="141480" y="206683"/>
                  </a:lnTo>
                  <a:lnTo>
                    <a:pt x="141480" y="249734"/>
                  </a:lnTo>
                  <a:lnTo>
                    <a:pt x="141480" y="25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256"/>
            <p:cNvSpPr/>
            <p:nvPr/>
          </p:nvSpPr>
          <p:spPr>
            <a:xfrm>
              <a:off x="2875359" y="2152055"/>
              <a:ext cx="17861" cy="17860"/>
            </a:xfrm>
            <a:custGeom>
              <a:avLst/>
              <a:gdLst/>
              <a:ahLst/>
              <a:cxnLst/>
              <a:rect l="0" t="0" r="0" b="0"/>
              <a:pathLst>
                <a:path w="17861" h="17860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6" y="7067"/>
                  </a:lnTo>
                  <a:lnTo>
                    <a:pt x="7689" y="8562"/>
                  </a:lnTo>
                  <a:lnTo>
                    <a:pt x="17860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445"/>
          <p:cNvGrpSpPr/>
          <p:nvPr/>
        </p:nvGrpSpPr>
        <p:grpSpPr>
          <a:xfrm>
            <a:off x="3563054" y="2214563"/>
            <a:ext cx="803564" cy="334015"/>
            <a:chOff x="3563054" y="2214563"/>
            <a:chExt cx="803564" cy="334015"/>
          </a:xfrm>
        </p:grpSpPr>
        <p:sp>
          <p:nvSpPr>
            <p:cNvPr id="116" name="SMARTInkShape-2257"/>
            <p:cNvSpPr/>
            <p:nvPr/>
          </p:nvSpPr>
          <p:spPr>
            <a:xfrm>
              <a:off x="3607594" y="2286000"/>
              <a:ext cx="71438" cy="17860"/>
            </a:xfrm>
            <a:custGeom>
              <a:avLst/>
              <a:gdLst/>
              <a:ahLst/>
              <a:cxnLst/>
              <a:rect l="0" t="0" r="0" b="0"/>
              <a:pathLst>
                <a:path w="71438" h="17860">
                  <a:moveTo>
                    <a:pt x="71437" y="17859"/>
                  </a:moveTo>
                  <a:lnTo>
                    <a:pt x="71437" y="13119"/>
                  </a:lnTo>
                  <a:lnTo>
                    <a:pt x="70445" y="11723"/>
                  </a:lnTo>
                  <a:lnTo>
                    <a:pt x="68792" y="10792"/>
                  </a:lnTo>
                  <a:lnTo>
                    <a:pt x="62343" y="9175"/>
                  </a:lnTo>
                  <a:lnTo>
                    <a:pt x="41549" y="8939"/>
                  </a:lnTo>
                  <a:lnTo>
                    <a:pt x="39605" y="7944"/>
                  </a:lnTo>
                  <a:lnTo>
                    <a:pt x="38310" y="6288"/>
                  </a:lnTo>
                  <a:lnTo>
                    <a:pt x="37446" y="4192"/>
                  </a:lnTo>
                  <a:lnTo>
                    <a:pt x="35878" y="2795"/>
                  </a:lnTo>
                  <a:lnTo>
                    <a:pt x="31490" y="124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258"/>
            <p:cNvSpPr/>
            <p:nvPr/>
          </p:nvSpPr>
          <p:spPr>
            <a:xfrm>
              <a:off x="3563054" y="2214563"/>
              <a:ext cx="142356" cy="187411"/>
            </a:xfrm>
            <a:custGeom>
              <a:avLst/>
              <a:gdLst/>
              <a:ahLst/>
              <a:cxnLst/>
              <a:rect l="0" t="0" r="0" b="0"/>
              <a:pathLst>
                <a:path w="142356" h="187411">
                  <a:moveTo>
                    <a:pt x="8821" y="0"/>
                  </a:moveTo>
                  <a:lnTo>
                    <a:pt x="1132" y="0"/>
                  </a:lnTo>
                  <a:lnTo>
                    <a:pt x="719" y="992"/>
                  </a:lnTo>
                  <a:lnTo>
                    <a:pt x="0" y="7688"/>
                  </a:lnTo>
                  <a:lnTo>
                    <a:pt x="6050" y="15813"/>
                  </a:lnTo>
                  <a:lnTo>
                    <a:pt x="8000" y="24088"/>
                  </a:lnTo>
                  <a:lnTo>
                    <a:pt x="8799" y="65839"/>
                  </a:lnTo>
                  <a:lnTo>
                    <a:pt x="8820" y="107176"/>
                  </a:lnTo>
                  <a:lnTo>
                    <a:pt x="8821" y="148645"/>
                  </a:lnTo>
                  <a:lnTo>
                    <a:pt x="8821" y="186090"/>
                  </a:lnTo>
                  <a:lnTo>
                    <a:pt x="9813" y="186568"/>
                  </a:lnTo>
                  <a:lnTo>
                    <a:pt x="13561" y="187099"/>
                  </a:lnTo>
                  <a:lnTo>
                    <a:pt x="14958" y="186248"/>
                  </a:lnTo>
                  <a:lnTo>
                    <a:pt x="15889" y="184689"/>
                  </a:lnTo>
                  <a:lnTo>
                    <a:pt x="17199" y="177753"/>
                  </a:lnTo>
                  <a:lnTo>
                    <a:pt x="17383" y="175057"/>
                  </a:lnTo>
                  <a:lnTo>
                    <a:pt x="20233" y="169415"/>
                  </a:lnTo>
                  <a:lnTo>
                    <a:pt x="44604" y="124776"/>
                  </a:lnTo>
                  <a:lnTo>
                    <a:pt x="71330" y="82455"/>
                  </a:lnTo>
                  <a:lnTo>
                    <a:pt x="83235" y="68873"/>
                  </a:lnTo>
                  <a:lnTo>
                    <a:pt x="91834" y="65336"/>
                  </a:lnTo>
                  <a:lnTo>
                    <a:pt x="113846" y="62673"/>
                  </a:lnTo>
                  <a:lnTo>
                    <a:pt x="120086" y="67297"/>
                  </a:lnTo>
                  <a:lnTo>
                    <a:pt x="128219" y="74951"/>
                  </a:lnTo>
                  <a:lnTo>
                    <a:pt x="131340" y="80605"/>
                  </a:lnTo>
                  <a:lnTo>
                    <a:pt x="142150" y="118186"/>
                  </a:lnTo>
                  <a:lnTo>
                    <a:pt x="142355" y="123439"/>
                  </a:lnTo>
                  <a:lnTo>
                    <a:pt x="139938" y="131921"/>
                  </a:lnTo>
                  <a:lnTo>
                    <a:pt x="115904" y="169059"/>
                  </a:lnTo>
                  <a:lnTo>
                    <a:pt x="112951" y="172237"/>
                  </a:lnTo>
                  <a:lnTo>
                    <a:pt x="104380" y="175768"/>
                  </a:lnTo>
                  <a:lnTo>
                    <a:pt x="60772" y="186233"/>
                  </a:lnTo>
                  <a:lnTo>
                    <a:pt x="33993" y="187410"/>
                  </a:lnTo>
                  <a:lnTo>
                    <a:pt x="27285" y="184827"/>
                  </a:lnTo>
                  <a:lnTo>
                    <a:pt x="20996" y="181364"/>
                  </a:lnTo>
                  <a:lnTo>
                    <a:pt x="8821" y="17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259"/>
            <p:cNvSpPr/>
            <p:nvPr/>
          </p:nvSpPr>
          <p:spPr>
            <a:xfrm>
              <a:off x="3714750" y="2268555"/>
              <a:ext cx="107157" cy="106588"/>
            </a:xfrm>
            <a:custGeom>
              <a:avLst/>
              <a:gdLst/>
              <a:ahLst/>
              <a:cxnLst/>
              <a:rect l="0" t="0" r="0" b="0"/>
              <a:pathLst>
                <a:path w="107157" h="106588">
                  <a:moveTo>
                    <a:pt x="0" y="88883"/>
                  </a:moveTo>
                  <a:lnTo>
                    <a:pt x="16586" y="88883"/>
                  </a:lnTo>
                  <a:lnTo>
                    <a:pt x="47661" y="59071"/>
                  </a:lnTo>
                  <a:lnTo>
                    <a:pt x="58546" y="41065"/>
                  </a:lnTo>
                  <a:lnTo>
                    <a:pt x="62326" y="30176"/>
                  </a:lnTo>
                  <a:lnTo>
                    <a:pt x="68297" y="20666"/>
                  </a:lnTo>
                  <a:lnTo>
                    <a:pt x="71024" y="10311"/>
                  </a:lnTo>
                  <a:lnTo>
                    <a:pt x="71315" y="4307"/>
                  </a:lnTo>
                  <a:lnTo>
                    <a:pt x="70364" y="2733"/>
                  </a:lnTo>
                  <a:lnTo>
                    <a:pt x="68737" y="1684"/>
                  </a:lnTo>
                  <a:lnTo>
                    <a:pt x="63738" y="0"/>
                  </a:lnTo>
                  <a:lnTo>
                    <a:pt x="58132" y="4449"/>
                  </a:lnTo>
                  <a:lnTo>
                    <a:pt x="55602" y="9354"/>
                  </a:lnTo>
                  <a:lnTo>
                    <a:pt x="49237" y="25328"/>
                  </a:lnTo>
                  <a:lnTo>
                    <a:pt x="39418" y="41455"/>
                  </a:lnTo>
                  <a:lnTo>
                    <a:pt x="35863" y="73601"/>
                  </a:lnTo>
                  <a:lnTo>
                    <a:pt x="35761" y="82811"/>
                  </a:lnTo>
                  <a:lnTo>
                    <a:pt x="38384" y="88830"/>
                  </a:lnTo>
                  <a:lnTo>
                    <a:pt x="41864" y="94812"/>
                  </a:lnTo>
                  <a:lnTo>
                    <a:pt x="43411" y="100778"/>
                  </a:lnTo>
                  <a:lnTo>
                    <a:pt x="45808" y="102766"/>
                  </a:lnTo>
                  <a:lnTo>
                    <a:pt x="57670" y="105564"/>
                  </a:lnTo>
                  <a:lnTo>
                    <a:pt x="78910" y="106587"/>
                  </a:lnTo>
                  <a:lnTo>
                    <a:pt x="87326" y="104027"/>
                  </a:lnTo>
                  <a:lnTo>
                    <a:pt x="94374" y="100574"/>
                  </a:lnTo>
                  <a:lnTo>
                    <a:pt x="107156" y="97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260"/>
            <p:cNvSpPr/>
            <p:nvPr/>
          </p:nvSpPr>
          <p:spPr>
            <a:xfrm>
              <a:off x="3830836" y="2268518"/>
              <a:ext cx="142498" cy="280060"/>
            </a:xfrm>
            <a:custGeom>
              <a:avLst/>
              <a:gdLst/>
              <a:ahLst/>
              <a:cxnLst/>
              <a:rect l="0" t="0" r="0" b="0"/>
              <a:pathLst>
                <a:path w="142498" h="280060">
                  <a:moveTo>
                    <a:pt x="116086" y="26412"/>
                  </a:moveTo>
                  <a:lnTo>
                    <a:pt x="116086" y="9803"/>
                  </a:lnTo>
                  <a:lnTo>
                    <a:pt x="115094" y="9386"/>
                  </a:lnTo>
                  <a:lnTo>
                    <a:pt x="111345" y="8923"/>
                  </a:lnTo>
                  <a:lnTo>
                    <a:pt x="106372" y="6071"/>
                  </a:lnTo>
                  <a:lnTo>
                    <a:pt x="100855" y="2489"/>
                  </a:lnTo>
                  <a:lnTo>
                    <a:pt x="92170" y="472"/>
                  </a:lnTo>
                  <a:lnTo>
                    <a:pt x="86275" y="0"/>
                  </a:lnTo>
                  <a:lnTo>
                    <a:pt x="80347" y="2436"/>
                  </a:lnTo>
                  <a:lnTo>
                    <a:pt x="74405" y="5834"/>
                  </a:lnTo>
                  <a:lnTo>
                    <a:pt x="65482" y="8739"/>
                  </a:lnTo>
                  <a:lnTo>
                    <a:pt x="41671" y="29512"/>
                  </a:lnTo>
                  <a:lnTo>
                    <a:pt x="38364" y="35396"/>
                  </a:lnTo>
                  <a:lnTo>
                    <a:pt x="36503" y="46933"/>
                  </a:lnTo>
                  <a:lnTo>
                    <a:pt x="35874" y="63869"/>
                  </a:lnTo>
                  <a:lnTo>
                    <a:pt x="38433" y="70510"/>
                  </a:lnTo>
                  <a:lnTo>
                    <a:pt x="40505" y="73670"/>
                  </a:lnTo>
                  <a:lnTo>
                    <a:pt x="42878" y="75777"/>
                  </a:lnTo>
                  <a:lnTo>
                    <a:pt x="48161" y="78117"/>
                  </a:lnTo>
                  <a:lnTo>
                    <a:pt x="65532" y="79825"/>
                  </a:lnTo>
                  <a:lnTo>
                    <a:pt x="71458" y="77271"/>
                  </a:lnTo>
                  <a:lnTo>
                    <a:pt x="74428" y="75201"/>
                  </a:lnTo>
                  <a:lnTo>
                    <a:pt x="96367" y="68959"/>
                  </a:lnTo>
                  <a:lnTo>
                    <a:pt x="99963" y="66683"/>
                  </a:lnTo>
                  <a:lnTo>
                    <a:pt x="109765" y="53999"/>
                  </a:lnTo>
                  <a:lnTo>
                    <a:pt x="122907" y="26559"/>
                  </a:lnTo>
                  <a:lnTo>
                    <a:pt x="124979" y="9077"/>
                  </a:lnTo>
                  <a:lnTo>
                    <a:pt x="125015" y="29557"/>
                  </a:lnTo>
                  <a:lnTo>
                    <a:pt x="127661" y="35416"/>
                  </a:lnTo>
                  <a:lnTo>
                    <a:pt x="129756" y="38368"/>
                  </a:lnTo>
                  <a:lnTo>
                    <a:pt x="133118" y="63500"/>
                  </a:lnTo>
                  <a:lnTo>
                    <a:pt x="140009" y="106822"/>
                  </a:lnTo>
                  <a:lnTo>
                    <a:pt x="142497" y="143875"/>
                  </a:lnTo>
                  <a:lnTo>
                    <a:pt x="140179" y="187327"/>
                  </a:lnTo>
                  <a:lnTo>
                    <a:pt x="124779" y="231027"/>
                  </a:lnTo>
                  <a:lnTo>
                    <a:pt x="117965" y="242367"/>
                  </a:lnTo>
                  <a:lnTo>
                    <a:pt x="87196" y="267261"/>
                  </a:lnTo>
                  <a:lnTo>
                    <a:pt x="60329" y="279370"/>
                  </a:lnTo>
                  <a:lnTo>
                    <a:pt x="46326" y="280059"/>
                  </a:lnTo>
                  <a:lnTo>
                    <a:pt x="12556" y="268966"/>
                  </a:lnTo>
                  <a:lnTo>
                    <a:pt x="0" y="258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261"/>
            <p:cNvSpPr/>
            <p:nvPr/>
          </p:nvSpPr>
          <p:spPr>
            <a:xfrm>
              <a:off x="4045304" y="2277115"/>
              <a:ext cx="187369" cy="105346"/>
            </a:xfrm>
            <a:custGeom>
              <a:avLst/>
              <a:gdLst/>
              <a:ahLst/>
              <a:cxnLst/>
              <a:rect l="0" t="0" r="0" b="0"/>
              <a:pathLst>
                <a:path w="187369" h="105346">
                  <a:moveTo>
                    <a:pt x="98071" y="44604"/>
                  </a:moveTo>
                  <a:lnTo>
                    <a:pt x="98071" y="31301"/>
                  </a:lnTo>
                  <a:lnTo>
                    <a:pt x="97079" y="29782"/>
                  </a:lnTo>
                  <a:lnTo>
                    <a:pt x="95425" y="28770"/>
                  </a:lnTo>
                  <a:lnTo>
                    <a:pt x="93331" y="28095"/>
                  </a:lnTo>
                  <a:lnTo>
                    <a:pt x="91934" y="26652"/>
                  </a:lnTo>
                  <a:lnTo>
                    <a:pt x="87047" y="17209"/>
                  </a:lnTo>
                  <a:lnTo>
                    <a:pt x="76822" y="5789"/>
                  </a:lnTo>
                  <a:lnTo>
                    <a:pt x="71098" y="2548"/>
                  </a:lnTo>
                  <a:lnTo>
                    <a:pt x="59339" y="467"/>
                  </a:lnTo>
                  <a:lnTo>
                    <a:pt x="33825" y="0"/>
                  </a:lnTo>
                  <a:lnTo>
                    <a:pt x="27184" y="2621"/>
                  </a:lnTo>
                  <a:lnTo>
                    <a:pt x="14836" y="12388"/>
                  </a:lnTo>
                  <a:lnTo>
                    <a:pt x="5830" y="25688"/>
                  </a:lnTo>
                  <a:lnTo>
                    <a:pt x="1618" y="37456"/>
                  </a:lnTo>
                  <a:lnTo>
                    <a:pt x="0" y="64094"/>
                  </a:lnTo>
                  <a:lnTo>
                    <a:pt x="2559" y="70794"/>
                  </a:lnTo>
                  <a:lnTo>
                    <a:pt x="12287" y="83181"/>
                  </a:lnTo>
                  <a:lnTo>
                    <a:pt x="17942" y="86554"/>
                  </a:lnTo>
                  <a:lnTo>
                    <a:pt x="29657" y="88719"/>
                  </a:lnTo>
                  <a:lnTo>
                    <a:pt x="38554" y="89094"/>
                  </a:lnTo>
                  <a:lnTo>
                    <a:pt x="44499" y="86536"/>
                  </a:lnTo>
                  <a:lnTo>
                    <a:pt x="88978" y="53512"/>
                  </a:lnTo>
                  <a:lnTo>
                    <a:pt x="103011" y="38648"/>
                  </a:lnTo>
                  <a:lnTo>
                    <a:pt x="105227" y="32696"/>
                  </a:lnTo>
                  <a:lnTo>
                    <a:pt x="106811" y="30712"/>
                  </a:lnTo>
                  <a:lnTo>
                    <a:pt x="112787" y="26928"/>
                  </a:lnTo>
                  <a:lnTo>
                    <a:pt x="114999" y="21948"/>
                  </a:lnTo>
                  <a:lnTo>
                    <a:pt x="115310" y="22555"/>
                  </a:lnTo>
                  <a:lnTo>
                    <a:pt x="116920" y="56783"/>
                  </a:lnTo>
                  <a:lnTo>
                    <a:pt x="126954" y="80164"/>
                  </a:lnTo>
                  <a:lnTo>
                    <a:pt x="130752" y="86205"/>
                  </a:lnTo>
                  <a:lnTo>
                    <a:pt x="133882" y="95185"/>
                  </a:lnTo>
                  <a:lnTo>
                    <a:pt x="138130" y="101149"/>
                  </a:lnTo>
                  <a:lnTo>
                    <a:pt x="143326" y="104462"/>
                  </a:lnTo>
                  <a:lnTo>
                    <a:pt x="146100" y="105345"/>
                  </a:lnTo>
                  <a:lnTo>
                    <a:pt x="148942" y="104942"/>
                  </a:lnTo>
                  <a:lnTo>
                    <a:pt x="160632" y="99811"/>
                  </a:lnTo>
                  <a:lnTo>
                    <a:pt x="163591" y="99268"/>
                  </a:lnTo>
                  <a:lnTo>
                    <a:pt x="169524" y="93373"/>
                  </a:lnTo>
                  <a:lnTo>
                    <a:pt x="187368" y="71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262"/>
            <p:cNvSpPr/>
            <p:nvPr/>
          </p:nvSpPr>
          <p:spPr>
            <a:xfrm>
              <a:off x="4268391" y="2277603"/>
              <a:ext cx="98227" cy="97695"/>
            </a:xfrm>
            <a:custGeom>
              <a:avLst/>
              <a:gdLst/>
              <a:ahLst/>
              <a:cxnLst/>
              <a:rect l="0" t="0" r="0" b="0"/>
              <a:pathLst>
                <a:path w="98227" h="97695">
                  <a:moveTo>
                    <a:pt x="0" y="17327"/>
                  </a:moveTo>
                  <a:lnTo>
                    <a:pt x="0" y="9638"/>
                  </a:lnTo>
                  <a:lnTo>
                    <a:pt x="0" y="51249"/>
                  </a:lnTo>
                  <a:lnTo>
                    <a:pt x="0" y="88718"/>
                  </a:lnTo>
                  <a:lnTo>
                    <a:pt x="0" y="76331"/>
                  </a:lnTo>
                  <a:lnTo>
                    <a:pt x="13302" y="36753"/>
                  </a:lnTo>
                  <a:lnTo>
                    <a:pt x="26973" y="17925"/>
                  </a:lnTo>
                  <a:lnTo>
                    <a:pt x="42895" y="1266"/>
                  </a:lnTo>
                  <a:lnTo>
                    <a:pt x="46515" y="267"/>
                  </a:lnTo>
                  <a:lnTo>
                    <a:pt x="48869" y="0"/>
                  </a:lnTo>
                  <a:lnTo>
                    <a:pt x="54131" y="2350"/>
                  </a:lnTo>
                  <a:lnTo>
                    <a:pt x="56923" y="4366"/>
                  </a:lnTo>
                  <a:lnTo>
                    <a:pt x="60025" y="9251"/>
                  </a:lnTo>
                  <a:lnTo>
                    <a:pt x="62397" y="14730"/>
                  </a:lnTo>
                  <a:lnTo>
                    <a:pt x="66758" y="20472"/>
                  </a:lnTo>
                  <a:lnTo>
                    <a:pt x="69357" y="28977"/>
                  </a:lnTo>
                  <a:lnTo>
                    <a:pt x="71505" y="38380"/>
                  </a:lnTo>
                  <a:lnTo>
                    <a:pt x="77300" y="50243"/>
                  </a:lnTo>
                  <a:lnTo>
                    <a:pt x="80450" y="64893"/>
                  </a:lnTo>
                  <a:lnTo>
                    <a:pt x="87255" y="79235"/>
                  </a:lnTo>
                  <a:lnTo>
                    <a:pt x="89177" y="95895"/>
                  </a:lnTo>
                  <a:lnTo>
                    <a:pt x="90209" y="96495"/>
                  </a:lnTo>
                  <a:lnTo>
                    <a:pt x="98226" y="97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446"/>
          <p:cNvGrpSpPr/>
          <p:nvPr/>
        </p:nvGrpSpPr>
        <p:grpSpPr>
          <a:xfrm>
            <a:off x="4697016" y="2169914"/>
            <a:ext cx="312094" cy="232173"/>
            <a:chOff x="4697016" y="2169914"/>
            <a:chExt cx="312094" cy="232173"/>
          </a:xfrm>
        </p:grpSpPr>
        <p:sp>
          <p:nvSpPr>
            <p:cNvPr id="123" name="SMARTInkShape-2263"/>
            <p:cNvSpPr/>
            <p:nvPr/>
          </p:nvSpPr>
          <p:spPr>
            <a:xfrm>
              <a:off x="4777383" y="2169914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0" y="0"/>
                  </a:moveTo>
                  <a:lnTo>
                    <a:pt x="0" y="41476"/>
                  </a:lnTo>
                  <a:lnTo>
                    <a:pt x="0" y="81126"/>
                  </a:lnTo>
                  <a:lnTo>
                    <a:pt x="7068" y="118048"/>
                  </a:lnTo>
                  <a:lnTo>
                    <a:pt x="11024" y="140810"/>
                  </a:lnTo>
                  <a:lnTo>
                    <a:pt x="22200" y="184426"/>
                  </a:lnTo>
                  <a:lnTo>
                    <a:pt x="28830" y="211651"/>
                  </a:lnTo>
                  <a:lnTo>
                    <a:pt x="32657" y="219083"/>
                  </a:lnTo>
                  <a:lnTo>
                    <a:pt x="3571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264"/>
            <p:cNvSpPr/>
            <p:nvPr/>
          </p:nvSpPr>
          <p:spPr>
            <a:xfrm>
              <a:off x="4697016" y="2303859"/>
              <a:ext cx="142876" cy="1"/>
            </a:xfrm>
            <a:custGeom>
              <a:avLst/>
              <a:gdLst/>
              <a:ahLst/>
              <a:cxnLst/>
              <a:rect l="0" t="0" r="0" b="0"/>
              <a:pathLst>
                <a:path w="142876" h="1">
                  <a:moveTo>
                    <a:pt x="0" y="0"/>
                  </a:moveTo>
                  <a:lnTo>
                    <a:pt x="39217" y="0"/>
                  </a:lnTo>
                  <a:lnTo>
                    <a:pt x="80828" y="0"/>
                  </a:lnTo>
                  <a:lnTo>
                    <a:pt x="120336" y="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265"/>
            <p:cNvSpPr/>
            <p:nvPr/>
          </p:nvSpPr>
          <p:spPr>
            <a:xfrm>
              <a:off x="4902398" y="2290134"/>
              <a:ext cx="106712" cy="93939"/>
            </a:xfrm>
            <a:custGeom>
              <a:avLst/>
              <a:gdLst/>
              <a:ahLst/>
              <a:cxnLst/>
              <a:rect l="0" t="0" r="0" b="0"/>
              <a:pathLst>
                <a:path w="106712" h="93939">
                  <a:moveTo>
                    <a:pt x="62508" y="13725"/>
                  </a:moveTo>
                  <a:lnTo>
                    <a:pt x="55379" y="21847"/>
                  </a:lnTo>
                  <a:lnTo>
                    <a:pt x="48269" y="35093"/>
                  </a:lnTo>
                  <a:lnTo>
                    <a:pt x="44729" y="45743"/>
                  </a:lnTo>
                  <a:lnTo>
                    <a:pt x="38830" y="55183"/>
                  </a:lnTo>
                  <a:lnTo>
                    <a:pt x="36641" y="64263"/>
                  </a:lnTo>
                  <a:lnTo>
                    <a:pt x="35841" y="79201"/>
                  </a:lnTo>
                  <a:lnTo>
                    <a:pt x="38419" y="85159"/>
                  </a:lnTo>
                  <a:lnTo>
                    <a:pt x="40496" y="88137"/>
                  </a:lnTo>
                  <a:lnTo>
                    <a:pt x="45449" y="91446"/>
                  </a:lnTo>
                  <a:lnTo>
                    <a:pt x="53816" y="93308"/>
                  </a:lnTo>
                  <a:lnTo>
                    <a:pt x="65532" y="93938"/>
                  </a:lnTo>
                  <a:lnTo>
                    <a:pt x="71459" y="91378"/>
                  </a:lnTo>
                  <a:lnTo>
                    <a:pt x="91468" y="78852"/>
                  </a:lnTo>
                  <a:lnTo>
                    <a:pt x="97217" y="71166"/>
                  </a:lnTo>
                  <a:lnTo>
                    <a:pt x="102077" y="69020"/>
                  </a:lnTo>
                  <a:lnTo>
                    <a:pt x="103770" y="66464"/>
                  </a:lnTo>
                  <a:lnTo>
                    <a:pt x="106488" y="50748"/>
                  </a:lnTo>
                  <a:lnTo>
                    <a:pt x="106711" y="47337"/>
                  </a:lnTo>
                  <a:lnTo>
                    <a:pt x="104313" y="40901"/>
                  </a:lnTo>
                  <a:lnTo>
                    <a:pt x="100931" y="34733"/>
                  </a:lnTo>
                  <a:lnTo>
                    <a:pt x="99429" y="28685"/>
                  </a:lnTo>
                  <a:lnTo>
                    <a:pt x="93470" y="22689"/>
                  </a:lnTo>
                  <a:lnTo>
                    <a:pt x="73972" y="8769"/>
                  </a:lnTo>
                  <a:lnTo>
                    <a:pt x="41372" y="0"/>
                  </a:lnTo>
                  <a:lnTo>
                    <a:pt x="16608" y="3968"/>
                  </a:lnTo>
                  <a:lnTo>
                    <a:pt x="9696" y="7074"/>
                  </a:lnTo>
                  <a:lnTo>
                    <a:pt x="0" y="13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447"/>
          <p:cNvGrpSpPr/>
          <p:nvPr/>
        </p:nvGrpSpPr>
        <p:grpSpPr>
          <a:xfrm>
            <a:off x="5466490" y="2196703"/>
            <a:ext cx="1605824" cy="348259"/>
            <a:chOff x="5466490" y="2196703"/>
            <a:chExt cx="1605824" cy="348259"/>
          </a:xfrm>
        </p:grpSpPr>
        <p:sp>
          <p:nvSpPr>
            <p:cNvPr id="127" name="SMARTInkShape-2266"/>
            <p:cNvSpPr/>
            <p:nvPr/>
          </p:nvSpPr>
          <p:spPr>
            <a:xfrm>
              <a:off x="5466490" y="2196703"/>
              <a:ext cx="168144" cy="218454"/>
            </a:xfrm>
            <a:custGeom>
              <a:avLst/>
              <a:gdLst/>
              <a:ahLst/>
              <a:cxnLst/>
              <a:rect l="0" t="0" r="0" b="0"/>
              <a:pathLst>
                <a:path w="168144" h="218454">
                  <a:moveTo>
                    <a:pt x="159213" y="0"/>
                  </a:moveTo>
                  <a:lnTo>
                    <a:pt x="159213" y="39320"/>
                  </a:lnTo>
                  <a:lnTo>
                    <a:pt x="161859" y="65277"/>
                  </a:lnTo>
                  <a:lnTo>
                    <a:pt x="167316" y="107521"/>
                  </a:lnTo>
                  <a:lnTo>
                    <a:pt x="168034" y="147112"/>
                  </a:lnTo>
                  <a:lnTo>
                    <a:pt x="168137" y="189408"/>
                  </a:lnTo>
                  <a:lnTo>
                    <a:pt x="168143" y="214144"/>
                  </a:lnTo>
                  <a:lnTo>
                    <a:pt x="163402" y="209522"/>
                  </a:lnTo>
                  <a:lnTo>
                    <a:pt x="161075" y="204577"/>
                  </a:lnTo>
                  <a:lnTo>
                    <a:pt x="156731" y="180385"/>
                  </a:lnTo>
                  <a:lnTo>
                    <a:pt x="132360" y="136406"/>
                  </a:lnTo>
                  <a:lnTo>
                    <a:pt x="125450" y="129086"/>
                  </a:lnTo>
                  <a:lnTo>
                    <a:pt x="115765" y="122525"/>
                  </a:lnTo>
                  <a:lnTo>
                    <a:pt x="99155" y="117994"/>
                  </a:lnTo>
                  <a:lnTo>
                    <a:pt x="66864" y="116253"/>
                  </a:lnTo>
                  <a:lnTo>
                    <a:pt x="46963" y="120876"/>
                  </a:lnTo>
                  <a:lnTo>
                    <a:pt x="37225" y="128467"/>
                  </a:lnTo>
                  <a:lnTo>
                    <a:pt x="28598" y="137464"/>
                  </a:lnTo>
                  <a:lnTo>
                    <a:pt x="18149" y="144770"/>
                  </a:lnTo>
                  <a:lnTo>
                    <a:pt x="14569" y="149099"/>
                  </a:lnTo>
                  <a:lnTo>
                    <a:pt x="0" y="181175"/>
                  </a:lnTo>
                  <a:lnTo>
                    <a:pt x="1800" y="189993"/>
                  </a:lnTo>
                  <a:lnTo>
                    <a:pt x="8392" y="203469"/>
                  </a:lnTo>
                  <a:lnTo>
                    <a:pt x="11041" y="207083"/>
                  </a:lnTo>
                  <a:lnTo>
                    <a:pt x="14791" y="209493"/>
                  </a:lnTo>
                  <a:lnTo>
                    <a:pt x="32422" y="216007"/>
                  </a:lnTo>
                  <a:lnTo>
                    <a:pt x="35990" y="218419"/>
                  </a:lnTo>
                  <a:lnTo>
                    <a:pt x="47893" y="218453"/>
                  </a:lnTo>
                  <a:lnTo>
                    <a:pt x="87411" y="213866"/>
                  </a:lnTo>
                  <a:lnTo>
                    <a:pt x="124818" y="206696"/>
                  </a:lnTo>
                  <a:lnTo>
                    <a:pt x="168143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267"/>
            <p:cNvSpPr/>
            <p:nvPr/>
          </p:nvSpPr>
          <p:spPr>
            <a:xfrm>
              <a:off x="5725585" y="2296437"/>
              <a:ext cx="105502" cy="123351"/>
            </a:xfrm>
            <a:custGeom>
              <a:avLst/>
              <a:gdLst/>
              <a:ahLst/>
              <a:cxnLst/>
              <a:rect l="0" t="0" r="0" b="0"/>
              <a:pathLst>
                <a:path w="105502" h="123351">
                  <a:moveTo>
                    <a:pt x="16204" y="87790"/>
                  </a:moveTo>
                  <a:lnTo>
                    <a:pt x="32714" y="87790"/>
                  </a:lnTo>
                  <a:lnTo>
                    <a:pt x="55019" y="66799"/>
                  </a:lnTo>
                  <a:lnTo>
                    <a:pt x="58260" y="58286"/>
                  </a:lnTo>
                  <a:lnTo>
                    <a:pt x="60823" y="14256"/>
                  </a:lnTo>
                  <a:lnTo>
                    <a:pt x="60839" y="10460"/>
                  </a:lnTo>
                  <a:lnTo>
                    <a:pt x="58201" y="6126"/>
                  </a:lnTo>
                  <a:lnTo>
                    <a:pt x="56108" y="3582"/>
                  </a:lnTo>
                  <a:lnTo>
                    <a:pt x="51137" y="755"/>
                  </a:lnTo>
                  <a:lnTo>
                    <a:pt x="48422" y="0"/>
                  </a:lnTo>
                  <a:lnTo>
                    <a:pt x="45620" y="490"/>
                  </a:lnTo>
                  <a:lnTo>
                    <a:pt x="36937" y="5920"/>
                  </a:lnTo>
                  <a:lnTo>
                    <a:pt x="22144" y="19523"/>
                  </a:lnTo>
                  <a:lnTo>
                    <a:pt x="18844" y="25368"/>
                  </a:lnTo>
                  <a:lnTo>
                    <a:pt x="827" y="67519"/>
                  </a:lnTo>
                  <a:lnTo>
                    <a:pt x="0" y="71299"/>
                  </a:lnTo>
                  <a:lnTo>
                    <a:pt x="1727" y="80791"/>
                  </a:lnTo>
                  <a:lnTo>
                    <a:pt x="8276" y="94646"/>
                  </a:lnTo>
                  <a:lnTo>
                    <a:pt x="19379" y="108216"/>
                  </a:lnTo>
                  <a:lnTo>
                    <a:pt x="32909" y="117434"/>
                  </a:lnTo>
                  <a:lnTo>
                    <a:pt x="44746" y="121709"/>
                  </a:lnTo>
                  <a:lnTo>
                    <a:pt x="76150" y="123350"/>
                  </a:lnTo>
                  <a:lnTo>
                    <a:pt x="85180" y="120792"/>
                  </a:lnTo>
                  <a:lnTo>
                    <a:pt x="92501" y="117340"/>
                  </a:lnTo>
                  <a:lnTo>
                    <a:pt x="105501" y="114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268"/>
            <p:cNvSpPr/>
            <p:nvPr/>
          </p:nvSpPr>
          <p:spPr>
            <a:xfrm>
              <a:off x="5886060" y="2304011"/>
              <a:ext cx="123621" cy="124332"/>
            </a:xfrm>
            <a:custGeom>
              <a:avLst/>
              <a:gdLst/>
              <a:ahLst/>
              <a:cxnLst/>
              <a:rect l="0" t="0" r="0" b="0"/>
              <a:pathLst>
                <a:path w="123621" h="124332">
                  <a:moveTo>
                    <a:pt x="78971" y="26637"/>
                  </a:moveTo>
                  <a:lnTo>
                    <a:pt x="78971" y="43223"/>
                  </a:lnTo>
                  <a:lnTo>
                    <a:pt x="79963" y="43648"/>
                  </a:lnTo>
                  <a:lnTo>
                    <a:pt x="87533" y="44464"/>
                  </a:lnTo>
                  <a:lnTo>
                    <a:pt x="87792" y="39747"/>
                  </a:lnTo>
                  <a:lnTo>
                    <a:pt x="85207" y="34779"/>
                  </a:lnTo>
                  <a:lnTo>
                    <a:pt x="80203" y="28246"/>
                  </a:lnTo>
                  <a:lnTo>
                    <a:pt x="78222" y="19826"/>
                  </a:lnTo>
                  <a:lnTo>
                    <a:pt x="66574" y="5688"/>
                  </a:lnTo>
                  <a:lnTo>
                    <a:pt x="60894" y="2444"/>
                  </a:lnTo>
                  <a:lnTo>
                    <a:pt x="49163" y="361"/>
                  </a:lnTo>
                  <a:lnTo>
                    <a:pt x="40263" y="0"/>
                  </a:lnTo>
                  <a:lnTo>
                    <a:pt x="34317" y="2562"/>
                  </a:lnTo>
                  <a:lnTo>
                    <a:pt x="31342" y="4634"/>
                  </a:lnTo>
                  <a:lnTo>
                    <a:pt x="13486" y="28532"/>
                  </a:lnTo>
                  <a:lnTo>
                    <a:pt x="10179" y="37732"/>
                  </a:lnTo>
                  <a:lnTo>
                    <a:pt x="0" y="72625"/>
                  </a:lnTo>
                  <a:lnTo>
                    <a:pt x="1870" y="82134"/>
                  </a:lnTo>
                  <a:lnTo>
                    <a:pt x="8502" y="95998"/>
                  </a:lnTo>
                  <a:lnTo>
                    <a:pt x="28426" y="118789"/>
                  </a:lnTo>
                  <a:lnTo>
                    <a:pt x="36994" y="122164"/>
                  </a:lnTo>
                  <a:lnTo>
                    <a:pt x="58662" y="124331"/>
                  </a:lnTo>
                  <a:lnTo>
                    <a:pt x="76151" y="119966"/>
                  </a:lnTo>
                  <a:lnTo>
                    <a:pt x="106987" y="108600"/>
                  </a:lnTo>
                  <a:lnTo>
                    <a:pt x="123620" y="107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269"/>
            <p:cNvSpPr/>
            <p:nvPr/>
          </p:nvSpPr>
          <p:spPr>
            <a:xfrm>
              <a:off x="6063258" y="2312956"/>
              <a:ext cx="79846" cy="105485"/>
            </a:xfrm>
            <a:custGeom>
              <a:avLst/>
              <a:gdLst/>
              <a:ahLst/>
              <a:cxnLst/>
              <a:rect l="0" t="0" r="0" b="0"/>
              <a:pathLst>
                <a:path w="79846" h="105485">
                  <a:moveTo>
                    <a:pt x="26789" y="26622"/>
                  </a:moveTo>
                  <a:lnTo>
                    <a:pt x="26789" y="31363"/>
                  </a:lnTo>
                  <a:lnTo>
                    <a:pt x="25797" y="32759"/>
                  </a:lnTo>
                  <a:lnTo>
                    <a:pt x="24143" y="33690"/>
                  </a:lnTo>
                  <a:lnTo>
                    <a:pt x="22048" y="34311"/>
                  </a:lnTo>
                  <a:lnTo>
                    <a:pt x="20652" y="36709"/>
                  </a:lnTo>
                  <a:lnTo>
                    <a:pt x="18105" y="58813"/>
                  </a:lnTo>
                  <a:lnTo>
                    <a:pt x="17869" y="87896"/>
                  </a:lnTo>
                  <a:lnTo>
                    <a:pt x="18858" y="91284"/>
                  </a:lnTo>
                  <a:lnTo>
                    <a:pt x="20509" y="93542"/>
                  </a:lnTo>
                  <a:lnTo>
                    <a:pt x="22602" y="95048"/>
                  </a:lnTo>
                  <a:lnTo>
                    <a:pt x="23998" y="97044"/>
                  </a:lnTo>
                  <a:lnTo>
                    <a:pt x="25548" y="101908"/>
                  </a:lnTo>
                  <a:lnTo>
                    <a:pt x="26954" y="103602"/>
                  </a:lnTo>
                  <a:lnTo>
                    <a:pt x="31162" y="105484"/>
                  </a:lnTo>
                  <a:lnTo>
                    <a:pt x="33673" y="104993"/>
                  </a:lnTo>
                  <a:lnTo>
                    <a:pt x="44833" y="99723"/>
                  </a:lnTo>
                  <a:lnTo>
                    <a:pt x="47747" y="99169"/>
                  </a:lnTo>
                  <a:lnTo>
                    <a:pt x="56591" y="93648"/>
                  </a:lnTo>
                  <a:lnTo>
                    <a:pt x="68468" y="81901"/>
                  </a:lnTo>
                  <a:lnTo>
                    <a:pt x="76401" y="68026"/>
                  </a:lnTo>
                  <a:lnTo>
                    <a:pt x="79192" y="56198"/>
                  </a:lnTo>
                  <a:lnTo>
                    <a:pt x="79845" y="46051"/>
                  </a:lnTo>
                  <a:lnTo>
                    <a:pt x="75472" y="29182"/>
                  </a:lnTo>
                  <a:lnTo>
                    <a:pt x="65105" y="12833"/>
                  </a:lnTo>
                  <a:lnTo>
                    <a:pt x="59363" y="6272"/>
                  </a:lnTo>
                  <a:lnTo>
                    <a:pt x="53504" y="2695"/>
                  </a:lnTo>
                  <a:lnTo>
                    <a:pt x="41980" y="681"/>
                  </a:lnTo>
                  <a:lnTo>
                    <a:pt x="25049" y="0"/>
                  </a:lnTo>
                  <a:lnTo>
                    <a:pt x="18409" y="2553"/>
                  </a:lnTo>
                  <a:lnTo>
                    <a:pt x="12150" y="6003"/>
                  </a:lnTo>
                  <a:lnTo>
                    <a:pt x="6061" y="7536"/>
                  </a:lnTo>
                  <a:lnTo>
                    <a:pt x="4041" y="8937"/>
                  </a:lnTo>
                  <a:lnTo>
                    <a:pt x="2694" y="10863"/>
                  </a:lnTo>
                  <a:lnTo>
                    <a:pt x="532" y="16343"/>
                  </a:lnTo>
                  <a:lnTo>
                    <a:pt x="0" y="266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270"/>
            <p:cNvSpPr/>
            <p:nvPr/>
          </p:nvSpPr>
          <p:spPr>
            <a:xfrm>
              <a:off x="6215063" y="2330648"/>
              <a:ext cx="223243" cy="116087"/>
            </a:xfrm>
            <a:custGeom>
              <a:avLst/>
              <a:gdLst/>
              <a:ahLst/>
              <a:cxnLst/>
              <a:rect l="0" t="0" r="0" b="0"/>
              <a:pathLst>
                <a:path w="223243" h="116087">
                  <a:moveTo>
                    <a:pt x="0" y="0"/>
                  </a:moveTo>
                  <a:lnTo>
                    <a:pt x="8561" y="0"/>
                  </a:lnTo>
                  <a:lnTo>
                    <a:pt x="13561" y="4741"/>
                  </a:lnTo>
                  <a:lnTo>
                    <a:pt x="15949" y="12360"/>
                  </a:lnTo>
                  <a:lnTo>
                    <a:pt x="19939" y="27806"/>
                  </a:lnTo>
                  <a:lnTo>
                    <a:pt x="25436" y="46062"/>
                  </a:lnTo>
                  <a:lnTo>
                    <a:pt x="26388" y="60832"/>
                  </a:lnTo>
                  <a:lnTo>
                    <a:pt x="23964" y="69370"/>
                  </a:lnTo>
                  <a:lnTo>
                    <a:pt x="20573" y="76472"/>
                  </a:lnTo>
                  <a:lnTo>
                    <a:pt x="18216" y="92153"/>
                  </a:lnTo>
                  <a:lnTo>
                    <a:pt x="17868" y="106631"/>
                  </a:lnTo>
                  <a:lnTo>
                    <a:pt x="17860" y="94682"/>
                  </a:lnTo>
                  <a:lnTo>
                    <a:pt x="33304" y="53324"/>
                  </a:lnTo>
                  <a:lnTo>
                    <a:pt x="37649" y="35644"/>
                  </a:lnTo>
                  <a:lnTo>
                    <a:pt x="45220" y="20483"/>
                  </a:lnTo>
                  <a:lnTo>
                    <a:pt x="56667" y="6472"/>
                  </a:lnTo>
                  <a:lnTo>
                    <a:pt x="62558" y="2876"/>
                  </a:lnTo>
                  <a:lnTo>
                    <a:pt x="71259" y="379"/>
                  </a:lnTo>
                  <a:lnTo>
                    <a:pt x="75658" y="169"/>
                  </a:lnTo>
                  <a:lnTo>
                    <a:pt x="80919" y="2721"/>
                  </a:lnTo>
                  <a:lnTo>
                    <a:pt x="83712" y="4791"/>
                  </a:lnTo>
                  <a:lnTo>
                    <a:pt x="92382" y="17184"/>
                  </a:lnTo>
                  <a:lnTo>
                    <a:pt x="96495" y="28684"/>
                  </a:lnTo>
                  <a:lnTo>
                    <a:pt x="98206" y="71262"/>
                  </a:lnTo>
                  <a:lnTo>
                    <a:pt x="98225" y="96460"/>
                  </a:lnTo>
                  <a:lnTo>
                    <a:pt x="98226" y="92963"/>
                  </a:lnTo>
                  <a:lnTo>
                    <a:pt x="99218" y="91741"/>
                  </a:lnTo>
                  <a:lnTo>
                    <a:pt x="102966" y="90383"/>
                  </a:lnTo>
                  <a:lnTo>
                    <a:pt x="104363" y="89029"/>
                  </a:lnTo>
                  <a:lnTo>
                    <a:pt x="109250" y="79727"/>
                  </a:lnTo>
                  <a:lnTo>
                    <a:pt x="136958" y="37288"/>
                  </a:lnTo>
                  <a:lnTo>
                    <a:pt x="145536" y="28810"/>
                  </a:lnTo>
                  <a:lnTo>
                    <a:pt x="154972" y="22727"/>
                  </a:lnTo>
                  <a:lnTo>
                    <a:pt x="165861" y="19302"/>
                  </a:lnTo>
                  <a:lnTo>
                    <a:pt x="181461" y="18050"/>
                  </a:lnTo>
                  <a:lnTo>
                    <a:pt x="187475" y="20590"/>
                  </a:lnTo>
                  <a:lnTo>
                    <a:pt x="199419" y="30305"/>
                  </a:lnTo>
                  <a:lnTo>
                    <a:pt x="202732" y="38605"/>
                  </a:lnTo>
                  <a:lnTo>
                    <a:pt x="205197" y="47916"/>
                  </a:lnTo>
                  <a:lnTo>
                    <a:pt x="211170" y="59728"/>
                  </a:lnTo>
                  <a:lnTo>
                    <a:pt x="215028" y="85424"/>
                  </a:lnTo>
                  <a:lnTo>
                    <a:pt x="221325" y="98050"/>
                  </a:lnTo>
                  <a:lnTo>
                    <a:pt x="223242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271"/>
            <p:cNvSpPr/>
            <p:nvPr/>
          </p:nvSpPr>
          <p:spPr>
            <a:xfrm>
              <a:off x="6500813" y="2321719"/>
              <a:ext cx="35719" cy="223243"/>
            </a:xfrm>
            <a:custGeom>
              <a:avLst/>
              <a:gdLst/>
              <a:ahLst/>
              <a:cxnLst/>
              <a:rect l="0" t="0" r="0" b="0"/>
              <a:pathLst>
                <a:path w="35719" h="223243">
                  <a:moveTo>
                    <a:pt x="0" y="0"/>
                  </a:moveTo>
                  <a:lnTo>
                    <a:pt x="0" y="39319"/>
                  </a:lnTo>
                  <a:lnTo>
                    <a:pt x="2645" y="65277"/>
                  </a:lnTo>
                  <a:lnTo>
                    <a:pt x="8377" y="109261"/>
                  </a:lnTo>
                  <a:lnTo>
                    <a:pt x="14993" y="151089"/>
                  </a:lnTo>
                  <a:lnTo>
                    <a:pt x="24759" y="193591"/>
                  </a:lnTo>
                  <a:lnTo>
                    <a:pt x="27513" y="210959"/>
                  </a:lnTo>
                  <a:lnTo>
                    <a:pt x="35718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272"/>
            <p:cNvSpPr/>
            <p:nvPr/>
          </p:nvSpPr>
          <p:spPr>
            <a:xfrm>
              <a:off x="6491883" y="2321864"/>
              <a:ext cx="124458" cy="107012"/>
            </a:xfrm>
            <a:custGeom>
              <a:avLst/>
              <a:gdLst/>
              <a:ahLst/>
              <a:cxnLst/>
              <a:rect l="0" t="0" r="0" b="0"/>
              <a:pathLst>
                <a:path w="124458" h="107012">
                  <a:moveTo>
                    <a:pt x="0" y="35574"/>
                  </a:moveTo>
                  <a:lnTo>
                    <a:pt x="0" y="30833"/>
                  </a:lnTo>
                  <a:lnTo>
                    <a:pt x="2645" y="25860"/>
                  </a:lnTo>
                  <a:lnTo>
                    <a:pt x="13303" y="13450"/>
                  </a:lnTo>
                  <a:lnTo>
                    <a:pt x="30224" y="3569"/>
                  </a:lnTo>
                  <a:lnTo>
                    <a:pt x="41918" y="955"/>
                  </a:lnTo>
                  <a:lnTo>
                    <a:pt x="68886" y="0"/>
                  </a:lnTo>
                  <a:lnTo>
                    <a:pt x="77910" y="2565"/>
                  </a:lnTo>
                  <a:lnTo>
                    <a:pt x="101063" y="16087"/>
                  </a:lnTo>
                  <a:lnTo>
                    <a:pt x="120773" y="40731"/>
                  </a:lnTo>
                  <a:lnTo>
                    <a:pt x="123758" y="50220"/>
                  </a:lnTo>
                  <a:lnTo>
                    <a:pt x="124457" y="56305"/>
                  </a:lnTo>
                  <a:lnTo>
                    <a:pt x="122121" y="62316"/>
                  </a:lnTo>
                  <a:lnTo>
                    <a:pt x="104011" y="83196"/>
                  </a:lnTo>
                  <a:lnTo>
                    <a:pt x="95505" y="86504"/>
                  </a:lnTo>
                  <a:lnTo>
                    <a:pt x="51951" y="96794"/>
                  </a:lnTo>
                  <a:lnTo>
                    <a:pt x="15286" y="98048"/>
                  </a:lnTo>
                  <a:lnTo>
                    <a:pt x="13167" y="99051"/>
                  </a:lnTo>
                  <a:lnTo>
                    <a:pt x="11754" y="100712"/>
                  </a:lnTo>
                  <a:lnTo>
                    <a:pt x="8930" y="107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273"/>
            <p:cNvSpPr/>
            <p:nvPr/>
          </p:nvSpPr>
          <p:spPr>
            <a:xfrm>
              <a:off x="6661547" y="2348529"/>
              <a:ext cx="115896" cy="96434"/>
            </a:xfrm>
            <a:custGeom>
              <a:avLst/>
              <a:gdLst/>
              <a:ahLst/>
              <a:cxnLst/>
              <a:rect l="0" t="0" r="0" b="0"/>
              <a:pathLst>
                <a:path w="115896" h="96434">
                  <a:moveTo>
                    <a:pt x="0" y="26768"/>
                  </a:moveTo>
                  <a:lnTo>
                    <a:pt x="0" y="70919"/>
                  </a:lnTo>
                  <a:lnTo>
                    <a:pt x="0" y="74061"/>
                  </a:lnTo>
                  <a:lnTo>
                    <a:pt x="2645" y="80199"/>
                  </a:lnTo>
                  <a:lnTo>
                    <a:pt x="12429" y="92223"/>
                  </a:lnTo>
                  <a:lnTo>
                    <a:pt x="20737" y="95547"/>
                  </a:lnTo>
                  <a:lnTo>
                    <a:pt x="25732" y="96433"/>
                  </a:lnTo>
                  <a:lnTo>
                    <a:pt x="33926" y="94772"/>
                  </a:lnTo>
                  <a:lnTo>
                    <a:pt x="41867" y="91718"/>
                  </a:lnTo>
                  <a:lnTo>
                    <a:pt x="68878" y="84857"/>
                  </a:lnTo>
                  <a:lnTo>
                    <a:pt x="81703" y="76942"/>
                  </a:lnTo>
                  <a:lnTo>
                    <a:pt x="108748" y="51784"/>
                  </a:lnTo>
                  <a:lnTo>
                    <a:pt x="112824" y="42517"/>
                  </a:lnTo>
                  <a:lnTo>
                    <a:pt x="115895" y="15261"/>
                  </a:lnTo>
                  <a:lnTo>
                    <a:pt x="113355" y="9086"/>
                  </a:lnTo>
                  <a:lnTo>
                    <a:pt x="111289" y="6050"/>
                  </a:lnTo>
                  <a:lnTo>
                    <a:pt x="107927" y="4026"/>
                  </a:lnTo>
                  <a:lnTo>
                    <a:pt x="90918" y="778"/>
                  </a:lnTo>
                  <a:lnTo>
                    <a:pt x="47104" y="0"/>
                  </a:lnTo>
                  <a:lnTo>
                    <a:pt x="38794" y="980"/>
                  </a:lnTo>
                  <a:lnTo>
                    <a:pt x="13822" y="9074"/>
                  </a:lnTo>
                  <a:lnTo>
                    <a:pt x="12191" y="11003"/>
                  </a:lnTo>
                  <a:lnTo>
                    <a:pt x="9387" y="15793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274"/>
            <p:cNvSpPr/>
            <p:nvPr/>
          </p:nvSpPr>
          <p:spPr>
            <a:xfrm>
              <a:off x="6804422" y="2321828"/>
              <a:ext cx="105380" cy="115967"/>
            </a:xfrm>
            <a:custGeom>
              <a:avLst/>
              <a:gdLst/>
              <a:ahLst/>
              <a:cxnLst/>
              <a:rect l="0" t="0" r="0" b="0"/>
              <a:pathLst>
                <a:path w="105380" h="115967">
                  <a:moveTo>
                    <a:pt x="80367" y="8820"/>
                  </a:moveTo>
                  <a:lnTo>
                    <a:pt x="75626" y="8820"/>
                  </a:lnTo>
                  <a:lnTo>
                    <a:pt x="74230" y="7828"/>
                  </a:lnTo>
                  <a:lnTo>
                    <a:pt x="73299" y="6174"/>
                  </a:lnTo>
                  <a:lnTo>
                    <a:pt x="72678" y="4080"/>
                  </a:lnTo>
                  <a:lnTo>
                    <a:pt x="70281" y="2684"/>
                  </a:lnTo>
                  <a:lnTo>
                    <a:pt x="48177" y="136"/>
                  </a:lnTo>
                  <a:lnTo>
                    <a:pt x="41917" y="0"/>
                  </a:lnTo>
                  <a:lnTo>
                    <a:pt x="16145" y="7589"/>
                  </a:lnTo>
                  <a:lnTo>
                    <a:pt x="13740" y="8992"/>
                  </a:lnTo>
                  <a:lnTo>
                    <a:pt x="12137" y="10919"/>
                  </a:lnTo>
                  <a:lnTo>
                    <a:pt x="11067" y="13196"/>
                  </a:lnTo>
                  <a:lnTo>
                    <a:pt x="9363" y="14714"/>
                  </a:lnTo>
                  <a:lnTo>
                    <a:pt x="4823" y="16401"/>
                  </a:lnTo>
                  <a:lnTo>
                    <a:pt x="3215" y="17843"/>
                  </a:lnTo>
                  <a:lnTo>
                    <a:pt x="423" y="25320"/>
                  </a:lnTo>
                  <a:lnTo>
                    <a:pt x="4866" y="31017"/>
                  </a:lnTo>
                  <a:lnTo>
                    <a:pt x="12415" y="33569"/>
                  </a:lnTo>
                  <a:lnTo>
                    <a:pt x="21392" y="35695"/>
                  </a:lnTo>
                  <a:lnTo>
                    <a:pt x="64777" y="59502"/>
                  </a:lnTo>
                  <a:lnTo>
                    <a:pt x="76299" y="67383"/>
                  </a:lnTo>
                  <a:lnTo>
                    <a:pt x="89081" y="73195"/>
                  </a:lnTo>
                  <a:lnTo>
                    <a:pt x="101160" y="83603"/>
                  </a:lnTo>
                  <a:lnTo>
                    <a:pt x="104492" y="89351"/>
                  </a:lnTo>
                  <a:lnTo>
                    <a:pt x="105379" y="92273"/>
                  </a:lnTo>
                  <a:lnTo>
                    <a:pt x="104980" y="95214"/>
                  </a:lnTo>
                  <a:lnTo>
                    <a:pt x="99312" y="105293"/>
                  </a:lnTo>
                  <a:lnTo>
                    <a:pt x="85175" y="112837"/>
                  </a:lnTo>
                  <a:lnTo>
                    <a:pt x="69153" y="115357"/>
                  </a:lnTo>
                  <a:lnTo>
                    <a:pt x="28117" y="115966"/>
                  </a:lnTo>
                  <a:lnTo>
                    <a:pt x="19772" y="113326"/>
                  </a:lnTo>
                  <a:lnTo>
                    <a:pt x="11071" y="108287"/>
                  </a:lnTo>
                  <a:lnTo>
                    <a:pt x="0" y="107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275"/>
            <p:cNvSpPr/>
            <p:nvPr/>
          </p:nvSpPr>
          <p:spPr>
            <a:xfrm>
              <a:off x="6929438" y="2332412"/>
              <a:ext cx="142876" cy="113900"/>
            </a:xfrm>
            <a:custGeom>
              <a:avLst/>
              <a:gdLst/>
              <a:ahLst/>
              <a:cxnLst/>
              <a:rect l="0" t="0" r="0" b="0"/>
              <a:pathLst>
                <a:path w="142876" h="113900">
                  <a:moveTo>
                    <a:pt x="0" y="78604"/>
                  </a:moveTo>
                  <a:lnTo>
                    <a:pt x="38731" y="78604"/>
                  </a:lnTo>
                  <a:lnTo>
                    <a:pt x="44664" y="75958"/>
                  </a:lnTo>
                  <a:lnTo>
                    <a:pt x="74414" y="48792"/>
                  </a:lnTo>
                  <a:lnTo>
                    <a:pt x="77721" y="42865"/>
                  </a:lnTo>
                  <a:lnTo>
                    <a:pt x="80183" y="36923"/>
                  </a:lnTo>
                  <a:lnTo>
                    <a:pt x="84584" y="30975"/>
                  </a:lnTo>
                  <a:lnTo>
                    <a:pt x="85163" y="27999"/>
                  </a:lnTo>
                  <a:lnTo>
                    <a:pt x="84556" y="25024"/>
                  </a:lnTo>
                  <a:lnTo>
                    <a:pt x="82229" y="19072"/>
                  </a:lnTo>
                  <a:lnTo>
                    <a:pt x="80612" y="4189"/>
                  </a:lnTo>
                  <a:lnTo>
                    <a:pt x="79537" y="2205"/>
                  </a:lnTo>
                  <a:lnTo>
                    <a:pt x="77830" y="882"/>
                  </a:lnTo>
                  <a:lnTo>
                    <a:pt x="75699" y="0"/>
                  </a:lnTo>
                  <a:lnTo>
                    <a:pt x="73286" y="405"/>
                  </a:lnTo>
                  <a:lnTo>
                    <a:pt x="65151" y="5714"/>
                  </a:lnTo>
                  <a:lnTo>
                    <a:pt x="50557" y="19273"/>
                  </a:lnTo>
                  <a:lnTo>
                    <a:pt x="47274" y="25115"/>
                  </a:lnTo>
                  <a:lnTo>
                    <a:pt x="44823" y="31018"/>
                  </a:lnTo>
                  <a:lnTo>
                    <a:pt x="40426" y="36949"/>
                  </a:lnTo>
                  <a:lnTo>
                    <a:pt x="37810" y="45539"/>
                  </a:lnTo>
                  <a:lnTo>
                    <a:pt x="37113" y="50607"/>
                  </a:lnTo>
                  <a:lnTo>
                    <a:pt x="38985" y="58885"/>
                  </a:lnTo>
                  <a:lnTo>
                    <a:pt x="42130" y="65871"/>
                  </a:lnTo>
                  <a:lnTo>
                    <a:pt x="52238" y="98166"/>
                  </a:lnTo>
                  <a:lnTo>
                    <a:pt x="53677" y="100575"/>
                  </a:lnTo>
                  <a:lnTo>
                    <a:pt x="55629" y="102181"/>
                  </a:lnTo>
                  <a:lnTo>
                    <a:pt x="60442" y="104957"/>
                  </a:lnTo>
                  <a:lnTo>
                    <a:pt x="65889" y="109499"/>
                  </a:lnTo>
                  <a:lnTo>
                    <a:pt x="74263" y="112179"/>
                  </a:lnTo>
                  <a:lnTo>
                    <a:pt x="91067" y="113899"/>
                  </a:lnTo>
                  <a:lnTo>
                    <a:pt x="97690" y="111488"/>
                  </a:lnTo>
                  <a:lnTo>
                    <a:pt x="103940" y="108102"/>
                  </a:lnTo>
                  <a:lnTo>
                    <a:pt x="113038" y="105203"/>
                  </a:lnTo>
                  <a:lnTo>
                    <a:pt x="133940" y="89994"/>
                  </a:lnTo>
                  <a:lnTo>
                    <a:pt x="142875" y="87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448"/>
          <p:cNvGrpSpPr/>
          <p:nvPr/>
        </p:nvGrpSpPr>
        <p:grpSpPr>
          <a:xfrm>
            <a:off x="7295555" y="2232422"/>
            <a:ext cx="241102" cy="223243"/>
            <a:chOff x="7295555" y="2232422"/>
            <a:chExt cx="241102" cy="223243"/>
          </a:xfrm>
        </p:grpSpPr>
        <p:sp>
          <p:nvSpPr>
            <p:cNvPr id="138" name="SMARTInkShape-2276"/>
            <p:cNvSpPr/>
            <p:nvPr/>
          </p:nvSpPr>
          <p:spPr>
            <a:xfrm>
              <a:off x="7295555" y="2330648"/>
              <a:ext cx="26790" cy="125017"/>
            </a:xfrm>
            <a:custGeom>
              <a:avLst/>
              <a:gdLst/>
              <a:ahLst/>
              <a:cxnLst/>
              <a:rect l="0" t="0" r="0" b="0"/>
              <a:pathLst>
                <a:path w="26790" h="125017">
                  <a:moveTo>
                    <a:pt x="0" y="0"/>
                  </a:moveTo>
                  <a:lnTo>
                    <a:pt x="0" y="29812"/>
                  </a:lnTo>
                  <a:lnTo>
                    <a:pt x="8561" y="72807"/>
                  </a:lnTo>
                  <a:lnTo>
                    <a:pt x="18600" y="112837"/>
                  </a:lnTo>
                  <a:lnTo>
                    <a:pt x="26789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277"/>
            <p:cNvSpPr/>
            <p:nvPr/>
          </p:nvSpPr>
          <p:spPr>
            <a:xfrm>
              <a:off x="7411641" y="2339578"/>
              <a:ext cx="125016" cy="107157"/>
            </a:xfrm>
            <a:custGeom>
              <a:avLst/>
              <a:gdLst/>
              <a:ahLst/>
              <a:cxnLst/>
              <a:rect l="0" t="0" r="0" b="0"/>
              <a:pathLst>
                <a:path w="125016" h="107157">
                  <a:moveTo>
                    <a:pt x="0" y="0"/>
                  </a:moveTo>
                  <a:lnTo>
                    <a:pt x="0" y="21250"/>
                  </a:lnTo>
                  <a:lnTo>
                    <a:pt x="8561" y="60938"/>
                  </a:lnTo>
                  <a:lnTo>
                    <a:pt x="8919" y="92155"/>
                  </a:lnTo>
                  <a:lnTo>
                    <a:pt x="9915" y="94179"/>
                  </a:lnTo>
                  <a:lnTo>
                    <a:pt x="11570" y="95528"/>
                  </a:lnTo>
                  <a:lnTo>
                    <a:pt x="17826" y="98213"/>
                  </a:lnTo>
                  <a:lnTo>
                    <a:pt x="24922" y="81443"/>
                  </a:lnTo>
                  <a:lnTo>
                    <a:pt x="28882" y="69110"/>
                  </a:lnTo>
                  <a:lnTo>
                    <a:pt x="44832" y="38160"/>
                  </a:lnTo>
                  <a:lnTo>
                    <a:pt x="65495" y="15026"/>
                  </a:lnTo>
                  <a:lnTo>
                    <a:pt x="71442" y="11639"/>
                  </a:lnTo>
                  <a:lnTo>
                    <a:pt x="74417" y="10736"/>
                  </a:lnTo>
                  <a:lnTo>
                    <a:pt x="77393" y="11126"/>
                  </a:lnTo>
                  <a:lnTo>
                    <a:pt x="98226" y="20024"/>
                  </a:lnTo>
                  <a:lnTo>
                    <a:pt x="110132" y="30193"/>
                  </a:lnTo>
                  <a:lnTo>
                    <a:pt x="119062" y="43563"/>
                  </a:lnTo>
                  <a:lnTo>
                    <a:pt x="123251" y="55351"/>
                  </a:lnTo>
                  <a:lnTo>
                    <a:pt x="125009" y="99921"/>
                  </a:lnTo>
                  <a:lnTo>
                    <a:pt x="125015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278"/>
            <p:cNvSpPr/>
            <p:nvPr/>
          </p:nvSpPr>
          <p:spPr>
            <a:xfrm>
              <a:off x="7304484" y="223242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449"/>
          <p:cNvGrpSpPr/>
          <p:nvPr/>
        </p:nvGrpSpPr>
        <p:grpSpPr>
          <a:xfrm>
            <a:off x="7777945" y="2241352"/>
            <a:ext cx="1205322" cy="214313"/>
            <a:chOff x="7777945" y="2241352"/>
            <a:chExt cx="1205322" cy="214313"/>
          </a:xfrm>
        </p:grpSpPr>
        <p:sp>
          <p:nvSpPr>
            <p:cNvPr id="142" name="SMARTInkShape-2279"/>
            <p:cNvSpPr/>
            <p:nvPr/>
          </p:nvSpPr>
          <p:spPr>
            <a:xfrm>
              <a:off x="7777945" y="2303859"/>
              <a:ext cx="177720" cy="133824"/>
            </a:xfrm>
            <a:custGeom>
              <a:avLst/>
              <a:gdLst/>
              <a:ahLst/>
              <a:cxnLst/>
              <a:rect l="0" t="0" r="0" b="0"/>
              <a:pathLst>
                <a:path w="177720" h="133824">
                  <a:moveTo>
                    <a:pt x="80180" y="0"/>
                  </a:moveTo>
                  <a:lnTo>
                    <a:pt x="72491" y="0"/>
                  </a:lnTo>
                  <a:lnTo>
                    <a:pt x="66877" y="4741"/>
                  </a:lnTo>
                  <a:lnTo>
                    <a:pt x="59054" y="7068"/>
                  </a:lnTo>
                  <a:lnTo>
                    <a:pt x="49955" y="9095"/>
                  </a:lnTo>
                  <a:lnTo>
                    <a:pt x="36028" y="15834"/>
                  </a:lnTo>
                  <a:lnTo>
                    <a:pt x="18983" y="22200"/>
                  </a:lnTo>
                  <a:lnTo>
                    <a:pt x="1954" y="34075"/>
                  </a:lnTo>
                  <a:lnTo>
                    <a:pt x="765" y="37634"/>
                  </a:lnTo>
                  <a:lnTo>
                    <a:pt x="0" y="43263"/>
                  </a:lnTo>
                  <a:lnTo>
                    <a:pt x="931" y="43725"/>
                  </a:lnTo>
                  <a:lnTo>
                    <a:pt x="43454" y="44633"/>
                  </a:lnTo>
                  <a:lnTo>
                    <a:pt x="80231" y="45639"/>
                  </a:lnTo>
                  <a:lnTo>
                    <a:pt x="124756" y="59880"/>
                  </a:lnTo>
                  <a:lnTo>
                    <a:pt x="166652" y="80388"/>
                  </a:lnTo>
                  <a:lnTo>
                    <a:pt x="173182" y="86330"/>
                  </a:lnTo>
                  <a:lnTo>
                    <a:pt x="176084" y="92278"/>
                  </a:lnTo>
                  <a:lnTo>
                    <a:pt x="177719" y="101205"/>
                  </a:lnTo>
                  <a:lnTo>
                    <a:pt x="175455" y="107157"/>
                  </a:lnTo>
                  <a:lnTo>
                    <a:pt x="165917" y="119063"/>
                  </a:lnTo>
                  <a:lnTo>
                    <a:pt x="157642" y="122370"/>
                  </a:lnTo>
                  <a:lnTo>
                    <a:pt x="118705" y="132550"/>
                  </a:lnTo>
                  <a:lnTo>
                    <a:pt x="83141" y="133823"/>
                  </a:lnTo>
                  <a:lnTo>
                    <a:pt x="42476" y="124844"/>
                  </a:lnTo>
                  <a:lnTo>
                    <a:pt x="30754" y="118130"/>
                  </a:lnTo>
                  <a:lnTo>
                    <a:pt x="17672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280"/>
            <p:cNvSpPr/>
            <p:nvPr/>
          </p:nvSpPr>
          <p:spPr>
            <a:xfrm>
              <a:off x="7938492" y="2304014"/>
              <a:ext cx="151806" cy="115774"/>
            </a:xfrm>
            <a:custGeom>
              <a:avLst/>
              <a:gdLst/>
              <a:ahLst/>
              <a:cxnLst/>
              <a:rect l="0" t="0" r="0" b="0"/>
              <a:pathLst>
                <a:path w="151806" h="115774">
                  <a:moveTo>
                    <a:pt x="0" y="62353"/>
                  </a:moveTo>
                  <a:lnTo>
                    <a:pt x="0" y="67094"/>
                  </a:lnTo>
                  <a:lnTo>
                    <a:pt x="992" y="68490"/>
                  </a:lnTo>
                  <a:lnTo>
                    <a:pt x="2646" y="69421"/>
                  </a:lnTo>
                  <a:lnTo>
                    <a:pt x="12429" y="70915"/>
                  </a:lnTo>
                  <a:lnTo>
                    <a:pt x="29812" y="71251"/>
                  </a:lnTo>
                  <a:lnTo>
                    <a:pt x="69026" y="60258"/>
                  </a:lnTo>
                  <a:lnTo>
                    <a:pt x="92133" y="41395"/>
                  </a:lnTo>
                  <a:lnTo>
                    <a:pt x="103160" y="29587"/>
                  </a:lnTo>
                  <a:lnTo>
                    <a:pt x="105380" y="23647"/>
                  </a:lnTo>
                  <a:lnTo>
                    <a:pt x="104980" y="20674"/>
                  </a:lnTo>
                  <a:lnTo>
                    <a:pt x="97959" y="3813"/>
                  </a:lnTo>
                  <a:lnTo>
                    <a:pt x="96063" y="2491"/>
                  </a:lnTo>
                  <a:lnTo>
                    <a:pt x="91312" y="1021"/>
                  </a:lnTo>
                  <a:lnTo>
                    <a:pt x="77264" y="0"/>
                  </a:lnTo>
                  <a:lnTo>
                    <a:pt x="63683" y="4632"/>
                  </a:lnTo>
                  <a:lnTo>
                    <a:pt x="45196" y="17943"/>
                  </a:lnTo>
                  <a:lnTo>
                    <a:pt x="38939" y="24756"/>
                  </a:lnTo>
                  <a:lnTo>
                    <a:pt x="32851" y="34398"/>
                  </a:lnTo>
                  <a:lnTo>
                    <a:pt x="22581" y="63725"/>
                  </a:lnTo>
                  <a:lnTo>
                    <a:pt x="22000" y="68229"/>
                  </a:lnTo>
                  <a:lnTo>
                    <a:pt x="23999" y="78524"/>
                  </a:lnTo>
                  <a:lnTo>
                    <a:pt x="30703" y="90737"/>
                  </a:lnTo>
                  <a:lnTo>
                    <a:pt x="47707" y="109857"/>
                  </a:lnTo>
                  <a:lnTo>
                    <a:pt x="56260" y="113232"/>
                  </a:lnTo>
                  <a:lnTo>
                    <a:pt x="87719" y="115773"/>
                  </a:lnTo>
                  <a:lnTo>
                    <a:pt x="96202" y="113215"/>
                  </a:lnTo>
                  <a:lnTo>
                    <a:pt x="104272" y="109763"/>
                  </a:lnTo>
                  <a:lnTo>
                    <a:pt x="151805" y="98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281"/>
            <p:cNvSpPr/>
            <p:nvPr/>
          </p:nvSpPr>
          <p:spPr>
            <a:xfrm>
              <a:off x="8067644" y="2241352"/>
              <a:ext cx="120880" cy="169044"/>
            </a:xfrm>
            <a:custGeom>
              <a:avLst/>
              <a:gdLst/>
              <a:ahLst/>
              <a:cxnLst/>
              <a:rect l="0" t="0" r="0" b="0"/>
              <a:pathLst>
                <a:path w="120880" h="169044">
                  <a:moveTo>
                    <a:pt x="120879" y="0"/>
                  </a:moveTo>
                  <a:lnTo>
                    <a:pt x="116139" y="0"/>
                  </a:lnTo>
                  <a:lnTo>
                    <a:pt x="114743" y="992"/>
                  </a:lnTo>
                  <a:lnTo>
                    <a:pt x="113812" y="2646"/>
                  </a:lnTo>
                  <a:lnTo>
                    <a:pt x="112317" y="12428"/>
                  </a:lnTo>
                  <a:lnTo>
                    <a:pt x="111030" y="24908"/>
                  </a:lnTo>
                  <a:lnTo>
                    <a:pt x="104896" y="45452"/>
                  </a:lnTo>
                  <a:lnTo>
                    <a:pt x="103391" y="68619"/>
                  </a:lnTo>
                  <a:lnTo>
                    <a:pt x="111144" y="110142"/>
                  </a:lnTo>
                  <a:lnTo>
                    <a:pt x="112703" y="127002"/>
                  </a:lnTo>
                  <a:lnTo>
                    <a:pt x="119607" y="145329"/>
                  </a:lnTo>
                  <a:lnTo>
                    <a:pt x="120877" y="160687"/>
                  </a:lnTo>
                  <a:lnTo>
                    <a:pt x="116138" y="155980"/>
                  </a:lnTo>
                  <a:lnTo>
                    <a:pt x="113812" y="151014"/>
                  </a:lnTo>
                  <a:lnTo>
                    <a:pt x="113190" y="148301"/>
                  </a:lnTo>
                  <a:lnTo>
                    <a:pt x="107577" y="139742"/>
                  </a:lnTo>
                  <a:lnTo>
                    <a:pt x="73569" y="100086"/>
                  </a:lnTo>
                  <a:lnTo>
                    <a:pt x="63142" y="94092"/>
                  </a:lnTo>
                  <a:lnTo>
                    <a:pt x="35631" y="89718"/>
                  </a:lnTo>
                  <a:lnTo>
                    <a:pt x="29082" y="89484"/>
                  </a:lnTo>
                  <a:lnTo>
                    <a:pt x="22864" y="92026"/>
                  </a:lnTo>
                  <a:lnTo>
                    <a:pt x="19817" y="94092"/>
                  </a:lnTo>
                  <a:lnTo>
                    <a:pt x="10788" y="106482"/>
                  </a:lnTo>
                  <a:lnTo>
                    <a:pt x="579" y="127671"/>
                  </a:lnTo>
                  <a:lnTo>
                    <a:pt x="0" y="130755"/>
                  </a:lnTo>
                  <a:lnTo>
                    <a:pt x="605" y="133802"/>
                  </a:lnTo>
                  <a:lnTo>
                    <a:pt x="2932" y="139835"/>
                  </a:lnTo>
                  <a:lnTo>
                    <a:pt x="5234" y="148809"/>
                  </a:lnTo>
                  <a:lnTo>
                    <a:pt x="12409" y="158968"/>
                  </a:lnTo>
                  <a:lnTo>
                    <a:pt x="26729" y="166522"/>
                  </a:lnTo>
                  <a:lnTo>
                    <a:pt x="42787" y="169043"/>
                  </a:lnTo>
                  <a:lnTo>
                    <a:pt x="53429" y="168396"/>
                  </a:lnTo>
                  <a:lnTo>
                    <a:pt x="94149" y="154202"/>
                  </a:lnTo>
                  <a:lnTo>
                    <a:pt x="105031" y="151878"/>
                  </a:lnTo>
                  <a:lnTo>
                    <a:pt x="12087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282"/>
            <p:cNvSpPr/>
            <p:nvPr/>
          </p:nvSpPr>
          <p:spPr>
            <a:xfrm>
              <a:off x="8260338" y="2321719"/>
              <a:ext cx="26413" cy="98227"/>
            </a:xfrm>
            <a:custGeom>
              <a:avLst/>
              <a:gdLst/>
              <a:ahLst/>
              <a:cxnLst/>
              <a:rect l="0" t="0" r="0" b="0"/>
              <a:pathLst>
                <a:path w="26413" h="98227">
                  <a:moveTo>
                    <a:pt x="17482" y="0"/>
                  </a:moveTo>
                  <a:lnTo>
                    <a:pt x="12742" y="0"/>
                  </a:lnTo>
                  <a:lnTo>
                    <a:pt x="11345" y="992"/>
                  </a:lnTo>
                  <a:lnTo>
                    <a:pt x="10415" y="2646"/>
                  </a:lnTo>
                  <a:lnTo>
                    <a:pt x="7805" y="15231"/>
                  </a:lnTo>
                  <a:lnTo>
                    <a:pt x="2489" y="24908"/>
                  </a:lnTo>
                  <a:lnTo>
                    <a:pt x="0" y="46397"/>
                  </a:lnTo>
                  <a:lnTo>
                    <a:pt x="2437" y="53032"/>
                  </a:lnTo>
                  <a:lnTo>
                    <a:pt x="4475" y="56191"/>
                  </a:lnTo>
                  <a:lnTo>
                    <a:pt x="10662" y="78457"/>
                  </a:lnTo>
                  <a:lnTo>
                    <a:pt x="16135" y="87155"/>
                  </a:lnTo>
                  <a:lnTo>
                    <a:pt x="17083" y="93403"/>
                  </a:lnTo>
                  <a:lnTo>
                    <a:pt x="18209" y="95011"/>
                  </a:lnTo>
                  <a:lnTo>
                    <a:pt x="19951" y="96083"/>
                  </a:lnTo>
                  <a:lnTo>
                    <a:pt x="26412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283"/>
            <p:cNvSpPr/>
            <p:nvPr/>
          </p:nvSpPr>
          <p:spPr>
            <a:xfrm>
              <a:off x="8331398" y="2323493"/>
              <a:ext cx="187525" cy="114313"/>
            </a:xfrm>
            <a:custGeom>
              <a:avLst/>
              <a:gdLst/>
              <a:ahLst/>
              <a:cxnLst/>
              <a:rect l="0" t="0" r="0" b="0"/>
              <a:pathLst>
                <a:path w="187525" h="114313">
                  <a:moveTo>
                    <a:pt x="0" y="7155"/>
                  </a:moveTo>
                  <a:lnTo>
                    <a:pt x="4741" y="11896"/>
                  </a:lnTo>
                  <a:lnTo>
                    <a:pt x="7068" y="16869"/>
                  </a:lnTo>
                  <a:lnTo>
                    <a:pt x="9677" y="31071"/>
                  </a:lnTo>
                  <a:lnTo>
                    <a:pt x="15949" y="42895"/>
                  </a:lnTo>
                  <a:lnTo>
                    <a:pt x="17860" y="87508"/>
                  </a:lnTo>
                  <a:lnTo>
                    <a:pt x="17860" y="70352"/>
                  </a:lnTo>
                  <a:lnTo>
                    <a:pt x="20506" y="62363"/>
                  </a:lnTo>
                  <a:lnTo>
                    <a:pt x="22601" y="58843"/>
                  </a:lnTo>
                  <a:lnTo>
                    <a:pt x="28884" y="35949"/>
                  </a:lnTo>
                  <a:lnTo>
                    <a:pt x="42187" y="16261"/>
                  </a:lnTo>
                  <a:lnTo>
                    <a:pt x="44547" y="10210"/>
                  </a:lnTo>
                  <a:lnTo>
                    <a:pt x="52193" y="0"/>
                  </a:lnTo>
                  <a:lnTo>
                    <a:pt x="53647" y="401"/>
                  </a:lnTo>
                  <a:lnTo>
                    <a:pt x="60434" y="4713"/>
                  </a:lnTo>
                  <a:lnTo>
                    <a:pt x="68729" y="7424"/>
                  </a:lnTo>
                  <a:lnTo>
                    <a:pt x="74533" y="11574"/>
                  </a:lnTo>
                  <a:lnTo>
                    <a:pt x="77775" y="19372"/>
                  </a:lnTo>
                  <a:lnTo>
                    <a:pt x="88678" y="62681"/>
                  </a:lnTo>
                  <a:lnTo>
                    <a:pt x="89262" y="90090"/>
                  </a:lnTo>
                  <a:lnTo>
                    <a:pt x="86635" y="96271"/>
                  </a:lnTo>
                  <a:lnTo>
                    <a:pt x="80476" y="105224"/>
                  </a:lnTo>
                  <a:lnTo>
                    <a:pt x="80370" y="84387"/>
                  </a:lnTo>
                  <a:lnTo>
                    <a:pt x="92796" y="54244"/>
                  </a:lnTo>
                  <a:lnTo>
                    <a:pt x="119076" y="14491"/>
                  </a:lnTo>
                  <a:lnTo>
                    <a:pt x="125022" y="10416"/>
                  </a:lnTo>
                  <a:lnTo>
                    <a:pt x="133947" y="8121"/>
                  </a:lnTo>
                  <a:lnTo>
                    <a:pt x="136924" y="7799"/>
                  </a:lnTo>
                  <a:lnTo>
                    <a:pt x="142877" y="10087"/>
                  </a:lnTo>
                  <a:lnTo>
                    <a:pt x="148829" y="13419"/>
                  </a:lnTo>
                  <a:lnTo>
                    <a:pt x="154782" y="14901"/>
                  </a:lnTo>
                  <a:lnTo>
                    <a:pt x="156766" y="17280"/>
                  </a:lnTo>
                  <a:lnTo>
                    <a:pt x="159559" y="29117"/>
                  </a:lnTo>
                  <a:lnTo>
                    <a:pt x="161378" y="40341"/>
                  </a:lnTo>
                  <a:lnTo>
                    <a:pt x="168378" y="62397"/>
                  </a:lnTo>
                  <a:lnTo>
                    <a:pt x="170402" y="75357"/>
                  </a:lnTo>
                  <a:lnTo>
                    <a:pt x="176683" y="87471"/>
                  </a:lnTo>
                  <a:lnTo>
                    <a:pt x="178216" y="99419"/>
                  </a:lnTo>
                  <a:lnTo>
                    <a:pt x="179334" y="101406"/>
                  </a:lnTo>
                  <a:lnTo>
                    <a:pt x="181072" y="102732"/>
                  </a:lnTo>
                  <a:lnTo>
                    <a:pt x="183223" y="103615"/>
                  </a:lnTo>
                  <a:lnTo>
                    <a:pt x="184656" y="105196"/>
                  </a:lnTo>
                  <a:lnTo>
                    <a:pt x="187524" y="1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284"/>
            <p:cNvSpPr/>
            <p:nvPr/>
          </p:nvSpPr>
          <p:spPr>
            <a:xfrm>
              <a:off x="8547140" y="2303896"/>
              <a:ext cx="105728" cy="124832"/>
            </a:xfrm>
            <a:custGeom>
              <a:avLst/>
              <a:gdLst/>
              <a:ahLst/>
              <a:cxnLst/>
              <a:rect l="0" t="0" r="0" b="0"/>
              <a:pathLst>
                <a:path w="105728" h="124832">
                  <a:moveTo>
                    <a:pt x="7501" y="62471"/>
                  </a:moveTo>
                  <a:lnTo>
                    <a:pt x="12241" y="62471"/>
                  </a:lnTo>
                  <a:lnTo>
                    <a:pt x="13637" y="61479"/>
                  </a:lnTo>
                  <a:lnTo>
                    <a:pt x="14568" y="59825"/>
                  </a:lnTo>
                  <a:lnTo>
                    <a:pt x="16063" y="54783"/>
                  </a:lnTo>
                  <a:lnTo>
                    <a:pt x="29623" y="52794"/>
                  </a:lnTo>
                  <a:lnTo>
                    <a:pt x="39742" y="46485"/>
                  </a:lnTo>
                  <a:lnTo>
                    <a:pt x="64036" y="23733"/>
                  </a:lnTo>
                  <a:lnTo>
                    <a:pt x="67354" y="17804"/>
                  </a:lnTo>
                  <a:lnTo>
                    <a:pt x="69484" y="10653"/>
                  </a:lnTo>
                  <a:lnTo>
                    <a:pt x="67130" y="7030"/>
                  </a:lnTo>
                  <a:lnTo>
                    <a:pt x="62274" y="1359"/>
                  </a:lnTo>
                  <a:lnTo>
                    <a:pt x="58964" y="584"/>
                  </a:lnTo>
                  <a:lnTo>
                    <a:pt x="40119" y="0"/>
                  </a:lnTo>
                  <a:lnTo>
                    <a:pt x="31588" y="5271"/>
                  </a:lnTo>
                  <a:lnTo>
                    <a:pt x="14685" y="20084"/>
                  </a:lnTo>
                  <a:lnTo>
                    <a:pt x="10693" y="29080"/>
                  </a:lnTo>
                  <a:lnTo>
                    <a:pt x="0" y="68561"/>
                  </a:lnTo>
                  <a:lnTo>
                    <a:pt x="1851" y="77745"/>
                  </a:lnTo>
                  <a:lnTo>
                    <a:pt x="4990" y="86127"/>
                  </a:lnTo>
                  <a:lnTo>
                    <a:pt x="7749" y="100018"/>
                  </a:lnTo>
                  <a:lnTo>
                    <a:pt x="9651" y="102385"/>
                  </a:lnTo>
                  <a:lnTo>
                    <a:pt x="40491" y="121174"/>
                  </a:lnTo>
                  <a:lnTo>
                    <a:pt x="67131" y="124645"/>
                  </a:lnTo>
                  <a:lnTo>
                    <a:pt x="77328" y="124831"/>
                  </a:lnTo>
                  <a:lnTo>
                    <a:pt x="85829" y="122267"/>
                  </a:lnTo>
                  <a:lnTo>
                    <a:pt x="105727" y="107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285"/>
            <p:cNvSpPr/>
            <p:nvPr/>
          </p:nvSpPr>
          <p:spPr>
            <a:xfrm>
              <a:off x="8670727" y="2312789"/>
              <a:ext cx="98227" cy="125017"/>
            </a:xfrm>
            <a:custGeom>
              <a:avLst/>
              <a:gdLst/>
              <a:ahLst/>
              <a:cxnLst/>
              <a:rect l="0" t="0" r="0" b="0"/>
              <a:pathLst>
                <a:path w="98227" h="125017">
                  <a:moveTo>
                    <a:pt x="17859" y="0"/>
                  </a:moveTo>
                  <a:lnTo>
                    <a:pt x="17859" y="4741"/>
                  </a:lnTo>
                  <a:lnTo>
                    <a:pt x="15213" y="9714"/>
                  </a:lnTo>
                  <a:lnTo>
                    <a:pt x="11722" y="15231"/>
                  </a:lnTo>
                  <a:lnTo>
                    <a:pt x="9480" y="26858"/>
                  </a:lnTo>
                  <a:lnTo>
                    <a:pt x="8182" y="33765"/>
                  </a:lnTo>
                  <a:lnTo>
                    <a:pt x="1910" y="54368"/>
                  </a:lnTo>
                  <a:lnTo>
                    <a:pt x="49" y="96153"/>
                  </a:lnTo>
                  <a:lnTo>
                    <a:pt x="0" y="123350"/>
                  </a:lnTo>
                  <a:lnTo>
                    <a:pt x="0" y="82203"/>
                  </a:lnTo>
                  <a:lnTo>
                    <a:pt x="992" y="74238"/>
                  </a:lnTo>
                  <a:lnTo>
                    <a:pt x="13302" y="29643"/>
                  </a:lnTo>
                  <a:lnTo>
                    <a:pt x="25148" y="11206"/>
                  </a:lnTo>
                  <a:lnTo>
                    <a:pt x="31043" y="4864"/>
                  </a:lnTo>
                  <a:lnTo>
                    <a:pt x="33594" y="4235"/>
                  </a:lnTo>
                  <a:lnTo>
                    <a:pt x="36286" y="4808"/>
                  </a:lnTo>
                  <a:lnTo>
                    <a:pt x="41924" y="7098"/>
                  </a:lnTo>
                  <a:lnTo>
                    <a:pt x="50676" y="9379"/>
                  </a:lnTo>
                  <a:lnTo>
                    <a:pt x="74416" y="29899"/>
                  </a:lnTo>
                  <a:lnTo>
                    <a:pt x="85328" y="47835"/>
                  </a:lnTo>
                  <a:lnTo>
                    <a:pt x="97295" y="85421"/>
                  </a:lnTo>
                  <a:lnTo>
                    <a:pt x="98226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286"/>
            <p:cNvSpPr/>
            <p:nvPr/>
          </p:nvSpPr>
          <p:spPr>
            <a:xfrm>
              <a:off x="8822931" y="2268141"/>
              <a:ext cx="17461" cy="187524"/>
            </a:xfrm>
            <a:custGeom>
              <a:avLst/>
              <a:gdLst/>
              <a:ahLst/>
              <a:cxnLst/>
              <a:rect l="0" t="0" r="0" b="0"/>
              <a:pathLst>
                <a:path w="17461" h="187524">
                  <a:moveTo>
                    <a:pt x="17460" y="0"/>
                  </a:moveTo>
                  <a:lnTo>
                    <a:pt x="17460" y="12429"/>
                  </a:lnTo>
                  <a:lnTo>
                    <a:pt x="4157" y="52011"/>
                  </a:lnTo>
                  <a:lnTo>
                    <a:pt x="0" y="94132"/>
                  </a:lnTo>
                  <a:lnTo>
                    <a:pt x="672" y="118841"/>
                  </a:lnTo>
                  <a:lnTo>
                    <a:pt x="8166" y="161938"/>
                  </a:lnTo>
                  <a:lnTo>
                    <a:pt x="853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287"/>
            <p:cNvSpPr/>
            <p:nvPr/>
          </p:nvSpPr>
          <p:spPr>
            <a:xfrm>
              <a:off x="8751094" y="2321719"/>
              <a:ext cx="98227" cy="8930"/>
            </a:xfrm>
            <a:custGeom>
              <a:avLst/>
              <a:gdLst/>
              <a:ahLst/>
              <a:cxnLst/>
              <a:rect l="0" t="0" r="0" b="0"/>
              <a:pathLst>
                <a:path w="98227" h="8930">
                  <a:moveTo>
                    <a:pt x="0" y="8929"/>
                  </a:moveTo>
                  <a:lnTo>
                    <a:pt x="13302" y="8929"/>
                  </a:lnTo>
                  <a:lnTo>
                    <a:pt x="18479" y="6283"/>
                  </a:lnTo>
                  <a:lnTo>
                    <a:pt x="21249" y="4189"/>
                  </a:lnTo>
                  <a:lnTo>
                    <a:pt x="29618" y="1862"/>
                  </a:lnTo>
                  <a:lnTo>
                    <a:pt x="71574" y="109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288"/>
            <p:cNvSpPr/>
            <p:nvPr/>
          </p:nvSpPr>
          <p:spPr>
            <a:xfrm>
              <a:off x="8894494" y="2312789"/>
              <a:ext cx="88773" cy="142876"/>
            </a:xfrm>
            <a:custGeom>
              <a:avLst/>
              <a:gdLst/>
              <a:ahLst/>
              <a:cxnLst/>
              <a:rect l="0" t="0" r="0" b="0"/>
              <a:pathLst>
                <a:path w="88773" h="142876">
                  <a:moveTo>
                    <a:pt x="88772" y="0"/>
                  </a:moveTo>
                  <a:lnTo>
                    <a:pt x="75210" y="0"/>
                  </a:lnTo>
                  <a:lnTo>
                    <a:pt x="73778" y="992"/>
                  </a:lnTo>
                  <a:lnTo>
                    <a:pt x="72823" y="2646"/>
                  </a:lnTo>
                  <a:lnTo>
                    <a:pt x="72186" y="4741"/>
                  </a:lnTo>
                  <a:lnTo>
                    <a:pt x="69777" y="6137"/>
                  </a:lnTo>
                  <a:lnTo>
                    <a:pt x="30233" y="17951"/>
                  </a:lnTo>
                  <a:lnTo>
                    <a:pt x="17530" y="24750"/>
                  </a:lnTo>
                  <a:lnTo>
                    <a:pt x="14488" y="25429"/>
                  </a:lnTo>
                  <a:lnTo>
                    <a:pt x="0" y="35316"/>
                  </a:lnTo>
                  <a:lnTo>
                    <a:pt x="4371" y="40340"/>
                  </a:lnTo>
                  <a:lnTo>
                    <a:pt x="9258" y="42734"/>
                  </a:lnTo>
                  <a:lnTo>
                    <a:pt x="11950" y="43372"/>
                  </a:lnTo>
                  <a:lnTo>
                    <a:pt x="20480" y="49011"/>
                  </a:lnTo>
                  <a:lnTo>
                    <a:pt x="64960" y="92277"/>
                  </a:lnTo>
                  <a:lnTo>
                    <a:pt x="75873" y="104180"/>
                  </a:lnTo>
                  <a:lnTo>
                    <a:pt x="78078" y="110133"/>
                  </a:lnTo>
                  <a:lnTo>
                    <a:pt x="77673" y="113110"/>
                  </a:lnTo>
                  <a:lnTo>
                    <a:pt x="74579" y="119063"/>
                  </a:lnTo>
                  <a:lnTo>
                    <a:pt x="67258" y="127992"/>
                  </a:lnTo>
                  <a:lnTo>
                    <a:pt x="61682" y="131300"/>
                  </a:lnTo>
                  <a:lnTo>
                    <a:pt x="47060" y="134589"/>
                  </a:lnTo>
                  <a:lnTo>
                    <a:pt x="38158" y="139979"/>
                  </a:lnTo>
                  <a:lnTo>
                    <a:pt x="26262" y="142303"/>
                  </a:lnTo>
                  <a:lnTo>
                    <a:pt x="1733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SMARTInkShape-2289"/>
          <p:cNvSpPr/>
          <p:nvPr/>
        </p:nvSpPr>
        <p:spPr>
          <a:xfrm>
            <a:off x="1080492" y="2807707"/>
            <a:ext cx="160736" cy="14075"/>
          </a:xfrm>
          <a:custGeom>
            <a:avLst/>
            <a:gdLst/>
            <a:ahLst/>
            <a:cxnLst/>
            <a:rect l="0" t="0" r="0" b="0"/>
            <a:pathLst>
              <a:path w="160736" h="14075">
                <a:moveTo>
                  <a:pt x="0" y="14074"/>
                </a:moveTo>
                <a:lnTo>
                  <a:pt x="43114" y="14074"/>
                </a:lnTo>
                <a:lnTo>
                  <a:pt x="87599" y="5512"/>
                </a:lnTo>
                <a:lnTo>
                  <a:pt x="130643" y="5151"/>
                </a:lnTo>
                <a:lnTo>
                  <a:pt x="154769" y="5145"/>
                </a:lnTo>
                <a:lnTo>
                  <a:pt x="156757" y="4152"/>
                </a:lnTo>
                <a:lnTo>
                  <a:pt x="158083" y="2499"/>
                </a:lnTo>
                <a:lnTo>
                  <a:pt x="158967" y="404"/>
                </a:lnTo>
                <a:lnTo>
                  <a:pt x="159556" y="0"/>
                </a:lnTo>
                <a:lnTo>
                  <a:pt x="159949" y="723"/>
                </a:lnTo>
                <a:lnTo>
                  <a:pt x="160735" y="51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SMARTInkShape-Group451"/>
          <p:cNvGrpSpPr/>
          <p:nvPr/>
        </p:nvGrpSpPr>
        <p:grpSpPr>
          <a:xfrm>
            <a:off x="1384615" y="2741414"/>
            <a:ext cx="892456" cy="187525"/>
            <a:chOff x="1384615" y="2741414"/>
            <a:chExt cx="892456" cy="187525"/>
          </a:xfrm>
        </p:grpSpPr>
        <p:sp>
          <p:nvSpPr>
            <p:cNvPr id="154" name="SMARTInkShape-2290"/>
            <p:cNvSpPr/>
            <p:nvPr/>
          </p:nvSpPr>
          <p:spPr>
            <a:xfrm>
              <a:off x="1384615" y="2786465"/>
              <a:ext cx="106644" cy="124197"/>
            </a:xfrm>
            <a:custGeom>
              <a:avLst/>
              <a:gdLst/>
              <a:ahLst/>
              <a:cxnLst/>
              <a:rect l="0" t="0" r="0" b="0"/>
              <a:pathLst>
                <a:path w="106644" h="124197">
                  <a:moveTo>
                    <a:pt x="106643" y="35316"/>
                  </a:moveTo>
                  <a:lnTo>
                    <a:pt x="106643" y="27628"/>
                  </a:lnTo>
                  <a:lnTo>
                    <a:pt x="105651" y="27214"/>
                  </a:lnTo>
                  <a:lnTo>
                    <a:pt x="101902" y="26754"/>
                  </a:lnTo>
                  <a:lnTo>
                    <a:pt x="100506" y="25640"/>
                  </a:lnTo>
                  <a:lnTo>
                    <a:pt x="98955" y="21755"/>
                  </a:lnTo>
                  <a:lnTo>
                    <a:pt x="97548" y="20322"/>
                  </a:lnTo>
                  <a:lnTo>
                    <a:pt x="88163" y="15377"/>
                  </a:lnTo>
                  <a:lnTo>
                    <a:pt x="82555" y="11572"/>
                  </a:lnTo>
                  <a:lnTo>
                    <a:pt x="73819" y="8437"/>
                  </a:lnTo>
                  <a:lnTo>
                    <a:pt x="64947" y="2657"/>
                  </a:lnTo>
                  <a:lnTo>
                    <a:pt x="56034" y="504"/>
                  </a:lnTo>
                  <a:lnTo>
                    <a:pt x="50085" y="0"/>
                  </a:lnTo>
                  <a:lnTo>
                    <a:pt x="44134" y="2422"/>
                  </a:lnTo>
                  <a:lnTo>
                    <a:pt x="32228" y="12061"/>
                  </a:lnTo>
                  <a:lnTo>
                    <a:pt x="28921" y="17705"/>
                  </a:lnTo>
                  <a:lnTo>
                    <a:pt x="26459" y="23520"/>
                  </a:lnTo>
                  <a:lnTo>
                    <a:pt x="3383" y="64441"/>
                  </a:lnTo>
                  <a:lnTo>
                    <a:pt x="641" y="76908"/>
                  </a:lnTo>
                  <a:lnTo>
                    <a:pt x="0" y="87205"/>
                  </a:lnTo>
                  <a:lnTo>
                    <a:pt x="2360" y="95751"/>
                  </a:lnTo>
                  <a:lnTo>
                    <a:pt x="5725" y="102856"/>
                  </a:lnTo>
                  <a:lnTo>
                    <a:pt x="7220" y="109321"/>
                  </a:lnTo>
                  <a:lnTo>
                    <a:pt x="8611" y="111441"/>
                  </a:lnTo>
                  <a:lnTo>
                    <a:pt x="10530" y="112856"/>
                  </a:lnTo>
                  <a:lnTo>
                    <a:pt x="15309" y="115419"/>
                  </a:lnTo>
                  <a:lnTo>
                    <a:pt x="20740" y="119865"/>
                  </a:lnTo>
                  <a:lnTo>
                    <a:pt x="29107" y="122503"/>
                  </a:lnTo>
                  <a:lnTo>
                    <a:pt x="50647" y="124196"/>
                  </a:lnTo>
                  <a:lnTo>
                    <a:pt x="59597" y="121782"/>
                  </a:lnTo>
                  <a:lnTo>
                    <a:pt x="66882" y="118394"/>
                  </a:lnTo>
                  <a:lnTo>
                    <a:pt x="79854" y="115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291"/>
            <p:cNvSpPr/>
            <p:nvPr/>
          </p:nvSpPr>
          <p:spPr>
            <a:xfrm>
              <a:off x="1509566" y="2796646"/>
              <a:ext cx="187076" cy="114433"/>
            </a:xfrm>
            <a:custGeom>
              <a:avLst/>
              <a:gdLst/>
              <a:ahLst/>
              <a:cxnLst/>
              <a:rect l="0" t="0" r="0" b="0"/>
              <a:pathLst>
                <a:path w="187076" h="114433">
                  <a:moveTo>
                    <a:pt x="124567" y="25135"/>
                  </a:moveTo>
                  <a:lnTo>
                    <a:pt x="124567" y="32824"/>
                  </a:lnTo>
                  <a:lnTo>
                    <a:pt x="132255" y="41644"/>
                  </a:lnTo>
                  <a:lnTo>
                    <a:pt x="131677" y="42094"/>
                  </a:lnTo>
                  <a:lnTo>
                    <a:pt x="124902" y="42959"/>
                  </a:lnTo>
                  <a:lnTo>
                    <a:pt x="124666" y="38244"/>
                  </a:lnTo>
                  <a:lnTo>
                    <a:pt x="121965" y="33277"/>
                  </a:lnTo>
                  <a:lnTo>
                    <a:pt x="118450" y="27761"/>
                  </a:lnTo>
                  <a:lnTo>
                    <a:pt x="116887" y="22003"/>
                  </a:lnTo>
                  <a:lnTo>
                    <a:pt x="115478" y="20070"/>
                  </a:lnTo>
                  <a:lnTo>
                    <a:pt x="113547" y="18782"/>
                  </a:lnTo>
                  <a:lnTo>
                    <a:pt x="108755" y="16358"/>
                  </a:lnTo>
                  <a:lnTo>
                    <a:pt x="91743" y="2067"/>
                  </a:lnTo>
                  <a:lnTo>
                    <a:pt x="85835" y="0"/>
                  </a:lnTo>
                  <a:lnTo>
                    <a:pt x="77257" y="1727"/>
                  </a:lnTo>
                  <a:lnTo>
                    <a:pt x="41284" y="14189"/>
                  </a:lnTo>
                  <a:lnTo>
                    <a:pt x="19023" y="32979"/>
                  </a:lnTo>
                  <a:lnTo>
                    <a:pt x="13166" y="41189"/>
                  </a:lnTo>
                  <a:lnTo>
                    <a:pt x="1067" y="71413"/>
                  </a:lnTo>
                  <a:lnTo>
                    <a:pt x="0" y="81291"/>
                  </a:lnTo>
                  <a:lnTo>
                    <a:pt x="2397" y="87466"/>
                  </a:lnTo>
                  <a:lnTo>
                    <a:pt x="12019" y="99514"/>
                  </a:lnTo>
                  <a:lnTo>
                    <a:pt x="17660" y="102841"/>
                  </a:lnTo>
                  <a:lnTo>
                    <a:pt x="20554" y="103728"/>
                  </a:lnTo>
                  <a:lnTo>
                    <a:pt x="29060" y="102068"/>
                  </a:lnTo>
                  <a:lnTo>
                    <a:pt x="64977" y="89658"/>
                  </a:lnTo>
                  <a:lnTo>
                    <a:pt x="91742" y="71684"/>
                  </a:lnTo>
                  <a:lnTo>
                    <a:pt x="111400" y="46791"/>
                  </a:lnTo>
                  <a:lnTo>
                    <a:pt x="119820" y="26456"/>
                  </a:lnTo>
                  <a:lnTo>
                    <a:pt x="122394" y="23039"/>
                  </a:lnTo>
                  <a:lnTo>
                    <a:pt x="133453" y="16229"/>
                  </a:lnTo>
                  <a:lnTo>
                    <a:pt x="133496" y="59320"/>
                  </a:lnTo>
                  <a:lnTo>
                    <a:pt x="136142" y="67779"/>
                  </a:lnTo>
                  <a:lnTo>
                    <a:pt x="148942" y="87467"/>
                  </a:lnTo>
                  <a:lnTo>
                    <a:pt x="151275" y="93518"/>
                  </a:lnTo>
                  <a:lnTo>
                    <a:pt x="163643" y="108469"/>
                  </a:lnTo>
                  <a:lnTo>
                    <a:pt x="169385" y="111782"/>
                  </a:lnTo>
                  <a:lnTo>
                    <a:pt x="177984" y="114083"/>
                  </a:lnTo>
                  <a:lnTo>
                    <a:pt x="187075" y="114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292"/>
            <p:cNvSpPr/>
            <p:nvPr/>
          </p:nvSpPr>
          <p:spPr>
            <a:xfrm>
              <a:off x="1723430" y="2812852"/>
              <a:ext cx="80368" cy="89174"/>
            </a:xfrm>
            <a:custGeom>
              <a:avLst/>
              <a:gdLst/>
              <a:ahLst/>
              <a:cxnLst/>
              <a:rect l="0" t="0" r="0" b="0"/>
              <a:pathLst>
                <a:path w="80368" h="89174">
                  <a:moveTo>
                    <a:pt x="0" y="8929"/>
                  </a:moveTo>
                  <a:lnTo>
                    <a:pt x="0" y="21358"/>
                  </a:lnTo>
                  <a:lnTo>
                    <a:pt x="2645" y="27021"/>
                  </a:lnTo>
                  <a:lnTo>
                    <a:pt x="6137" y="32845"/>
                  </a:lnTo>
                  <a:lnTo>
                    <a:pt x="8102" y="42694"/>
                  </a:lnTo>
                  <a:lnTo>
                    <a:pt x="9676" y="56747"/>
                  </a:lnTo>
                  <a:lnTo>
                    <a:pt x="18600" y="80111"/>
                  </a:lnTo>
                  <a:lnTo>
                    <a:pt x="25514" y="87891"/>
                  </a:lnTo>
                  <a:lnTo>
                    <a:pt x="24947" y="88359"/>
                  </a:lnTo>
                  <a:lnTo>
                    <a:pt x="18988" y="89173"/>
                  </a:lnTo>
                  <a:lnTo>
                    <a:pt x="18361" y="86596"/>
                  </a:lnTo>
                  <a:lnTo>
                    <a:pt x="17958" y="81597"/>
                  </a:lnTo>
                  <a:lnTo>
                    <a:pt x="10179" y="60358"/>
                  </a:lnTo>
                  <a:lnTo>
                    <a:pt x="9300" y="50846"/>
                  </a:lnTo>
                  <a:lnTo>
                    <a:pt x="11740" y="44757"/>
                  </a:lnTo>
                  <a:lnTo>
                    <a:pt x="24390" y="26798"/>
                  </a:lnTo>
                  <a:lnTo>
                    <a:pt x="25189" y="23818"/>
                  </a:lnTo>
                  <a:lnTo>
                    <a:pt x="27707" y="21832"/>
                  </a:lnTo>
                  <a:lnTo>
                    <a:pt x="43359" y="15998"/>
                  </a:lnTo>
                  <a:lnTo>
                    <a:pt x="65498" y="3723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293"/>
            <p:cNvSpPr/>
            <p:nvPr/>
          </p:nvSpPr>
          <p:spPr>
            <a:xfrm>
              <a:off x="1857375" y="2741414"/>
              <a:ext cx="142350" cy="165598"/>
            </a:xfrm>
            <a:custGeom>
              <a:avLst/>
              <a:gdLst/>
              <a:ahLst/>
              <a:cxnLst/>
              <a:rect l="0" t="0" r="0" b="0"/>
              <a:pathLst>
                <a:path w="142350" h="165598">
                  <a:moveTo>
                    <a:pt x="0" y="0"/>
                  </a:moveTo>
                  <a:lnTo>
                    <a:pt x="4740" y="4740"/>
                  </a:lnTo>
                  <a:lnTo>
                    <a:pt x="7068" y="9714"/>
                  </a:lnTo>
                  <a:lnTo>
                    <a:pt x="15986" y="48996"/>
                  </a:lnTo>
                  <a:lnTo>
                    <a:pt x="25170" y="85129"/>
                  </a:lnTo>
                  <a:lnTo>
                    <a:pt x="29222" y="115929"/>
                  </a:lnTo>
                  <a:lnTo>
                    <a:pt x="34435" y="135127"/>
                  </a:lnTo>
                  <a:lnTo>
                    <a:pt x="35716" y="160576"/>
                  </a:lnTo>
                  <a:lnTo>
                    <a:pt x="40458" y="155947"/>
                  </a:lnTo>
                  <a:lnTo>
                    <a:pt x="42786" y="148354"/>
                  </a:lnTo>
                  <a:lnTo>
                    <a:pt x="43407" y="143551"/>
                  </a:lnTo>
                  <a:lnTo>
                    <a:pt x="45805" y="139357"/>
                  </a:lnTo>
                  <a:lnTo>
                    <a:pt x="83271" y="95646"/>
                  </a:lnTo>
                  <a:lnTo>
                    <a:pt x="91910" y="92119"/>
                  </a:lnTo>
                  <a:lnTo>
                    <a:pt x="101372" y="89559"/>
                  </a:lnTo>
                  <a:lnTo>
                    <a:pt x="108885" y="85114"/>
                  </a:lnTo>
                  <a:lnTo>
                    <a:pt x="112278" y="84524"/>
                  </a:lnTo>
                  <a:lnTo>
                    <a:pt x="115532" y="85123"/>
                  </a:lnTo>
                  <a:lnTo>
                    <a:pt x="124851" y="88060"/>
                  </a:lnTo>
                  <a:lnTo>
                    <a:pt x="127883" y="88472"/>
                  </a:lnTo>
                  <a:lnTo>
                    <a:pt x="133897" y="91576"/>
                  </a:lnTo>
                  <a:lnTo>
                    <a:pt x="136890" y="93793"/>
                  </a:lnTo>
                  <a:lnTo>
                    <a:pt x="140215" y="98902"/>
                  </a:lnTo>
                  <a:lnTo>
                    <a:pt x="142349" y="110266"/>
                  </a:lnTo>
                  <a:lnTo>
                    <a:pt x="139996" y="116145"/>
                  </a:lnTo>
                  <a:lnTo>
                    <a:pt x="121871" y="144614"/>
                  </a:lnTo>
                  <a:lnTo>
                    <a:pt x="116011" y="148609"/>
                  </a:lnTo>
                  <a:lnTo>
                    <a:pt x="77039" y="160774"/>
                  </a:lnTo>
                  <a:lnTo>
                    <a:pt x="60419" y="165597"/>
                  </a:lnTo>
                  <a:lnTo>
                    <a:pt x="35719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2294"/>
            <p:cNvSpPr/>
            <p:nvPr/>
          </p:nvSpPr>
          <p:spPr>
            <a:xfrm>
              <a:off x="2009180" y="2813019"/>
              <a:ext cx="132212" cy="106867"/>
            </a:xfrm>
            <a:custGeom>
              <a:avLst/>
              <a:gdLst/>
              <a:ahLst/>
              <a:cxnLst/>
              <a:rect l="0" t="0" r="0" b="0"/>
              <a:pathLst>
                <a:path w="132212" h="106867">
                  <a:moveTo>
                    <a:pt x="0" y="35551"/>
                  </a:moveTo>
                  <a:lnTo>
                    <a:pt x="16250" y="35551"/>
                  </a:lnTo>
                  <a:lnTo>
                    <a:pt x="30147" y="47980"/>
                  </a:lnTo>
                  <a:lnTo>
                    <a:pt x="33242" y="53643"/>
                  </a:lnTo>
                  <a:lnTo>
                    <a:pt x="44716" y="85334"/>
                  </a:lnTo>
                  <a:lnTo>
                    <a:pt x="48978" y="91742"/>
                  </a:lnTo>
                  <a:lnTo>
                    <a:pt x="54179" y="95252"/>
                  </a:lnTo>
                  <a:lnTo>
                    <a:pt x="59798" y="97804"/>
                  </a:lnTo>
                  <a:lnTo>
                    <a:pt x="69709" y="105583"/>
                  </a:lnTo>
                  <a:lnTo>
                    <a:pt x="75665" y="106572"/>
                  </a:lnTo>
                  <a:lnTo>
                    <a:pt x="88455" y="106866"/>
                  </a:lnTo>
                  <a:lnTo>
                    <a:pt x="96529" y="104288"/>
                  </a:lnTo>
                  <a:lnTo>
                    <a:pt x="100071" y="102212"/>
                  </a:lnTo>
                  <a:lnTo>
                    <a:pt x="102433" y="99835"/>
                  </a:lnTo>
                  <a:lnTo>
                    <a:pt x="130043" y="56213"/>
                  </a:lnTo>
                  <a:lnTo>
                    <a:pt x="132211" y="46057"/>
                  </a:lnTo>
                  <a:lnTo>
                    <a:pt x="130528" y="34929"/>
                  </a:lnTo>
                  <a:lnTo>
                    <a:pt x="126104" y="16356"/>
                  </a:lnTo>
                  <a:lnTo>
                    <a:pt x="123757" y="12833"/>
                  </a:lnTo>
                  <a:lnTo>
                    <a:pt x="115857" y="6272"/>
                  </a:lnTo>
                  <a:lnTo>
                    <a:pt x="108377" y="2695"/>
                  </a:lnTo>
                  <a:lnTo>
                    <a:pt x="90750" y="398"/>
                  </a:lnTo>
                  <a:lnTo>
                    <a:pt x="78703" y="0"/>
                  </a:lnTo>
                  <a:lnTo>
                    <a:pt x="47217" y="7536"/>
                  </a:lnTo>
                  <a:lnTo>
                    <a:pt x="42392" y="9929"/>
                  </a:lnTo>
                  <a:lnTo>
                    <a:pt x="27519" y="22736"/>
                  </a:lnTo>
                  <a:lnTo>
                    <a:pt x="24299" y="24031"/>
                  </a:lnTo>
                  <a:lnTo>
                    <a:pt x="18076" y="30762"/>
                  </a:lnTo>
                  <a:lnTo>
                    <a:pt x="12994" y="39376"/>
                  </a:lnTo>
                  <a:lnTo>
                    <a:pt x="10134" y="50796"/>
                  </a:lnTo>
                  <a:lnTo>
                    <a:pt x="9088" y="72922"/>
                  </a:lnTo>
                  <a:lnTo>
                    <a:pt x="10027" y="75348"/>
                  </a:lnTo>
                  <a:lnTo>
                    <a:pt x="11646" y="76965"/>
                  </a:lnTo>
                  <a:lnTo>
                    <a:pt x="17859" y="80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295"/>
            <p:cNvSpPr/>
            <p:nvPr/>
          </p:nvSpPr>
          <p:spPr>
            <a:xfrm>
              <a:off x="2161093" y="2808986"/>
              <a:ext cx="115978" cy="119953"/>
            </a:xfrm>
            <a:custGeom>
              <a:avLst/>
              <a:gdLst/>
              <a:ahLst/>
              <a:cxnLst/>
              <a:rect l="0" t="0" r="0" b="0"/>
              <a:pathLst>
                <a:path w="115978" h="119953">
                  <a:moveTo>
                    <a:pt x="8821" y="12795"/>
                  </a:moveTo>
                  <a:lnTo>
                    <a:pt x="8821" y="17536"/>
                  </a:lnTo>
                  <a:lnTo>
                    <a:pt x="7829" y="18932"/>
                  </a:lnTo>
                  <a:lnTo>
                    <a:pt x="6175" y="19863"/>
                  </a:lnTo>
                  <a:lnTo>
                    <a:pt x="4080" y="20484"/>
                  </a:lnTo>
                  <a:lnTo>
                    <a:pt x="2684" y="21890"/>
                  </a:lnTo>
                  <a:lnTo>
                    <a:pt x="1133" y="26098"/>
                  </a:lnTo>
                  <a:lnTo>
                    <a:pt x="0" y="42684"/>
                  </a:lnTo>
                  <a:lnTo>
                    <a:pt x="8456" y="85604"/>
                  </a:lnTo>
                  <a:lnTo>
                    <a:pt x="8821" y="110975"/>
                  </a:lnTo>
                  <a:lnTo>
                    <a:pt x="8821" y="69039"/>
                  </a:lnTo>
                  <a:lnTo>
                    <a:pt x="17915" y="28652"/>
                  </a:lnTo>
                  <a:lnTo>
                    <a:pt x="24635" y="16942"/>
                  </a:lnTo>
                  <a:lnTo>
                    <a:pt x="31917" y="7189"/>
                  </a:lnTo>
                  <a:lnTo>
                    <a:pt x="33969" y="1043"/>
                  </a:lnTo>
                  <a:lnTo>
                    <a:pt x="35508" y="0"/>
                  </a:lnTo>
                  <a:lnTo>
                    <a:pt x="37526" y="296"/>
                  </a:lnTo>
                  <a:lnTo>
                    <a:pt x="42415" y="2279"/>
                  </a:lnTo>
                  <a:lnTo>
                    <a:pt x="50745" y="4388"/>
                  </a:lnTo>
                  <a:lnTo>
                    <a:pt x="65409" y="16233"/>
                  </a:lnTo>
                  <a:lnTo>
                    <a:pt x="92166" y="58823"/>
                  </a:lnTo>
                  <a:lnTo>
                    <a:pt x="103079" y="78148"/>
                  </a:lnTo>
                  <a:lnTo>
                    <a:pt x="106264" y="92549"/>
                  </a:lnTo>
                  <a:lnTo>
                    <a:pt x="107002" y="113962"/>
                  </a:lnTo>
                  <a:lnTo>
                    <a:pt x="108009" y="115959"/>
                  </a:lnTo>
                  <a:lnTo>
                    <a:pt x="109673" y="117289"/>
                  </a:lnTo>
                  <a:lnTo>
                    <a:pt x="115977" y="119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452"/>
          <p:cNvGrpSpPr/>
          <p:nvPr/>
        </p:nvGrpSpPr>
        <p:grpSpPr>
          <a:xfrm>
            <a:off x="2500313" y="2750344"/>
            <a:ext cx="821532" cy="169512"/>
            <a:chOff x="2500313" y="2750344"/>
            <a:chExt cx="821532" cy="169512"/>
          </a:xfrm>
        </p:grpSpPr>
        <p:sp>
          <p:nvSpPr>
            <p:cNvPr id="161" name="SMARTInkShape-2296"/>
            <p:cNvSpPr/>
            <p:nvPr/>
          </p:nvSpPr>
          <p:spPr>
            <a:xfrm>
              <a:off x="2500313" y="2759273"/>
              <a:ext cx="169106" cy="160568"/>
            </a:xfrm>
            <a:custGeom>
              <a:avLst/>
              <a:gdLst/>
              <a:ahLst/>
              <a:cxnLst/>
              <a:rect l="0" t="0" r="0" b="0"/>
              <a:pathLst>
                <a:path w="169106" h="160568">
                  <a:moveTo>
                    <a:pt x="0" y="0"/>
                  </a:moveTo>
                  <a:lnTo>
                    <a:pt x="0" y="43191"/>
                  </a:lnTo>
                  <a:lnTo>
                    <a:pt x="0" y="83433"/>
                  </a:lnTo>
                  <a:lnTo>
                    <a:pt x="992" y="119071"/>
                  </a:lnTo>
                  <a:lnTo>
                    <a:pt x="8820" y="158816"/>
                  </a:lnTo>
                  <a:lnTo>
                    <a:pt x="9849" y="159456"/>
                  </a:lnTo>
                  <a:lnTo>
                    <a:pt x="16608" y="160567"/>
                  </a:lnTo>
                  <a:lnTo>
                    <a:pt x="17025" y="159630"/>
                  </a:lnTo>
                  <a:lnTo>
                    <a:pt x="17488" y="155944"/>
                  </a:lnTo>
                  <a:lnTo>
                    <a:pt x="20340" y="150999"/>
                  </a:lnTo>
                  <a:lnTo>
                    <a:pt x="22490" y="148291"/>
                  </a:lnTo>
                  <a:lnTo>
                    <a:pt x="24878" y="139991"/>
                  </a:lnTo>
                  <a:lnTo>
                    <a:pt x="25515" y="134999"/>
                  </a:lnTo>
                  <a:lnTo>
                    <a:pt x="31514" y="124161"/>
                  </a:lnTo>
                  <a:lnTo>
                    <a:pt x="65044" y="82440"/>
                  </a:lnTo>
                  <a:lnTo>
                    <a:pt x="74549" y="76328"/>
                  </a:lnTo>
                  <a:lnTo>
                    <a:pt x="82081" y="73611"/>
                  </a:lnTo>
                  <a:lnTo>
                    <a:pt x="113521" y="71629"/>
                  </a:lnTo>
                  <a:lnTo>
                    <a:pt x="122552" y="74169"/>
                  </a:lnTo>
                  <a:lnTo>
                    <a:pt x="130866" y="77613"/>
                  </a:lnTo>
                  <a:lnTo>
                    <a:pt x="145710" y="80544"/>
                  </a:lnTo>
                  <a:lnTo>
                    <a:pt x="153395" y="84745"/>
                  </a:lnTo>
                  <a:lnTo>
                    <a:pt x="163300" y="97429"/>
                  </a:lnTo>
                  <a:lnTo>
                    <a:pt x="167778" y="109015"/>
                  </a:lnTo>
                  <a:lnTo>
                    <a:pt x="169105" y="118732"/>
                  </a:lnTo>
                  <a:lnTo>
                    <a:pt x="167307" y="121819"/>
                  </a:lnTo>
                  <a:lnTo>
                    <a:pt x="140526" y="142863"/>
                  </a:lnTo>
                  <a:lnTo>
                    <a:pt x="113858" y="154779"/>
                  </a:lnTo>
                  <a:lnTo>
                    <a:pt x="80857" y="159951"/>
                  </a:lnTo>
                  <a:lnTo>
                    <a:pt x="45521" y="159639"/>
                  </a:lnTo>
                  <a:lnTo>
                    <a:pt x="17859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297"/>
            <p:cNvSpPr/>
            <p:nvPr/>
          </p:nvSpPr>
          <p:spPr>
            <a:xfrm>
              <a:off x="2687994" y="2795403"/>
              <a:ext cx="178437" cy="106746"/>
            </a:xfrm>
            <a:custGeom>
              <a:avLst/>
              <a:gdLst/>
              <a:ahLst/>
              <a:cxnLst/>
              <a:rect l="0" t="0" r="0" b="0"/>
              <a:pathLst>
                <a:path w="178437" h="106746">
                  <a:moveTo>
                    <a:pt x="89139" y="44238"/>
                  </a:moveTo>
                  <a:lnTo>
                    <a:pt x="89139" y="39497"/>
                  </a:lnTo>
                  <a:lnTo>
                    <a:pt x="90131" y="38101"/>
                  </a:lnTo>
                  <a:lnTo>
                    <a:pt x="91785" y="37170"/>
                  </a:lnTo>
                  <a:lnTo>
                    <a:pt x="96827" y="35676"/>
                  </a:lnTo>
                  <a:lnTo>
                    <a:pt x="97517" y="32826"/>
                  </a:lnTo>
                  <a:lnTo>
                    <a:pt x="98036" y="22015"/>
                  </a:lnTo>
                  <a:lnTo>
                    <a:pt x="95408" y="16832"/>
                  </a:lnTo>
                  <a:lnTo>
                    <a:pt x="93318" y="14061"/>
                  </a:lnTo>
                  <a:lnTo>
                    <a:pt x="88350" y="10982"/>
                  </a:lnTo>
                  <a:lnTo>
                    <a:pt x="82835" y="8622"/>
                  </a:lnTo>
                  <a:lnTo>
                    <a:pt x="77077" y="4265"/>
                  </a:lnTo>
                  <a:lnTo>
                    <a:pt x="68564" y="1667"/>
                  </a:lnTo>
                  <a:lnTo>
                    <a:pt x="51671" y="0"/>
                  </a:lnTo>
                  <a:lnTo>
                    <a:pt x="37137" y="4451"/>
                  </a:lnTo>
                  <a:lnTo>
                    <a:pt x="25004" y="12054"/>
                  </a:lnTo>
                  <a:lnTo>
                    <a:pt x="5913" y="37092"/>
                  </a:lnTo>
                  <a:lnTo>
                    <a:pt x="2540" y="46353"/>
                  </a:lnTo>
                  <a:lnTo>
                    <a:pt x="0" y="81293"/>
                  </a:lnTo>
                  <a:lnTo>
                    <a:pt x="2558" y="88157"/>
                  </a:lnTo>
                  <a:lnTo>
                    <a:pt x="4629" y="91377"/>
                  </a:lnTo>
                  <a:lnTo>
                    <a:pt x="7002" y="93523"/>
                  </a:lnTo>
                  <a:lnTo>
                    <a:pt x="24753" y="103576"/>
                  </a:lnTo>
                  <a:lnTo>
                    <a:pt x="34395" y="105337"/>
                  </a:lnTo>
                  <a:lnTo>
                    <a:pt x="42649" y="103473"/>
                  </a:lnTo>
                  <a:lnTo>
                    <a:pt x="50618" y="100330"/>
                  </a:lnTo>
                  <a:lnTo>
                    <a:pt x="60773" y="98933"/>
                  </a:lnTo>
                  <a:lnTo>
                    <a:pt x="65268" y="96576"/>
                  </a:lnTo>
                  <a:lnTo>
                    <a:pt x="85896" y="73556"/>
                  </a:lnTo>
                  <a:lnTo>
                    <a:pt x="104337" y="44821"/>
                  </a:lnTo>
                  <a:lnTo>
                    <a:pt x="106808" y="38544"/>
                  </a:lnTo>
                  <a:lnTo>
                    <a:pt x="115514" y="26911"/>
                  </a:lnTo>
                  <a:lnTo>
                    <a:pt x="107355" y="26392"/>
                  </a:lnTo>
                  <a:lnTo>
                    <a:pt x="107030" y="38808"/>
                  </a:lnTo>
                  <a:lnTo>
                    <a:pt x="109658" y="44471"/>
                  </a:lnTo>
                  <a:lnTo>
                    <a:pt x="113141" y="50294"/>
                  </a:lnTo>
                  <a:lnTo>
                    <a:pt x="124950" y="85085"/>
                  </a:lnTo>
                  <a:lnTo>
                    <a:pt x="129198" y="91496"/>
                  </a:lnTo>
                  <a:lnTo>
                    <a:pt x="132712" y="93603"/>
                  </a:lnTo>
                  <a:lnTo>
                    <a:pt x="149964" y="99629"/>
                  </a:lnTo>
                  <a:lnTo>
                    <a:pt x="156852" y="103583"/>
                  </a:lnTo>
                  <a:lnTo>
                    <a:pt x="169358" y="106121"/>
                  </a:lnTo>
                  <a:lnTo>
                    <a:pt x="178436" y="1067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298"/>
            <p:cNvSpPr/>
            <p:nvPr/>
          </p:nvSpPr>
          <p:spPr>
            <a:xfrm>
              <a:off x="2876295" y="2795007"/>
              <a:ext cx="115151" cy="114811"/>
            </a:xfrm>
            <a:custGeom>
              <a:avLst/>
              <a:gdLst/>
              <a:ahLst/>
              <a:cxnLst/>
              <a:rect l="0" t="0" r="0" b="0"/>
              <a:pathLst>
                <a:path w="115151" h="114811">
                  <a:moveTo>
                    <a:pt x="115150" y="8915"/>
                  </a:moveTo>
                  <a:lnTo>
                    <a:pt x="115150" y="4174"/>
                  </a:lnTo>
                  <a:lnTo>
                    <a:pt x="114158" y="2778"/>
                  </a:lnTo>
                  <a:lnTo>
                    <a:pt x="112505" y="1847"/>
                  </a:lnTo>
                  <a:lnTo>
                    <a:pt x="102721" y="353"/>
                  </a:lnTo>
                  <a:lnTo>
                    <a:pt x="61319" y="0"/>
                  </a:lnTo>
                  <a:lnTo>
                    <a:pt x="49554" y="984"/>
                  </a:lnTo>
                  <a:lnTo>
                    <a:pt x="6171" y="14807"/>
                  </a:lnTo>
                  <a:lnTo>
                    <a:pt x="2223" y="16494"/>
                  </a:lnTo>
                  <a:lnTo>
                    <a:pt x="1170" y="17937"/>
                  </a:lnTo>
                  <a:lnTo>
                    <a:pt x="0" y="22185"/>
                  </a:lnTo>
                  <a:lnTo>
                    <a:pt x="681" y="23715"/>
                  </a:lnTo>
                  <a:lnTo>
                    <a:pt x="2126" y="24734"/>
                  </a:lnTo>
                  <a:lnTo>
                    <a:pt x="4082" y="25414"/>
                  </a:lnTo>
                  <a:lnTo>
                    <a:pt x="47073" y="50666"/>
                  </a:lnTo>
                  <a:lnTo>
                    <a:pt x="89589" y="74402"/>
                  </a:lnTo>
                  <a:lnTo>
                    <a:pt x="108043" y="86306"/>
                  </a:lnTo>
                  <a:lnTo>
                    <a:pt x="114214" y="96448"/>
                  </a:lnTo>
                  <a:lnTo>
                    <a:pt x="114873" y="102430"/>
                  </a:lnTo>
                  <a:lnTo>
                    <a:pt x="113973" y="104000"/>
                  </a:lnTo>
                  <a:lnTo>
                    <a:pt x="112381" y="105047"/>
                  </a:lnTo>
                  <a:lnTo>
                    <a:pt x="81723" y="114707"/>
                  </a:lnTo>
                  <a:lnTo>
                    <a:pt x="58460" y="114810"/>
                  </a:lnTo>
                  <a:lnTo>
                    <a:pt x="16924" y="107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299"/>
            <p:cNvSpPr/>
            <p:nvPr/>
          </p:nvSpPr>
          <p:spPr>
            <a:xfrm>
              <a:off x="3000375" y="2804054"/>
              <a:ext cx="151806" cy="106915"/>
            </a:xfrm>
            <a:custGeom>
              <a:avLst/>
              <a:gdLst/>
              <a:ahLst/>
              <a:cxnLst/>
              <a:rect l="0" t="0" r="0" b="0"/>
              <a:pathLst>
                <a:path w="151806" h="106915">
                  <a:moveTo>
                    <a:pt x="0" y="89165"/>
                  </a:moveTo>
                  <a:lnTo>
                    <a:pt x="4740" y="89165"/>
                  </a:lnTo>
                  <a:lnTo>
                    <a:pt x="6137" y="88173"/>
                  </a:lnTo>
                  <a:lnTo>
                    <a:pt x="7068" y="86519"/>
                  </a:lnTo>
                  <a:lnTo>
                    <a:pt x="7688" y="84424"/>
                  </a:lnTo>
                  <a:lnTo>
                    <a:pt x="9094" y="83028"/>
                  </a:lnTo>
                  <a:lnTo>
                    <a:pt x="13302" y="81476"/>
                  </a:lnTo>
                  <a:lnTo>
                    <a:pt x="51160" y="75527"/>
                  </a:lnTo>
                  <a:lnTo>
                    <a:pt x="67395" y="65010"/>
                  </a:lnTo>
                  <a:lnTo>
                    <a:pt x="92232" y="41526"/>
                  </a:lnTo>
                  <a:lnTo>
                    <a:pt x="95562" y="35580"/>
                  </a:lnTo>
                  <a:lnTo>
                    <a:pt x="97437" y="24009"/>
                  </a:lnTo>
                  <a:lnTo>
                    <a:pt x="97700" y="18939"/>
                  </a:lnTo>
                  <a:lnTo>
                    <a:pt x="96884" y="15558"/>
                  </a:lnTo>
                  <a:lnTo>
                    <a:pt x="95347" y="13305"/>
                  </a:lnTo>
                  <a:lnTo>
                    <a:pt x="82965" y="3254"/>
                  </a:lnTo>
                  <a:lnTo>
                    <a:pt x="77222" y="1373"/>
                  </a:lnTo>
                  <a:lnTo>
                    <a:pt x="51828" y="0"/>
                  </a:lnTo>
                  <a:lnTo>
                    <a:pt x="37295" y="4647"/>
                  </a:lnTo>
                  <a:lnTo>
                    <a:pt x="25162" y="12308"/>
                  </a:lnTo>
                  <a:lnTo>
                    <a:pt x="15282" y="25603"/>
                  </a:lnTo>
                  <a:lnTo>
                    <a:pt x="10812" y="37369"/>
                  </a:lnTo>
                  <a:lnTo>
                    <a:pt x="9487" y="51879"/>
                  </a:lnTo>
                  <a:lnTo>
                    <a:pt x="11823" y="60356"/>
                  </a:lnTo>
                  <a:lnTo>
                    <a:pt x="15177" y="68424"/>
                  </a:lnTo>
                  <a:lnTo>
                    <a:pt x="16667" y="78624"/>
                  </a:lnTo>
                  <a:lnTo>
                    <a:pt x="19049" y="83129"/>
                  </a:lnTo>
                  <a:lnTo>
                    <a:pt x="26987" y="90782"/>
                  </a:lnTo>
                  <a:lnTo>
                    <a:pt x="42613" y="100668"/>
                  </a:lnTo>
                  <a:lnTo>
                    <a:pt x="59810" y="105141"/>
                  </a:lnTo>
                  <a:lnTo>
                    <a:pt x="101219" y="106914"/>
                  </a:lnTo>
                  <a:lnTo>
                    <a:pt x="119068" y="105999"/>
                  </a:lnTo>
                  <a:lnTo>
                    <a:pt x="151805" y="98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2300"/>
            <p:cNvSpPr/>
            <p:nvPr/>
          </p:nvSpPr>
          <p:spPr>
            <a:xfrm>
              <a:off x="3145060" y="2750344"/>
              <a:ext cx="176785" cy="169512"/>
            </a:xfrm>
            <a:custGeom>
              <a:avLst/>
              <a:gdLst/>
              <a:ahLst/>
              <a:cxnLst/>
              <a:rect l="0" t="0" r="0" b="0"/>
              <a:pathLst>
                <a:path w="176785" h="169512">
                  <a:moveTo>
                    <a:pt x="167854" y="0"/>
                  </a:moveTo>
                  <a:lnTo>
                    <a:pt x="167854" y="43213"/>
                  </a:lnTo>
                  <a:lnTo>
                    <a:pt x="167854" y="83434"/>
                  </a:lnTo>
                  <a:lnTo>
                    <a:pt x="167854" y="127830"/>
                  </a:lnTo>
                  <a:lnTo>
                    <a:pt x="167854" y="147892"/>
                  </a:lnTo>
                  <a:lnTo>
                    <a:pt x="167854" y="145766"/>
                  </a:lnTo>
                  <a:lnTo>
                    <a:pt x="166862" y="144802"/>
                  </a:lnTo>
                  <a:lnTo>
                    <a:pt x="163114" y="143731"/>
                  </a:lnTo>
                  <a:lnTo>
                    <a:pt x="161717" y="142453"/>
                  </a:lnTo>
                  <a:lnTo>
                    <a:pt x="154552" y="130521"/>
                  </a:lnTo>
                  <a:lnTo>
                    <a:pt x="142773" y="118974"/>
                  </a:lnTo>
                  <a:lnTo>
                    <a:pt x="106916" y="95246"/>
                  </a:lnTo>
                  <a:lnTo>
                    <a:pt x="90047" y="91059"/>
                  </a:lnTo>
                  <a:lnTo>
                    <a:pt x="54708" y="89451"/>
                  </a:lnTo>
                  <a:lnTo>
                    <a:pt x="36874" y="94083"/>
                  </a:lnTo>
                  <a:lnTo>
                    <a:pt x="20200" y="104537"/>
                  </a:lnTo>
                  <a:lnTo>
                    <a:pt x="4298" y="119109"/>
                  </a:lnTo>
                  <a:lnTo>
                    <a:pt x="904" y="127682"/>
                  </a:lnTo>
                  <a:lnTo>
                    <a:pt x="0" y="132746"/>
                  </a:lnTo>
                  <a:lnTo>
                    <a:pt x="389" y="136122"/>
                  </a:lnTo>
                  <a:lnTo>
                    <a:pt x="1640" y="138373"/>
                  </a:lnTo>
                  <a:lnTo>
                    <a:pt x="32756" y="163787"/>
                  </a:lnTo>
                  <a:lnTo>
                    <a:pt x="49332" y="167923"/>
                  </a:lnTo>
                  <a:lnTo>
                    <a:pt x="89298" y="169511"/>
                  </a:lnTo>
                  <a:lnTo>
                    <a:pt x="132374" y="162576"/>
                  </a:lnTo>
                  <a:lnTo>
                    <a:pt x="156349" y="158634"/>
                  </a:lnTo>
                  <a:lnTo>
                    <a:pt x="176784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SMARTInkShape-Group453"/>
          <p:cNvGrpSpPr/>
          <p:nvPr/>
        </p:nvGrpSpPr>
        <p:grpSpPr>
          <a:xfrm>
            <a:off x="3656027" y="2705695"/>
            <a:ext cx="1486903" cy="214314"/>
            <a:chOff x="3656027" y="2705695"/>
            <a:chExt cx="1486903" cy="214314"/>
          </a:xfrm>
        </p:grpSpPr>
        <p:sp>
          <p:nvSpPr>
            <p:cNvPr id="167" name="SMARTInkShape-2301"/>
            <p:cNvSpPr/>
            <p:nvPr/>
          </p:nvSpPr>
          <p:spPr>
            <a:xfrm>
              <a:off x="3656027" y="2794992"/>
              <a:ext cx="237318" cy="124858"/>
            </a:xfrm>
            <a:custGeom>
              <a:avLst/>
              <a:gdLst/>
              <a:ahLst/>
              <a:cxnLst/>
              <a:rect l="0" t="0" r="0" b="0"/>
              <a:pathLst>
                <a:path w="237318" h="124858">
                  <a:moveTo>
                    <a:pt x="5145" y="0"/>
                  </a:moveTo>
                  <a:lnTo>
                    <a:pt x="5145" y="42807"/>
                  </a:lnTo>
                  <a:lnTo>
                    <a:pt x="5145" y="86836"/>
                  </a:lnTo>
                  <a:lnTo>
                    <a:pt x="5145" y="109989"/>
                  </a:lnTo>
                  <a:lnTo>
                    <a:pt x="4153" y="112021"/>
                  </a:lnTo>
                  <a:lnTo>
                    <a:pt x="2499" y="113376"/>
                  </a:lnTo>
                  <a:lnTo>
                    <a:pt x="404" y="114280"/>
                  </a:lnTo>
                  <a:lnTo>
                    <a:pt x="0" y="114882"/>
                  </a:lnTo>
                  <a:lnTo>
                    <a:pt x="723" y="115283"/>
                  </a:lnTo>
                  <a:lnTo>
                    <a:pt x="2197" y="115551"/>
                  </a:lnTo>
                  <a:lnTo>
                    <a:pt x="3179" y="114737"/>
                  </a:lnTo>
                  <a:lnTo>
                    <a:pt x="4271" y="111187"/>
                  </a:lnTo>
                  <a:lnTo>
                    <a:pt x="7781" y="70632"/>
                  </a:lnTo>
                  <a:lnTo>
                    <a:pt x="21395" y="29719"/>
                  </a:lnTo>
                  <a:lnTo>
                    <a:pt x="23915" y="25766"/>
                  </a:lnTo>
                  <a:lnTo>
                    <a:pt x="27580" y="23130"/>
                  </a:lnTo>
                  <a:lnTo>
                    <a:pt x="39574" y="16775"/>
                  </a:lnTo>
                  <a:lnTo>
                    <a:pt x="46244" y="12417"/>
                  </a:lnTo>
                  <a:lnTo>
                    <a:pt x="52515" y="10479"/>
                  </a:lnTo>
                  <a:lnTo>
                    <a:pt x="66364" y="9389"/>
                  </a:lnTo>
                  <a:lnTo>
                    <a:pt x="83036" y="13806"/>
                  </a:lnTo>
                  <a:lnTo>
                    <a:pt x="92018" y="21350"/>
                  </a:lnTo>
                  <a:lnTo>
                    <a:pt x="100310" y="30325"/>
                  </a:lnTo>
                  <a:lnTo>
                    <a:pt x="110610" y="37621"/>
                  </a:lnTo>
                  <a:lnTo>
                    <a:pt x="114150" y="41948"/>
                  </a:lnTo>
                  <a:lnTo>
                    <a:pt x="126746" y="74700"/>
                  </a:lnTo>
                  <a:lnTo>
                    <a:pt x="130121" y="118911"/>
                  </a:lnTo>
                  <a:lnTo>
                    <a:pt x="130160" y="124857"/>
                  </a:lnTo>
                  <a:lnTo>
                    <a:pt x="130161" y="84486"/>
                  </a:lnTo>
                  <a:lnTo>
                    <a:pt x="131153" y="70292"/>
                  </a:lnTo>
                  <a:lnTo>
                    <a:pt x="146411" y="25648"/>
                  </a:lnTo>
                  <a:lnTo>
                    <a:pt x="152284" y="15427"/>
                  </a:lnTo>
                  <a:lnTo>
                    <a:pt x="157522" y="11817"/>
                  </a:lnTo>
                  <a:lnTo>
                    <a:pt x="166049" y="9785"/>
                  </a:lnTo>
                  <a:lnTo>
                    <a:pt x="177819" y="9099"/>
                  </a:lnTo>
                  <a:lnTo>
                    <a:pt x="183753" y="11651"/>
                  </a:lnTo>
                  <a:lnTo>
                    <a:pt x="189698" y="15100"/>
                  </a:lnTo>
                  <a:lnTo>
                    <a:pt x="195648" y="16633"/>
                  </a:lnTo>
                  <a:lnTo>
                    <a:pt x="197631" y="19026"/>
                  </a:lnTo>
                  <a:lnTo>
                    <a:pt x="203460" y="34479"/>
                  </a:lnTo>
                  <a:lnTo>
                    <a:pt x="205816" y="37869"/>
                  </a:lnTo>
                  <a:lnTo>
                    <a:pt x="209132" y="52121"/>
                  </a:lnTo>
                  <a:lnTo>
                    <a:pt x="211244" y="73722"/>
                  </a:lnTo>
                  <a:lnTo>
                    <a:pt x="218180" y="91791"/>
                  </a:lnTo>
                  <a:lnTo>
                    <a:pt x="219345" y="110091"/>
                  </a:lnTo>
                  <a:lnTo>
                    <a:pt x="220375" y="112089"/>
                  </a:lnTo>
                  <a:lnTo>
                    <a:pt x="222053" y="113421"/>
                  </a:lnTo>
                  <a:lnTo>
                    <a:pt x="227136" y="115560"/>
                  </a:lnTo>
                  <a:lnTo>
                    <a:pt x="237317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302"/>
            <p:cNvSpPr/>
            <p:nvPr/>
          </p:nvSpPr>
          <p:spPr>
            <a:xfrm>
              <a:off x="3964781" y="2794992"/>
              <a:ext cx="123218" cy="107109"/>
            </a:xfrm>
            <a:custGeom>
              <a:avLst/>
              <a:gdLst/>
              <a:ahLst/>
              <a:cxnLst/>
              <a:rect l="0" t="0" r="0" b="0"/>
              <a:pathLst>
                <a:path w="123218" h="107109">
                  <a:moveTo>
                    <a:pt x="0" y="8930"/>
                  </a:moveTo>
                  <a:lnTo>
                    <a:pt x="0" y="52402"/>
                  </a:lnTo>
                  <a:lnTo>
                    <a:pt x="992" y="68633"/>
                  </a:lnTo>
                  <a:lnTo>
                    <a:pt x="11024" y="97627"/>
                  </a:lnTo>
                  <a:lnTo>
                    <a:pt x="13303" y="100803"/>
                  </a:lnTo>
                  <a:lnTo>
                    <a:pt x="18480" y="104333"/>
                  </a:lnTo>
                  <a:lnTo>
                    <a:pt x="25081" y="105901"/>
                  </a:lnTo>
                  <a:lnTo>
                    <a:pt x="60938" y="107108"/>
                  </a:lnTo>
                  <a:lnTo>
                    <a:pt x="69417" y="104489"/>
                  </a:lnTo>
                  <a:lnTo>
                    <a:pt x="99844" y="86164"/>
                  </a:lnTo>
                  <a:lnTo>
                    <a:pt x="120968" y="57373"/>
                  </a:lnTo>
                  <a:lnTo>
                    <a:pt x="123217" y="50965"/>
                  </a:lnTo>
                  <a:lnTo>
                    <a:pt x="122824" y="47868"/>
                  </a:lnTo>
                  <a:lnTo>
                    <a:pt x="112429" y="28034"/>
                  </a:lnTo>
                  <a:lnTo>
                    <a:pt x="108687" y="24642"/>
                  </a:lnTo>
                  <a:lnTo>
                    <a:pt x="83139" y="12318"/>
                  </a:lnTo>
                  <a:lnTo>
                    <a:pt x="38572" y="1374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303"/>
            <p:cNvSpPr/>
            <p:nvPr/>
          </p:nvSpPr>
          <p:spPr>
            <a:xfrm>
              <a:off x="4134997" y="2714625"/>
              <a:ext cx="26238" cy="196454"/>
            </a:xfrm>
            <a:custGeom>
              <a:avLst/>
              <a:gdLst/>
              <a:ahLst/>
              <a:cxnLst/>
              <a:rect l="0" t="0" r="0" b="0"/>
              <a:pathLst>
                <a:path w="26238" h="196454">
                  <a:moveTo>
                    <a:pt x="8378" y="0"/>
                  </a:moveTo>
                  <a:lnTo>
                    <a:pt x="8378" y="25731"/>
                  </a:lnTo>
                  <a:lnTo>
                    <a:pt x="5732" y="33926"/>
                  </a:lnTo>
                  <a:lnTo>
                    <a:pt x="3638" y="37500"/>
                  </a:lnTo>
                  <a:lnTo>
                    <a:pt x="0" y="70202"/>
                  </a:lnTo>
                  <a:lnTo>
                    <a:pt x="513" y="101040"/>
                  </a:lnTo>
                  <a:lnTo>
                    <a:pt x="7557" y="142052"/>
                  </a:lnTo>
                  <a:lnTo>
                    <a:pt x="9298" y="172230"/>
                  </a:lnTo>
                  <a:lnTo>
                    <a:pt x="16474" y="187042"/>
                  </a:lnTo>
                  <a:lnTo>
                    <a:pt x="17198" y="195018"/>
                  </a:lnTo>
                  <a:lnTo>
                    <a:pt x="18227" y="195496"/>
                  </a:lnTo>
                  <a:lnTo>
                    <a:pt x="26237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304"/>
            <p:cNvSpPr/>
            <p:nvPr/>
          </p:nvSpPr>
          <p:spPr>
            <a:xfrm>
              <a:off x="4205883" y="2777665"/>
              <a:ext cx="106624" cy="115555"/>
            </a:xfrm>
            <a:custGeom>
              <a:avLst/>
              <a:gdLst/>
              <a:ahLst/>
              <a:cxnLst/>
              <a:rect l="0" t="0" r="0" b="0"/>
              <a:pathLst>
                <a:path w="106624" h="115555">
                  <a:moveTo>
                    <a:pt x="0" y="79835"/>
                  </a:moveTo>
                  <a:lnTo>
                    <a:pt x="13302" y="79835"/>
                  </a:lnTo>
                  <a:lnTo>
                    <a:pt x="18480" y="82481"/>
                  </a:lnTo>
                  <a:lnTo>
                    <a:pt x="21249" y="84575"/>
                  </a:lnTo>
                  <a:lnTo>
                    <a:pt x="24088" y="84980"/>
                  </a:lnTo>
                  <a:lnTo>
                    <a:pt x="64606" y="77304"/>
                  </a:lnTo>
                  <a:lnTo>
                    <a:pt x="78343" y="70155"/>
                  </a:lnTo>
                  <a:lnTo>
                    <a:pt x="101084" y="50026"/>
                  </a:lnTo>
                  <a:lnTo>
                    <a:pt x="104458" y="41451"/>
                  </a:lnTo>
                  <a:lnTo>
                    <a:pt x="106623" y="24518"/>
                  </a:lnTo>
                  <a:lnTo>
                    <a:pt x="104273" y="17877"/>
                  </a:lnTo>
                  <a:lnTo>
                    <a:pt x="94680" y="5530"/>
                  </a:lnTo>
                  <a:lnTo>
                    <a:pt x="89044" y="2162"/>
                  </a:lnTo>
                  <a:lnTo>
                    <a:pt x="77340" y="0"/>
                  </a:lnTo>
                  <a:lnTo>
                    <a:pt x="71415" y="2350"/>
                  </a:lnTo>
                  <a:lnTo>
                    <a:pt x="68446" y="4366"/>
                  </a:lnTo>
                  <a:lnTo>
                    <a:pt x="51407" y="8593"/>
                  </a:lnTo>
                  <a:lnTo>
                    <a:pt x="49154" y="10512"/>
                  </a:lnTo>
                  <a:lnTo>
                    <a:pt x="30585" y="41387"/>
                  </a:lnTo>
                  <a:lnTo>
                    <a:pt x="27122" y="73173"/>
                  </a:lnTo>
                  <a:lnTo>
                    <a:pt x="26937" y="81173"/>
                  </a:lnTo>
                  <a:lnTo>
                    <a:pt x="29500" y="88036"/>
                  </a:lnTo>
                  <a:lnTo>
                    <a:pt x="32955" y="94394"/>
                  </a:lnTo>
                  <a:lnTo>
                    <a:pt x="35892" y="103552"/>
                  </a:lnTo>
                  <a:lnTo>
                    <a:pt x="40095" y="109558"/>
                  </a:lnTo>
                  <a:lnTo>
                    <a:pt x="47916" y="112889"/>
                  </a:lnTo>
                  <a:lnTo>
                    <a:pt x="89297" y="115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305"/>
            <p:cNvSpPr/>
            <p:nvPr/>
          </p:nvSpPr>
          <p:spPr>
            <a:xfrm>
              <a:off x="4367140" y="2759427"/>
              <a:ext cx="124494" cy="138580"/>
            </a:xfrm>
            <a:custGeom>
              <a:avLst/>
              <a:gdLst/>
              <a:ahLst/>
              <a:cxnLst/>
              <a:rect l="0" t="0" r="0" b="0"/>
              <a:pathLst>
                <a:path w="124494" h="138580">
                  <a:moveTo>
                    <a:pt x="97704" y="26636"/>
                  </a:moveTo>
                  <a:lnTo>
                    <a:pt x="97704" y="43145"/>
                  </a:lnTo>
                  <a:lnTo>
                    <a:pt x="98696" y="43595"/>
                  </a:lnTo>
                  <a:lnTo>
                    <a:pt x="105392" y="44376"/>
                  </a:lnTo>
                  <a:lnTo>
                    <a:pt x="101525" y="44460"/>
                  </a:lnTo>
                  <a:lnTo>
                    <a:pt x="100251" y="43479"/>
                  </a:lnTo>
                  <a:lnTo>
                    <a:pt x="98039" y="36803"/>
                  </a:lnTo>
                  <a:lnTo>
                    <a:pt x="97803" y="31192"/>
                  </a:lnTo>
                  <a:lnTo>
                    <a:pt x="95102" y="26015"/>
                  </a:lnTo>
                  <a:lnTo>
                    <a:pt x="91587" y="20406"/>
                  </a:lnTo>
                  <a:lnTo>
                    <a:pt x="88615" y="11671"/>
                  </a:lnTo>
                  <a:lnTo>
                    <a:pt x="84404" y="5763"/>
                  </a:lnTo>
                  <a:lnTo>
                    <a:pt x="79225" y="2476"/>
                  </a:lnTo>
                  <a:lnTo>
                    <a:pt x="67816" y="366"/>
                  </a:lnTo>
                  <a:lnTo>
                    <a:pt x="58972" y="0"/>
                  </a:lnTo>
                  <a:lnTo>
                    <a:pt x="56008" y="1934"/>
                  </a:lnTo>
                  <a:lnTo>
                    <a:pt x="23289" y="43220"/>
                  </a:lnTo>
                  <a:lnTo>
                    <a:pt x="3446" y="83290"/>
                  </a:lnTo>
                  <a:lnTo>
                    <a:pt x="0" y="108229"/>
                  </a:lnTo>
                  <a:lnTo>
                    <a:pt x="2355" y="115154"/>
                  </a:lnTo>
                  <a:lnTo>
                    <a:pt x="11952" y="127685"/>
                  </a:lnTo>
                  <a:lnTo>
                    <a:pt x="20235" y="131077"/>
                  </a:lnTo>
                  <a:lnTo>
                    <a:pt x="29539" y="133577"/>
                  </a:lnTo>
                  <a:lnTo>
                    <a:pt x="36981" y="137996"/>
                  </a:lnTo>
                  <a:lnTo>
                    <a:pt x="41347" y="138579"/>
                  </a:lnTo>
                  <a:lnTo>
                    <a:pt x="80030" y="131513"/>
                  </a:lnTo>
                  <a:lnTo>
                    <a:pt x="91833" y="125834"/>
                  </a:lnTo>
                  <a:lnTo>
                    <a:pt x="112933" y="111310"/>
                  </a:lnTo>
                  <a:lnTo>
                    <a:pt x="124493" y="107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306"/>
            <p:cNvSpPr/>
            <p:nvPr/>
          </p:nvSpPr>
          <p:spPr>
            <a:xfrm>
              <a:off x="4554509" y="2777133"/>
              <a:ext cx="88804" cy="106731"/>
            </a:xfrm>
            <a:custGeom>
              <a:avLst/>
              <a:gdLst/>
              <a:ahLst/>
              <a:cxnLst/>
              <a:rect l="0" t="0" r="0" b="0"/>
              <a:pathLst>
                <a:path w="88804" h="106731">
                  <a:moveTo>
                    <a:pt x="8561" y="0"/>
                  </a:moveTo>
                  <a:lnTo>
                    <a:pt x="8561" y="21249"/>
                  </a:lnTo>
                  <a:lnTo>
                    <a:pt x="0" y="60938"/>
                  </a:lnTo>
                  <a:lnTo>
                    <a:pt x="4481" y="77807"/>
                  </a:lnTo>
                  <a:lnTo>
                    <a:pt x="15892" y="95977"/>
                  </a:lnTo>
                  <a:lnTo>
                    <a:pt x="21757" y="102300"/>
                  </a:lnTo>
                  <a:lnTo>
                    <a:pt x="26994" y="104998"/>
                  </a:lnTo>
                  <a:lnTo>
                    <a:pt x="38440" y="106730"/>
                  </a:lnTo>
                  <a:lnTo>
                    <a:pt x="44330" y="104321"/>
                  </a:lnTo>
                  <a:lnTo>
                    <a:pt x="72807" y="86154"/>
                  </a:lnTo>
                  <a:lnTo>
                    <a:pt x="76803" y="77647"/>
                  </a:lnTo>
                  <a:lnTo>
                    <a:pt x="88505" y="33218"/>
                  </a:lnTo>
                  <a:lnTo>
                    <a:pt x="88803" y="23953"/>
                  </a:lnTo>
                  <a:lnTo>
                    <a:pt x="86227" y="17922"/>
                  </a:lnTo>
                  <a:lnTo>
                    <a:pt x="79999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307"/>
            <p:cNvSpPr/>
            <p:nvPr/>
          </p:nvSpPr>
          <p:spPr>
            <a:xfrm>
              <a:off x="4750757" y="2705695"/>
              <a:ext cx="17697" cy="214314"/>
            </a:xfrm>
            <a:custGeom>
              <a:avLst/>
              <a:gdLst/>
              <a:ahLst/>
              <a:cxnLst/>
              <a:rect l="0" t="0" r="0" b="0"/>
              <a:pathLst>
                <a:path w="17697" h="214314">
                  <a:moveTo>
                    <a:pt x="8766" y="0"/>
                  </a:moveTo>
                  <a:lnTo>
                    <a:pt x="8766" y="7689"/>
                  </a:lnTo>
                  <a:lnTo>
                    <a:pt x="1699" y="28194"/>
                  </a:lnTo>
                  <a:lnTo>
                    <a:pt x="0" y="65277"/>
                  </a:lnTo>
                  <a:lnTo>
                    <a:pt x="901" y="80606"/>
                  </a:lnTo>
                  <a:lnTo>
                    <a:pt x="7945" y="124959"/>
                  </a:lnTo>
                  <a:lnTo>
                    <a:pt x="8718" y="169487"/>
                  </a:lnTo>
                  <a:lnTo>
                    <a:pt x="8766" y="203461"/>
                  </a:lnTo>
                  <a:lnTo>
                    <a:pt x="17696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308"/>
            <p:cNvSpPr/>
            <p:nvPr/>
          </p:nvSpPr>
          <p:spPr>
            <a:xfrm>
              <a:off x="4848820" y="2759829"/>
              <a:ext cx="116087" cy="133391"/>
            </a:xfrm>
            <a:custGeom>
              <a:avLst/>
              <a:gdLst/>
              <a:ahLst/>
              <a:cxnLst/>
              <a:rect l="0" t="0" r="0" b="0"/>
              <a:pathLst>
                <a:path w="116087" h="133391">
                  <a:moveTo>
                    <a:pt x="0" y="88741"/>
                  </a:moveTo>
                  <a:lnTo>
                    <a:pt x="7689" y="88741"/>
                  </a:lnTo>
                  <a:lnTo>
                    <a:pt x="13303" y="93482"/>
                  </a:lnTo>
                  <a:lnTo>
                    <a:pt x="21126" y="95809"/>
                  </a:lnTo>
                  <a:lnTo>
                    <a:pt x="37577" y="97303"/>
                  </a:lnTo>
                  <a:lnTo>
                    <a:pt x="52034" y="92822"/>
                  </a:lnTo>
                  <a:lnTo>
                    <a:pt x="67568" y="82418"/>
                  </a:lnTo>
                  <a:lnTo>
                    <a:pt x="77127" y="72757"/>
                  </a:lnTo>
                  <a:lnTo>
                    <a:pt x="85250" y="58759"/>
                  </a:lnTo>
                  <a:lnTo>
                    <a:pt x="88498" y="44638"/>
                  </a:lnTo>
                  <a:lnTo>
                    <a:pt x="89139" y="27554"/>
                  </a:lnTo>
                  <a:lnTo>
                    <a:pt x="86581" y="19214"/>
                  </a:lnTo>
                  <a:lnTo>
                    <a:pt x="76855" y="5775"/>
                  </a:lnTo>
                  <a:lnTo>
                    <a:pt x="71199" y="2258"/>
                  </a:lnTo>
                  <a:lnTo>
                    <a:pt x="59484" y="0"/>
                  </a:lnTo>
                  <a:lnTo>
                    <a:pt x="53558" y="2337"/>
                  </a:lnTo>
                  <a:lnTo>
                    <a:pt x="32741" y="20450"/>
                  </a:lnTo>
                  <a:lnTo>
                    <a:pt x="21828" y="38357"/>
                  </a:lnTo>
                  <a:lnTo>
                    <a:pt x="19036" y="50221"/>
                  </a:lnTo>
                  <a:lnTo>
                    <a:pt x="17905" y="87129"/>
                  </a:lnTo>
                  <a:lnTo>
                    <a:pt x="20526" y="95631"/>
                  </a:lnTo>
                  <a:lnTo>
                    <a:pt x="24005" y="102718"/>
                  </a:lnTo>
                  <a:lnTo>
                    <a:pt x="25552" y="109174"/>
                  </a:lnTo>
                  <a:lnTo>
                    <a:pt x="31532" y="115351"/>
                  </a:lnTo>
                  <a:lnTo>
                    <a:pt x="51043" y="129398"/>
                  </a:lnTo>
                  <a:lnTo>
                    <a:pt x="77841" y="132864"/>
                  </a:lnTo>
                  <a:lnTo>
                    <a:pt x="116086" y="1333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309"/>
            <p:cNvSpPr/>
            <p:nvPr/>
          </p:nvSpPr>
          <p:spPr>
            <a:xfrm>
              <a:off x="5010086" y="2760515"/>
              <a:ext cx="132844" cy="137770"/>
            </a:xfrm>
            <a:custGeom>
              <a:avLst/>
              <a:gdLst/>
              <a:ahLst/>
              <a:cxnLst/>
              <a:rect l="0" t="0" r="0" b="0"/>
              <a:pathLst>
                <a:path w="132844" h="137770">
                  <a:moveTo>
                    <a:pt x="70906" y="7688"/>
                  </a:moveTo>
                  <a:lnTo>
                    <a:pt x="55529" y="0"/>
                  </a:lnTo>
                  <a:lnTo>
                    <a:pt x="53710" y="578"/>
                  </a:lnTo>
                  <a:lnTo>
                    <a:pt x="45416" y="5141"/>
                  </a:lnTo>
                  <a:lnTo>
                    <a:pt x="31824" y="7925"/>
                  </a:lnTo>
                  <a:lnTo>
                    <a:pt x="17840" y="14607"/>
                  </a:lnTo>
                  <a:lnTo>
                    <a:pt x="14693" y="15277"/>
                  </a:lnTo>
                  <a:lnTo>
                    <a:pt x="1263" y="24189"/>
                  </a:lnTo>
                  <a:lnTo>
                    <a:pt x="266" y="27589"/>
                  </a:lnTo>
                  <a:lnTo>
                    <a:pt x="0" y="29885"/>
                  </a:lnTo>
                  <a:lnTo>
                    <a:pt x="2351" y="35082"/>
                  </a:lnTo>
                  <a:lnTo>
                    <a:pt x="4367" y="37857"/>
                  </a:lnTo>
                  <a:lnTo>
                    <a:pt x="11898" y="40940"/>
                  </a:lnTo>
                  <a:lnTo>
                    <a:pt x="20868" y="43303"/>
                  </a:lnTo>
                  <a:lnTo>
                    <a:pt x="64169" y="64355"/>
                  </a:lnTo>
                  <a:lnTo>
                    <a:pt x="103318" y="82112"/>
                  </a:lnTo>
                  <a:lnTo>
                    <a:pt x="112763" y="90706"/>
                  </a:lnTo>
                  <a:lnTo>
                    <a:pt x="131487" y="112713"/>
                  </a:lnTo>
                  <a:lnTo>
                    <a:pt x="132557" y="116543"/>
                  </a:lnTo>
                  <a:lnTo>
                    <a:pt x="132843" y="118953"/>
                  </a:lnTo>
                  <a:lnTo>
                    <a:pt x="131049" y="120560"/>
                  </a:lnTo>
                  <a:lnTo>
                    <a:pt x="116558" y="125785"/>
                  </a:lnTo>
                  <a:lnTo>
                    <a:pt x="113247" y="128091"/>
                  </a:lnTo>
                  <a:lnTo>
                    <a:pt x="99106" y="131337"/>
                  </a:lnTo>
                  <a:lnTo>
                    <a:pt x="77542" y="133426"/>
                  </a:lnTo>
                  <a:lnTo>
                    <a:pt x="69556" y="137324"/>
                  </a:lnTo>
                  <a:lnTo>
                    <a:pt x="65045" y="137769"/>
                  </a:lnTo>
                  <a:lnTo>
                    <a:pt x="21406" y="131882"/>
                  </a:lnTo>
                  <a:lnTo>
                    <a:pt x="8398" y="123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454"/>
          <p:cNvGrpSpPr/>
          <p:nvPr/>
        </p:nvGrpSpPr>
        <p:grpSpPr>
          <a:xfrm>
            <a:off x="5420320" y="2696876"/>
            <a:ext cx="1419822" cy="240992"/>
            <a:chOff x="5420320" y="2696876"/>
            <a:chExt cx="1419822" cy="240992"/>
          </a:xfrm>
        </p:grpSpPr>
        <p:sp>
          <p:nvSpPr>
            <p:cNvPr id="177" name="SMARTInkShape-2310"/>
            <p:cNvSpPr/>
            <p:nvPr/>
          </p:nvSpPr>
          <p:spPr>
            <a:xfrm>
              <a:off x="5491771" y="2696876"/>
              <a:ext cx="116074" cy="240992"/>
            </a:xfrm>
            <a:custGeom>
              <a:avLst/>
              <a:gdLst/>
              <a:ahLst/>
              <a:cxnLst/>
              <a:rect l="0" t="0" r="0" b="0"/>
              <a:pathLst>
                <a:path w="116074" h="240992">
                  <a:moveTo>
                    <a:pt x="116073" y="26679"/>
                  </a:moveTo>
                  <a:lnTo>
                    <a:pt x="107511" y="18117"/>
                  </a:lnTo>
                  <a:lnTo>
                    <a:pt x="94747" y="17781"/>
                  </a:lnTo>
                  <a:lnTo>
                    <a:pt x="92925" y="16779"/>
                  </a:lnTo>
                  <a:lnTo>
                    <a:pt x="91712" y="15118"/>
                  </a:lnTo>
                  <a:lnTo>
                    <a:pt x="90902" y="13018"/>
                  </a:lnTo>
                  <a:lnTo>
                    <a:pt x="89371" y="11619"/>
                  </a:lnTo>
                  <a:lnTo>
                    <a:pt x="85023" y="10063"/>
                  </a:lnTo>
                  <a:lnTo>
                    <a:pt x="73075" y="8929"/>
                  </a:lnTo>
                  <a:lnTo>
                    <a:pt x="64621" y="2704"/>
                  </a:lnTo>
                  <a:lnTo>
                    <a:pt x="56290" y="724"/>
                  </a:lnTo>
                  <a:lnTo>
                    <a:pt x="41625" y="0"/>
                  </a:lnTo>
                  <a:lnTo>
                    <a:pt x="35690" y="2584"/>
                  </a:lnTo>
                  <a:lnTo>
                    <a:pt x="14868" y="20883"/>
                  </a:lnTo>
                  <a:lnTo>
                    <a:pt x="5939" y="34443"/>
                  </a:lnTo>
                  <a:lnTo>
                    <a:pt x="1751" y="51028"/>
                  </a:lnTo>
                  <a:lnTo>
                    <a:pt x="141" y="90997"/>
                  </a:lnTo>
                  <a:lnTo>
                    <a:pt x="0" y="135235"/>
                  </a:lnTo>
                  <a:lnTo>
                    <a:pt x="7676" y="175107"/>
                  </a:lnTo>
                  <a:lnTo>
                    <a:pt x="11399" y="205220"/>
                  </a:lnTo>
                  <a:lnTo>
                    <a:pt x="17989" y="226910"/>
                  </a:lnTo>
                  <a:lnTo>
                    <a:pt x="19926" y="228627"/>
                  </a:lnTo>
                  <a:lnTo>
                    <a:pt x="22209" y="229772"/>
                  </a:lnTo>
                  <a:lnTo>
                    <a:pt x="23731" y="231527"/>
                  </a:lnTo>
                  <a:lnTo>
                    <a:pt x="26776" y="240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311"/>
            <p:cNvSpPr/>
            <p:nvPr/>
          </p:nvSpPr>
          <p:spPr>
            <a:xfrm>
              <a:off x="5420320" y="2812852"/>
              <a:ext cx="214314" cy="1"/>
            </a:xfrm>
            <a:custGeom>
              <a:avLst/>
              <a:gdLst/>
              <a:ahLst/>
              <a:cxnLst/>
              <a:rect l="0" t="0" r="0" b="0"/>
              <a:pathLst>
                <a:path w="214314" h="1">
                  <a:moveTo>
                    <a:pt x="0" y="0"/>
                  </a:moveTo>
                  <a:lnTo>
                    <a:pt x="42241" y="0"/>
                  </a:lnTo>
                  <a:lnTo>
                    <a:pt x="82181" y="0"/>
                  </a:lnTo>
                  <a:lnTo>
                    <a:pt x="125255" y="0"/>
                  </a:lnTo>
                  <a:lnTo>
                    <a:pt x="168703" y="0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312"/>
            <p:cNvSpPr/>
            <p:nvPr/>
          </p:nvSpPr>
          <p:spPr>
            <a:xfrm>
              <a:off x="5634633" y="2803922"/>
              <a:ext cx="71438" cy="124480"/>
            </a:xfrm>
            <a:custGeom>
              <a:avLst/>
              <a:gdLst/>
              <a:ahLst/>
              <a:cxnLst/>
              <a:rect l="0" t="0" r="0" b="0"/>
              <a:pathLst>
                <a:path w="71438" h="124480">
                  <a:moveTo>
                    <a:pt x="0" y="0"/>
                  </a:moveTo>
                  <a:lnTo>
                    <a:pt x="0" y="42091"/>
                  </a:lnTo>
                  <a:lnTo>
                    <a:pt x="992" y="57561"/>
                  </a:lnTo>
                  <a:lnTo>
                    <a:pt x="11024" y="95639"/>
                  </a:lnTo>
                  <a:lnTo>
                    <a:pt x="14821" y="103030"/>
                  </a:lnTo>
                  <a:lnTo>
                    <a:pt x="17259" y="115859"/>
                  </a:lnTo>
                  <a:lnTo>
                    <a:pt x="17459" y="118911"/>
                  </a:lnTo>
                  <a:lnTo>
                    <a:pt x="18585" y="120946"/>
                  </a:lnTo>
                  <a:lnTo>
                    <a:pt x="20327" y="122302"/>
                  </a:lnTo>
                  <a:lnTo>
                    <a:pt x="25512" y="124479"/>
                  </a:lnTo>
                  <a:lnTo>
                    <a:pt x="25938" y="123666"/>
                  </a:lnTo>
                  <a:lnTo>
                    <a:pt x="26787" y="83097"/>
                  </a:lnTo>
                  <a:lnTo>
                    <a:pt x="27781" y="67506"/>
                  </a:lnTo>
                  <a:lnTo>
                    <a:pt x="33918" y="51311"/>
                  </a:lnTo>
                  <a:lnTo>
                    <a:pt x="59562" y="20932"/>
                  </a:lnTo>
                  <a:lnTo>
                    <a:pt x="67478" y="11935"/>
                  </a:lnTo>
                  <a:lnTo>
                    <a:pt x="71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313"/>
            <p:cNvSpPr/>
            <p:nvPr/>
          </p:nvSpPr>
          <p:spPr>
            <a:xfrm>
              <a:off x="5768578" y="2812852"/>
              <a:ext cx="98073" cy="107110"/>
            </a:xfrm>
            <a:custGeom>
              <a:avLst/>
              <a:gdLst/>
              <a:ahLst/>
              <a:cxnLst/>
              <a:rect l="0" t="0" r="0" b="0"/>
              <a:pathLst>
                <a:path w="98073" h="107110">
                  <a:moveTo>
                    <a:pt x="35719" y="8929"/>
                  </a:moveTo>
                  <a:lnTo>
                    <a:pt x="28030" y="8929"/>
                  </a:lnTo>
                  <a:lnTo>
                    <a:pt x="27616" y="9921"/>
                  </a:lnTo>
                  <a:lnTo>
                    <a:pt x="25869" y="24160"/>
                  </a:lnTo>
                  <a:lnTo>
                    <a:pt x="20674" y="33837"/>
                  </a:lnTo>
                  <a:lnTo>
                    <a:pt x="17908" y="78343"/>
                  </a:lnTo>
                  <a:lnTo>
                    <a:pt x="17892" y="81994"/>
                  </a:lnTo>
                  <a:lnTo>
                    <a:pt x="20520" y="88697"/>
                  </a:lnTo>
                  <a:lnTo>
                    <a:pt x="24003" y="94983"/>
                  </a:lnTo>
                  <a:lnTo>
                    <a:pt x="25551" y="101084"/>
                  </a:lnTo>
                  <a:lnTo>
                    <a:pt x="26956" y="103108"/>
                  </a:lnTo>
                  <a:lnTo>
                    <a:pt x="28884" y="104458"/>
                  </a:lnTo>
                  <a:lnTo>
                    <a:pt x="34666" y="105956"/>
                  </a:lnTo>
                  <a:lnTo>
                    <a:pt x="65153" y="107109"/>
                  </a:lnTo>
                  <a:lnTo>
                    <a:pt x="71290" y="104489"/>
                  </a:lnTo>
                  <a:lnTo>
                    <a:pt x="74316" y="102401"/>
                  </a:lnTo>
                  <a:lnTo>
                    <a:pt x="94252" y="75137"/>
                  </a:lnTo>
                  <a:lnTo>
                    <a:pt x="96461" y="68782"/>
                  </a:lnTo>
                  <a:lnTo>
                    <a:pt x="98072" y="42941"/>
                  </a:lnTo>
                  <a:lnTo>
                    <a:pt x="93440" y="28377"/>
                  </a:lnTo>
                  <a:lnTo>
                    <a:pt x="82987" y="12808"/>
                  </a:lnTo>
                  <a:lnTo>
                    <a:pt x="77232" y="6353"/>
                  </a:lnTo>
                  <a:lnTo>
                    <a:pt x="68722" y="2823"/>
                  </a:lnTo>
                  <a:lnTo>
                    <a:pt x="24699" y="1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314"/>
            <p:cNvSpPr/>
            <p:nvPr/>
          </p:nvSpPr>
          <p:spPr>
            <a:xfrm>
              <a:off x="5920383" y="2812852"/>
              <a:ext cx="232173" cy="125016"/>
            </a:xfrm>
            <a:custGeom>
              <a:avLst/>
              <a:gdLst/>
              <a:ahLst/>
              <a:cxnLst/>
              <a:rect l="0" t="0" r="0" b="0"/>
              <a:pathLst>
                <a:path w="232173" h="125016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1" y="7688"/>
                  </a:lnTo>
                  <a:lnTo>
                    <a:pt x="14993" y="15813"/>
                  </a:lnTo>
                  <a:lnTo>
                    <a:pt x="17010" y="24088"/>
                  </a:lnTo>
                  <a:lnTo>
                    <a:pt x="17837" y="64847"/>
                  </a:lnTo>
                  <a:lnTo>
                    <a:pt x="17858" y="106542"/>
                  </a:lnTo>
                  <a:lnTo>
                    <a:pt x="17859" y="116036"/>
                  </a:lnTo>
                  <a:lnTo>
                    <a:pt x="17859" y="103652"/>
                  </a:lnTo>
                  <a:lnTo>
                    <a:pt x="28883" y="62254"/>
                  </a:lnTo>
                  <a:lnTo>
                    <a:pt x="45254" y="19947"/>
                  </a:lnTo>
                  <a:lnTo>
                    <a:pt x="50870" y="13826"/>
                  </a:lnTo>
                  <a:lnTo>
                    <a:pt x="60779" y="9574"/>
                  </a:lnTo>
                  <a:lnTo>
                    <a:pt x="66736" y="9120"/>
                  </a:lnTo>
                  <a:lnTo>
                    <a:pt x="71994" y="11660"/>
                  </a:lnTo>
                  <a:lnTo>
                    <a:pt x="92306" y="29925"/>
                  </a:lnTo>
                  <a:lnTo>
                    <a:pt x="101213" y="43483"/>
                  </a:lnTo>
                  <a:lnTo>
                    <a:pt x="105395" y="60067"/>
                  </a:lnTo>
                  <a:lnTo>
                    <a:pt x="109570" y="82299"/>
                  </a:lnTo>
                  <a:lnTo>
                    <a:pt x="114799" y="99821"/>
                  </a:lnTo>
                  <a:lnTo>
                    <a:pt x="116083" y="116036"/>
                  </a:lnTo>
                  <a:lnTo>
                    <a:pt x="120826" y="111331"/>
                  </a:lnTo>
                  <a:lnTo>
                    <a:pt x="123154" y="103719"/>
                  </a:lnTo>
                  <a:lnTo>
                    <a:pt x="127109" y="88278"/>
                  </a:lnTo>
                  <a:lnTo>
                    <a:pt x="145974" y="47565"/>
                  </a:lnTo>
                  <a:lnTo>
                    <a:pt x="163721" y="16641"/>
                  </a:lnTo>
                  <a:lnTo>
                    <a:pt x="172644" y="6474"/>
                  </a:lnTo>
                  <a:lnTo>
                    <a:pt x="178595" y="2877"/>
                  </a:lnTo>
                  <a:lnTo>
                    <a:pt x="190501" y="568"/>
                  </a:lnTo>
                  <a:lnTo>
                    <a:pt x="192485" y="1371"/>
                  </a:lnTo>
                  <a:lnTo>
                    <a:pt x="193807" y="2898"/>
                  </a:lnTo>
                  <a:lnTo>
                    <a:pt x="196269" y="7241"/>
                  </a:lnTo>
                  <a:lnTo>
                    <a:pt x="202242" y="15264"/>
                  </a:lnTo>
                  <a:lnTo>
                    <a:pt x="216352" y="55679"/>
                  </a:lnTo>
                  <a:lnTo>
                    <a:pt x="220180" y="66418"/>
                  </a:lnTo>
                  <a:lnTo>
                    <a:pt x="223206" y="109988"/>
                  </a:lnTo>
                  <a:lnTo>
                    <a:pt x="223241" y="124489"/>
                  </a:lnTo>
                  <a:lnTo>
                    <a:pt x="232172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315"/>
            <p:cNvSpPr/>
            <p:nvPr/>
          </p:nvSpPr>
          <p:spPr>
            <a:xfrm>
              <a:off x="6340078" y="2812852"/>
              <a:ext cx="196454" cy="17860"/>
            </a:xfrm>
            <a:custGeom>
              <a:avLst/>
              <a:gdLst/>
              <a:ahLst/>
              <a:cxnLst/>
              <a:rect l="0" t="0" r="0" b="0"/>
              <a:pathLst>
                <a:path w="196454" h="17860">
                  <a:moveTo>
                    <a:pt x="0" y="17859"/>
                  </a:moveTo>
                  <a:lnTo>
                    <a:pt x="39320" y="17859"/>
                  </a:lnTo>
                  <a:lnTo>
                    <a:pt x="83050" y="17859"/>
                  </a:lnTo>
                  <a:lnTo>
                    <a:pt x="124377" y="17859"/>
                  </a:lnTo>
                  <a:lnTo>
                    <a:pt x="153736" y="15213"/>
                  </a:lnTo>
                  <a:lnTo>
                    <a:pt x="182449" y="8765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316"/>
            <p:cNvSpPr/>
            <p:nvPr/>
          </p:nvSpPr>
          <p:spPr>
            <a:xfrm>
              <a:off x="6555664" y="2750344"/>
              <a:ext cx="123743" cy="178595"/>
            </a:xfrm>
            <a:custGeom>
              <a:avLst/>
              <a:gdLst/>
              <a:ahLst/>
              <a:cxnLst/>
              <a:rect l="0" t="0" r="0" b="0"/>
              <a:pathLst>
                <a:path w="123743" h="178595">
                  <a:moveTo>
                    <a:pt x="16586" y="0"/>
                  </a:moveTo>
                  <a:lnTo>
                    <a:pt x="16586" y="4740"/>
                  </a:lnTo>
                  <a:lnTo>
                    <a:pt x="15594" y="6137"/>
                  </a:lnTo>
                  <a:lnTo>
                    <a:pt x="13940" y="7068"/>
                  </a:lnTo>
                  <a:lnTo>
                    <a:pt x="11845" y="7688"/>
                  </a:lnTo>
                  <a:lnTo>
                    <a:pt x="10449" y="9094"/>
                  </a:lnTo>
                  <a:lnTo>
                    <a:pt x="8897" y="13302"/>
                  </a:lnTo>
                  <a:lnTo>
                    <a:pt x="5174" y="29618"/>
                  </a:lnTo>
                  <a:lnTo>
                    <a:pt x="1592" y="39953"/>
                  </a:lnTo>
                  <a:lnTo>
                    <a:pt x="0" y="51160"/>
                  </a:lnTo>
                  <a:lnTo>
                    <a:pt x="6904" y="92306"/>
                  </a:lnTo>
                  <a:lnTo>
                    <a:pt x="8583" y="127995"/>
                  </a:lnTo>
                  <a:lnTo>
                    <a:pt x="16339" y="168304"/>
                  </a:lnTo>
                  <a:lnTo>
                    <a:pt x="16576" y="178134"/>
                  </a:lnTo>
                  <a:lnTo>
                    <a:pt x="16583" y="173717"/>
                  </a:lnTo>
                  <a:lnTo>
                    <a:pt x="17576" y="172366"/>
                  </a:lnTo>
                  <a:lnTo>
                    <a:pt x="21326" y="170865"/>
                  </a:lnTo>
                  <a:lnTo>
                    <a:pt x="22722" y="169472"/>
                  </a:lnTo>
                  <a:lnTo>
                    <a:pt x="43560" y="127374"/>
                  </a:lnTo>
                  <a:lnTo>
                    <a:pt x="57290" y="110443"/>
                  </a:lnTo>
                  <a:lnTo>
                    <a:pt x="59481" y="104317"/>
                  </a:lnTo>
                  <a:lnTo>
                    <a:pt x="61058" y="102287"/>
                  </a:lnTo>
                  <a:lnTo>
                    <a:pt x="65456" y="100031"/>
                  </a:lnTo>
                  <a:lnTo>
                    <a:pt x="85128" y="98385"/>
                  </a:lnTo>
                  <a:lnTo>
                    <a:pt x="89383" y="100942"/>
                  </a:lnTo>
                  <a:lnTo>
                    <a:pt x="100198" y="110669"/>
                  </a:lnTo>
                  <a:lnTo>
                    <a:pt x="103356" y="116324"/>
                  </a:lnTo>
                  <a:lnTo>
                    <a:pt x="105752" y="122145"/>
                  </a:lnTo>
                  <a:lnTo>
                    <a:pt x="111687" y="131000"/>
                  </a:lnTo>
                  <a:lnTo>
                    <a:pt x="113886" y="139907"/>
                  </a:lnTo>
                  <a:lnTo>
                    <a:pt x="115781" y="166688"/>
                  </a:lnTo>
                  <a:lnTo>
                    <a:pt x="123742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317"/>
            <p:cNvSpPr/>
            <p:nvPr/>
          </p:nvSpPr>
          <p:spPr>
            <a:xfrm>
              <a:off x="6732984" y="2821827"/>
              <a:ext cx="107158" cy="115997"/>
            </a:xfrm>
            <a:custGeom>
              <a:avLst/>
              <a:gdLst/>
              <a:ahLst/>
              <a:cxnLst/>
              <a:rect l="0" t="0" r="0" b="0"/>
              <a:pathLst>
                <a:path w="107158" h="115997">
                  <a:moveTo>
                    <a:pt x="0" y="80321"/>
                  </a:moveTo>
                  <a:lnTo>
                    <a:pt x="7689" y="80321"/>
                  </a:lnTo>
                  <a:lnTo>
                    <a:pt x="8103" y="79329"/>
                  </a:lnTo>
                  <a:lnTo>
                    <a:pt x="8562" y="75581"/>
                  </a:lnTo>
                  <a:lnTo>
                    <a:pt x="9677" y="74185"/>
                  </a:lnTo>
                  <a:lnTo>
                    <a:pt x="13562" y="72633"/>
                  </a:lnTo>
                  <a:lnTo>
                    <a:pt x="21326" y="71760"/>
                  </a:lnTo>
                  <a:lnTo>
                    <a:pt x="23148" y="70645"/>
                  </a:lnTo>
                  <a:lnTo>
                    <a:pt x="24361" y="68909"/>
                  </a:lnTo>
                  <a:lnTo>
                    <a:pt x="26703" y="64335"/>
                  </a:lnTo>
                  <a:lnTo>
                    <a:pt x="32606" y="56182"/>
                  </a:lnTo>
                  <a:lnTo>
                    <a:pt x="35789" y="47482"/>
                  </a:lnTo>
                  <a:lnTo>
                    <a:pt x="41582" y="38621"/>
                  </a:lnTo>
                  <a:lnTo>
                    <a:pt x="44733" y="29711"/>
                  </a:lnTo>
                  <a:lnTo>
                    <a:pt x="48985" y="23763"/>
                  </a:lnTo>
                  <a:lnTo>
                    <a:pt x="49524" y="20787"/>
                  </a:lnTo>
                  <a:lnTo>
                    <a:pt x="48892" y="17812"/>
                  </a:lnTo>
                  <a:lnTo>
                    <a:pt x="46534" y="11860"/>
                  </a:lnTo>
                  <a:lnTo>
                    <a:pt x="45488" y="5907"/>
                  </a:lnTo>
                  <a:lnTo>
                    <a:pt x="44215" y="3923"/>
                  </a:lnTo>
                  <a:lnTo>
                    <a:pt x="42376" y="2600"/>
                  </a:lnTo>
                  <a:lnTo>
                    <a:pt x="37034" y="477"/>
                  </a:lnTo>
                  <a:lnTo>
                    <a:pt x="23405" y="0"/>
                  </a:lnTo>
                  <a:lnTo>
                    <a:pt x="21557" y="977"/>
                  </a:lnTo>
                  <a:lnTo>
                    <a:pt x="20325" y="2620"/>
                  </a:lnTo>
                  <a:lnTo>
                    <a:pt x="17964" y="7093"/>
                  </a:lnTo>
                  <a:lnTo>
                    <a:pt x="5575" y="25687"/>
                  </a:lnTo>
                  <a:lnTo>
                    <a:pt x="1652" y="37455"/>
                  </a:lnTo>
                  <a:lnTo>
                    <a:pt x="145" y="61144"/>
                  </a:lnTo>
                  <a:lnTo>
                    <a:pt x="2710" y="69483"/>
                  </a:lnTo>
                  <a:lnTo>
                    <a:pt x="6166" y="77489"/>
                  </a:lnTo>
                  <a:lnTo>
                    <a:pt x="9104" y="91168"/>
                  </a:lnTo>
                  <a:lnTo>
                    <a:pt x="11030" y="93506"/>
                  </a:lnTo>
                  <a:lnTo>
                    <a:pt x="35773" y="113505"/>
                  </a:lnTo>
                  <a:lnTo>
                    <a:pt x="47311" y="115289"/>
                  </a:lnTo>
                  <a:lnTo>
                    <a:pt x="74048" y="115996"/>
                  </a:lnTo>
                  <a:lnTo>
                    <a:pt x="80204" y="113375"/>
                  </a:lnTo>
                  <a:lnTo>
                    <a:pt x="86248" y="109895"/>
                  </a:lnTo>
                  <a:lnTo>
                    <a:pt x="98212" y="107660"/>
                  </a:lnTo>
                  <a:lnTo>
                    <a:pt x="107157" y="107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6" name="SMARTInkShape-2318"/>
          <p:cNvSpPr/>
          <p:nvPr/>
        </p:nvSpPr>
        <p:spPr>
          <a:xfrm>
            <a:off x="6438305" y="2750344"/>
            <a:ext cx="17860" cy="203606"/>
          </a:xfrm>
          <a:custGeom>
            <a:avLst/>
            <a:gdLst/>
            <a:ahLst/>
            <a:cxnLst/>
            <a:rect l="0" t="0" r="0" b="0"/>
            <a:pathLst>
              <a:path w="17860" h="203606">
                <a:moveTo>
                  <a:pt x="0" y="0"/>
                </a:moveTo>
                <a:lnTo>
                  <a:pt x="0" y="40894"/>
                </a:lnTo>
                <a:lnTo>
                  <a:pt x="0" y="83614"/>
                </a:lnTo>
                <a:lnTo>
                  <a:pt x="0" y="127101"/>
                </a:lnTo>
                <a:lnTo>
                  <a:pt x="992" y="145587"/>
                </a:lnTo>
                <a:lnTo>
                  <a:pt x="9677" y="184191"/>
                </a:lnTo>
                <a:lnTo>
                  <a:pt x="15949" y="196383"/>
                </a:lnTo>
                <a:lnTo>
                  <a:pt x="17482" y="203605"/>
                </a:lnTo>
                <a:lnTo>
                  <a:pt x="17607" y="203205"/>
                </a:lnTo>
                <a:lnTo>
                  <a:pt x="17859" y="19645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5" name="SMARTInkShape-Group456"/>
          <p:cNvGrpSpPr/>
          <p:nvPr/>
        </p:nvGrpSpPr>
        <p:grpSpPr>
          <a:xfrm>
            <a:off x="7099134" y="2741414"/>
            <a:ext cx="1294237" cy="249997"/>
            <a:chOff x="7099134" y="2741414"/>
            <a:chExt cx="1294237" cy="249997"/>
          </a:xfrm>
        </p:grpSpPr>
        <p:sp>
          <p:nvSpPr>
            <p:cNvPr id="187" name="SMARTInkShape-2319"/>
            <p:cNvSpPr/>
            <p:nvPr/>
          </p:nvSpPr>
          <p:spPr>
            <a:xfrm>
              <a:off x="7099134" y="2812852"/>
              <a:ext cx="124984" cy="133899"/>
            </a:xfrm>
            <a:custGeom>
              <a:avLst/>
              <a:gdLst/>
              <a:ahLst/>
              <a:cxnLst/>
              <a:rect l="0" t="0" r="0" b="0"/>
              <a:pathLst>
                <a:path w="124984" h="133899">
                  <a:moveTo>
                    <a:pt x="8897" y="0"/>
                  </a:moveTo>
                  <a:lnTo>
                    <a:pt x="4156" y="4740"/>
                  </a:lnTo>
                  <a:lnTo>
                    <a:pt x="1829" y="9713"/>
                  </a:lnTo>
                  <a:lnTo>
                    <a:pt x="0" y="42575"/>
                  </a:lnTo>
                  <a:lnTo>
                    <a:pt x="8072" y="83396"/>
                  </a:lnTo>
                  <a:lnTo>
                    <a:pt x="9644" y="100226"/>
                  </a:lnTo>
                  <a:lnTo>
                    <a:pt x="16553" y="118542"/>
                  </a:lnTo>
                  <a:lnTo>
                    <a:pt x="17824" y="133898"/>
                  </a:lnTo>
                  <a:lnTo>
                    <a:pt x="17826" y="121512"/>
                  </a:lnTo>
                  <a:lnTo>
                    <a:pt x="9265" y="86674"/>
                  </a:lnTo>
                  <a:lnTo>
                    <a:pt x="16618" y="60803"/>
                  </a:lnTo>
                  <a:lnTo>
                    <a:pt x="30854" y="41739"/>
                  </a:lnTo>
                  <a:lnTo>
                    <a:pt x="37838" y="34095"/>
                  </a:lnTo>
                  <a:lnTo>
                    <a:pt x="46896" y="30036"/>
                  </a:lnTo>
                  <a:lnTo>
                    <a:pt x="74682" y="20087"/>
                  </a:lnTo>
                  <a:lnTo>
                    <a:pt x="92330" y="12676"/>
                  </a:lnTo>
                  <a:lnTo>
                    <a:pt x="124983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320"/>
            <p:cNvSpPr/>
            <p:nvPr/>
          </p:nvSpPr>
          <p:spPr>
            <a:xfrm>
              <a:off x="7277695" y="2830866"/>
              <a:ext cx="107158" cy="123924"/>
            </a:xfrm>
            <a:custGeom>
              <a:avLst/>
              <a:gdLst/>
              <a:ahLst/>
              <a:cxnLst/>
              <a:rect l="0" t="0" r="0" b="0"/>
              <a:pathLst>
                <a:path w="107158" h="123924">
                  <a:moveTo>
                    <a:pt x="0" y="71282"/>
                  </a:moveTo>
                  <a:lnTo>
                    <a:pt x="13303" y="71282"/>
                  </a:lnTo>
                  <a:lnTo>
                    <a:pt x="18481" y="68637"/>
                  </a:lnTo>
                  <a:lnTo>
                    <a:pt x="24089" y="65146"/>
                  </a:lnTo>
                  <a:lnTo>
                    <a:pt x="43473" y="57980"/>
                  </a:lnTo>
                  <a:lnTo>
                    <a:pt x="46841" y="55469"/>
                  </a:lnTo>
                  <a:lnTo>
                    <a:pt x="59124" y="38458"/>
                  </a:lnTo>
                  <a:lnTo>
                    <a:pt x="61505" y="29587"/>
                  </a:lnTo>
                  <a:lnTo>
                    <a:pt x="62376" y="14725"/>
                  </a:lnTo>
                  <a:lnTo>
                    <a:pt x="59804" y="8773"/>
                  </a:lnTo>
                  <a:lnTo>
                    <a:pt x="57729" y="5797"/>
                  </a:lnTo>
                  <a:lnTo>
                    <a:pt x="52777" y="2491"/>
                  </a:lnTo>
                  <a:lnTo>
                    <a:pt x="44412" y="629"/>
                  </a:lnTo>
                  <a:lnTo>
                    <a:pt x="32695" y="0"/>
                  </a:lnTo>
                  <a:lnTo>
                    <a:pt x="26768" y="2560"/>
                  </a:lnTo>
                  <a:lnTo>
                    <a:pt x="20827" y="6012"/>
                  </a:lnTo>
                  <a:lnTo>
                    <a:pt x="14879" y="7547"/>
                  </a:lnTo>
                  <a:lnTo>
                    <a:pt x="12896" y="8948"/>
                  </a:lnTo>
                  <a:lnTo>
                    <a:pt x="11574" y="10875"/>
                  </a:lnTo>
                  <a:lnTo>
                    <a:pt x="1396" y="37422"/>
                  </a:lnTo>
                  <a:lnTo>
                    <a:pt x="123" y="61042"/>
                  </a:lnTo>
                  <a:lnTo>
                    <a:pt x="2701" y="69377"/>
                  </a:lnTo>
                  <a:lnTo>
                    <a:pt x="14247" y="92051"/>
                  </a:lnTo>
                  <a:lnTo>
                    <a:pt x="17781" y="103123"/>
                  </a:lnTo>
                  <a:lnTo>
                    <a:pt x="22125" y="109577"/>
                  </a:lnTo>
                  <a:lnTo>
                    <a:pt x="25664" y="111695"/>
                  </a:lnTo>
                  <a:lnTo>
                    <a:pt x="42957" y="117740"/>
                  </a:lnTo>
                  <a:lnTo>
                    <a:pt x="49850" y="121696"/>
                  </a:lnTo>
                  <a:lnTo>
                    <a:pt x="60301" y="123923"/>
                  </a:lnTo>
                  <a:lnTo>
                    <a:pt x="75524" y="123590"/>
                  </a:lnTo>
                  <a:lnTo>
                    <a:pt x="86814" y="119997"/>
                  </a:lnTo>
                  <a:lnTo>
                    <a:pt x="90618" y="117649"/>
                  </a:lnTo>
                  <a:lnTo>
                    <a:pt x="96965" y="110597"/>
                  </a:lnTo>
                  <a:lnTo>
                    <a:pt x="107157" y="1070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321"/>
            <p:cNvSpPr/>
            <p:nvPr/>
          </p:nvSpPr>
          <p:spPr>
            <a:xfrm>
              <a:off x="7456294" y="2830711"/>
              <a:ext cx="267887" cy="133946"/>
            </a:xfrm>
            <a:custGeom>
              <a:avLst/>
              <a:gdLst/>
              <a:ahLst/>
              <a:cxnLst/>
              <a:rect l="0" t="0" r="0" b="0"/>
              <a:pathLst>
                <a:path w="267887" h="133946">
                  <a:moveTo>
                    <a:pt x="8925" y="0"/>
                  </a:moveTo>
                  <a:lnTo>
                    <a:pt x="1236" y="0"/>
                  </a:lnTo>
                  <a:lnTo>
                    <a:pt x="822" y="992"/>
                  </a:lnTo>
                  <a:lnTo>
                    <a:pt x="0" y="42807"/>
                  </a:lnTo>
                  <a:lnTo>
                    <a:pt x="989" y="50775"/>
                  </a:lnTo>
                  <a:lnTo>
                    <a:pt x="7685" y="77805"/>
                  </a:lnTo>
                  <a:lnTo>
                    <a:pt x="9672" y="94156"/>
                  </a:lnTo>
                  <a:lnTo>
                    <a:pt x="15944" y="106940"/>
                  </a:lnTo>
                  <a:lnTo>
                    <a:pt x="17780" y="120874"/>
                  </a:lnTo>
                  <a:lnTo>
                    <a:pt x="17851" y="111590"/>
                  </a:lnTo>
                  <a:lnTo>
                    <a:pt x="20499" y="106481"/>
                  </a:lnTo>
                  <a:lnTo>
                    <a:pt x="23990" y="100903"/>
                  </a:lnTo>
                  <a:lnTo>
                    <a:pt x="41943" y="59175"/>
                  </a:lnTo>
                  <a:lnTo>
                    <a:pt x="56586" y="34459"/>
                  </a:lnTo>
                  <a:lnTo>
                    <a:pt x="74412" y="15033"/>
                  </a:lnTo>
                  <a:lnTo>
                    <a:pt x="76396" y="13991"/>
                  </a:lnTo>
                  <a:lnTo>
                    <a:pt x="77718" y="14288"/>
                  </a:lnTo>
                  <a:lnTo>
                    <a:pt x="78600" y="15479"/>
                  </a:lnTo>
                  <a:lnTo>
                    <a:pt x="82224" y="16801"/>
                  </a:lnTo>
                  <a:lnTo>
                    <a:pt x="84581" y="17154"/>
                  </a:lnTo>
                  <a:lnTo>
                    <a:pt x="92637" y="22391"/>
                  </a:lnTo>
                  <a:lnTo>
                    <a:pt x="104248" y="34041"/>
                  </a:lnTo>
                  <a:lnTo>
                    <a:pt x="112134" y="47900"/>
                  </a:lnTo>
                  <a:lnTo>
                    <a:pt x="125073" y="91559"/>
                  </a:lnTo>
                  <a:lnTo>
                    <a:pt x="131895" y="106427"/>
                  </a:lnTo>
                  <a:lnTo>
                    <a:pt x="132576" y="109647"/>
                  </a:lnTo>
                  <a:lnTo>
                    <a:pt x="132039" y="112785"/>
                  </a:lnTo>
                  <a:lnTo>
                    <a:pt x="125758" y="124803"/>
                  </a:lnTo>
                  <a:lnTo>
                    <a:pt x="125232" y="129803"/>
                  </a:lnTo>
                  <a:lnTo>
                    <a:pt x="125040" y="125842"/>
                  </a:lnTo>
                  <a:lnTo>
                    <a:pt x="131153" y="118050"/>
                  </a:lnTo>
                  <a:lnTo>
                    <a:pt x="132702" y="112659"/>
                  </a:lnTo>
                  <a:lnTo>
                    <a:pt x="136423" y="88453"/>
                  </a:lnTo>
                  <a:lnTo>
                    <a:pt x="150181" y="52316"/>
                  </a:lnTo>
                  <a:lnTo>
                    <a:pt x="156372" y="45411"/>
                  </a:lnTo>
                  <a:lnTo>
                    <a:pt x="175039" y="30858"/>
                  </a:lnTo>
                  <a:lnTo>
                    <a:pt x="185679" y="27325"/>
                  </a:lnTo>
                  <a:lnTo>
                    <a:pt x="191714" y="26948"/>
                  </a:lnTo>
                  <a:lnTo>
                    <a:pt x="196990" y="29506"/>
                  </a:lnTo>
                  <a:lnTo>
                    <a:pt x="208461" y="39232"/>
                  </a:lnTo>
                  <a:lnTo>
                    <a:pt x="211709" y="44887"/>
                  </a:lnTo>
                  <a:lnTo>
                    <a:pt x="214145" y="50708"/>
                  </a:lnTo>
                  <a:lnTo>
                    <a:pt x="228445" y="74607"/>
                  </a:lnTo>
                  <a:lnTo>
                    <a:pt x="241165" y="112209"/>
                  </a:lnTo>
                  <a:lnTo>
                    <a:pt x="257311" y="132146"/>
                  </a:lnTo>
                  <a:lnTo>
                    <a:pt x="260871" y="133146"/>
                  </a:lnTo>
                  <a:lnTo>
                    <a:pt x="267886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322"/>
            <p:cNvSpPr/>
            <p:nvPr/>
          </p:nvSpPr>
          <p:spPr>
            <a:xfrm>
              <a:off x="7755937" y="2839650"/>
              <a:ext cx="200416" cy="106622"/>
            </a:xfrm>
            <a:custGeom>
              <a:avLst/>
              <a:gdLst/>
              <a:ahLst/>
              <a:cxnLst/>
              <a:rect l="0" t="0" r="0" b="0"/>
              <a:pathLst>
                <a:path w="200416" h="106622">
                  <a:moveTo>
                    <a:pt x="111118" y="8920"/>
                  </a:moveTo>
                  <a:lnTo>
                    <a:pt x="111118" y="4180"/>
                  </a:lnTo>
                  <a:lnTo>
                    <a:pt x="110126" y="2783"/>
                  </a:lnTo>
                  <a:lnTo>
                    <a:pt x="108472" y="1853"/>
                  </a:lnTo>
                  <a:lnTo>
                    <a:pt x="102024" y="236"/>
                  </a:lnTo>
                  <a:lnTo>
                    <a:pt x="81230" y="0"/>
                  </a:lnTo>
                  <a:lnTo>
                    <a:pt x="51053" y="12420"/>
                  </a:lnTo>
                  <a:lnTo>
                    <a:pt x="28250" y="29802"/>
                  </a:lnTo>
                  <a:lnTo>
                    <a:pt x="997" y="65108"/>
                  </a:lnTo>
                  <a:lnTo>
                    <a:pt x="0" y="68207"/>
                  </a:lnTo>
                  <a:lnTo>
                    <a:pt x="329" y="71265"/>
                  </a:lnTo>
                  <a:lnTo>
                    <a:pt x="1540" y="74296"/>
                  </a:lnTo>
                  <a:lnTo>
                    <a:pt x="3340" y="76317"/>
                  </a:lnTo>
                  <a:lnTo>
                    <a:pt x="9620" y="80153"/>
                  </a:lnTo>
                  <a:lnTo>
                    <a:pt x="11437" y="84566"/>
                  </a:lnTo>
                  <a:lnTo>
                    <a:pt x="12914" y="86140"/>
                  </a:lnTo>
                  <a:lnTo>
                    <a:pt x="17201" y="87888"/>
                  </a:lnTo>
                  <a:lnTo>
                    <a:pt x="29933" y="88873"/>
                  </a:lnTo>
                  <a:lnTo>
                    <a:pt x="37993" y="86457"/>
                  </a:lnTo>
                  <a:lnTo>
                    <a:pt x="44884" y="83069"/>
                  </a:lnTo>
                  <a:lnTo>
                    <a:pt x="54341" y="80169"/>
                  </a:lnTo>
                  <a:lnTo>
                    <a:pt x="74157" y="68035"/>
                  </a:lnTo>
                  <a:lnTo>
                    <a:pt x="77548" y="64205"/>
                  </a:lnTo>
                  <a:lnTo>
                    <a:pt x="102303" y="19870"/>
                  </a:lnTo>
                  <a:lnTo>
                    <a:pt x="107200" y="12795"/>
                  </a:lnTo>
                  <a:lnTo>
                    <a:pt x="111073" y="156"/>
                  </a:lnTo>
                  <a:lnTo>
                    <a:pt x="111105" y="4780"/>
                  </a:lnTo>
                  <a:lnTo>
                    <a:pt x="113758" y="9726"/>
                  </a:lnTo>
                  <a:lnTo>
                    <a:pt x="117251" y="15232"/>
                  </a:lnTo>
                  <a:lnTo>
                    <a:pt x="119219" y="24901"/>
                  </a:lnTo>
                  <a:lnTo>
                    <a:pt x="120794" y="38901"/>
                  </a:lnTo>
                  <a:lnTo>
                    <a:pt x="126111" y="50766"/>
                  </a:lnTo>
                  <a:lnTo>
                    <a:pt x="129120" y="65416"/>
                  </a:lnTo>
                  <a:lnTo>
                    <a:pt x="135854" y="76482"/>
                  </a:lnTo>
                  <a:lnTo>
                    <a:pt x="158778" y="101158"/>
                  </a:lnTo>
                  <a:lnTo>
                    <a:pt x="164712" y="104485"/>
                  </a:lnTo>
                  <a:lnTo>
                    <a:pt x="171864" y="106621"/>
                  </a:lnTo>
                  <a:lnTo>
                    <a:pt x="175489" y="104267"/>
                  </a:lnTo>
                  <a:lnTo>
                    <a:pt x="177845" y="102251"/>
                  </a:lnTo>
                  <a:lnTo>
                    <a:pt x="183107" y="100010"/>
                  </a:lnTo>
                  <a:lnTo>
                    <a:pt x="185900" y="99412"/>
                  </a:lnTo>
                  <a:lnTo>
                    <a:pt x="200415" y="89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323"/>
            <p:cNvSpPr/>
            <p:nvPr/>
          </p:nvSpPr>
          <p:spPr>
            <a:xfrm>
              <a:off x="7992070" y="2821781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0" y="20991"/>
                  </a:lnTo>
                  <a:lnTo>
                    <a:pt x="8378" y="62746"/>
                  </a:lnTo>
                  <a:lnTo>
                    <a:pt x="9677" y="74520"/>
                  </a:lnTo>
                  <a:lnTo>
                    <a:pt x="19940" y="113446"/>
                  </a:lnTo>
                  <a:lnTo>
                    <a:pt x="23745" y="120866"/>
                  </a:lnTo>
                  <a:lnTo>
                    <a:pt x="26188" y="133714"/>
                  </a:lnTo>
                  <a:lnTo>
                    <a:pt x="26389" y="136767"/>
                  </a:lnTo>
                  <a:lnTo>
                    <a:pt x="27514" y="138803"/>
                  </a:lnTo>
                  <a:lnTo>
                    <a:pt x="29257" y="140161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324"/>
            <p:cNvSpPr/>
            <p:nvPr/>
          </p:nvSpPr>
          <p:spPr>
            <a:xfrm>
              <a:off x="8090297" y="2839641"/>
              <a:ext cx="151806" cy="133946"/>
            </a:xfrm>
            <a:custGeom>
              <a:avLst/>
              <a:gdLst/>
              <a:ahLst/>
              <a:cxnLst/>
              <a:rect l="0" t="0" r="0" b="0"/>
              <a:pathLst>
                <a:path w="151806" h="133946">
                  <a:moveTo>
                    <a:pt x="0" y="0"/>
                  </a:moveTo>
                  <a:lnTo>
                    <a:pt x="0" y="12429"/>
                  </a:lnTo>
                  <a:lnTo>
                    <a:pt x="2645" y="18091"/>
                  </a:lnTo>
                  <a:lnTo>
                    <a:pt x="4741" y="20991"/>
                  </a:lnTo>
                  <a:lnTo>
                    <a:pt x="7689" y="34552"/>
                  </a:lnTo>
                  <a:lnTo>
                    <a:pt x="9677" y="50775"/>
                  </a:lnTo>
                  <a:lnTo>
                    <a:pt x="15949" y="72060"/>
                  </a:lnTo>
                  <a:lnTo>
                    <a:pt x="17858" y="115927"/>
                  </a:lnTo>
                  <a:lnTo>
                    <a:pt x="22599" y="111298"/>
                  </a:lnTo>
                  <a:lnTo>
                    <a:pt x="24927" y="103705"/>
                  </a:lnTo>
                  <a:lnTo>
                    <a:pt x="29271" y="78202"/>
                  </a:lnTo>
                  <a:lnTo>
                    <a:pt x="33809" y="61866"/>
                  </a:lnTo>
                  <a:lnTo>
                    <a:pt x="36460" y="33650"/>
                  </a:lnTo>
                  <a:lnTo>
                    <a:pt x="42737" y="15981"/>
                  </a:lnTo>
                  <a:lnTo>
                    <a:pt x="43374" y="10654"/>
                  </a:lnTo>
                  <a:lnTo>
                    <a:pt x="44791" y="7102"/>
                  </a:lnTo>
                  <a:lnTo>
                    <a:pt x="46728" y="4735"/>
                  </a:lnTo>
                  <a:lnTo>
                    <a:pt x="51525" y="2104"/>
                  </a:lnTo>
                  <a:lnTo>
                    <a:pt x="65606" y="277"/>
                  </a:lnTo>
                  <a:lnTo>
                    <a:pt x="74450" y="82"/>
                  </a:lnTo>
                  <a:lnTo>
                    <a:pt x="80383" y="2682"/>
                  </a:lnTo>
                  <a:lnTo>
                    <a:pt x="101204" y="20993"/>
                  </a:lnTo>
                  <a:lnTo>
                    <a:pt x="119062" y="51138"/>
                  </a:lnTo>
                  <a:lnTo>
                    <a:pt x="131851" y="89869"/>
                  </a:lnTo>
                  <a:lnTo>
                    <a:pt x="134007" y="100465"/>
                  </a:lnTo>
                  <a:lnTo>
                    <a:pt x="140830" y="115352"/>
                  </a:lnTo>
                  <a:lnTo>
                    <a:pt x="142958" y="121713"/>
                  </a:lnTo>
                  <a:lnTo>
                    <a:pt x="151805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325"/>
            <p:cNvSpPr/>
            <p:nvPr/>
          </p:nvSpPr>
          <p:spPr>
            <a:xfrm>
              <a:off x="8255512" y="2835300"/>
              <a:ext cx="137859" cy="156111"/>
            </a:xfrm>
            <a:custGeom>
              <a:avLst/>
              <a:gdLst/>
              <a:ahLst/>
              <a:cxnLst/>
              <a:rect l="0" t="0" r="0" b="0"/>
              <a:pathLst>
                <a:path w="137859" h="156111">
                  <a:moveTo>
                    <a:pt x="120535" y="22200"/>
                  </a:moveTo>
                  <a:lnTo>
                    <a:pt x="115794" y="22200"/>
                  </a:lnTo>
                  <a:lnTo>
                    <a:pt x="110822" y="19554"/>
                  </a:lnTo>
                  <a:lnTo>
                    <a:pt x="98412" y="8898"/>
                  </a:lnTo>
                  <a:lnTo>
                    <a:pt x="90528" y="6366"/>
                  </a:lnTo>
                  <a:lnTo>
                    <a:pt x="74933" y="2295"/>
                  </a:lnTo>
                  <a:lnTo>
                    <a:pt x="69298" y="0"/>
                  </a:lnTo>
                  <a:lnTo>
                    <a:pt x="57744" y="96"/>
                  </a:lnTo>
                  <a:lnTo>
                    <a:pt x="16338" y="8833"/>
                  </a:lnTo>
                  <a:lnTo>
                    <a:pt x="12376" y="11304"/>
                  </a:lnTo>
                  <a:lnTo>
                    <a:pt x="5805" y="18531"/>
                  </a:lnTo>
                  <a:lnTo>
                    <a:pt x="752" y="20569"/>
                  </a:lnTo>
                  <a:lnTo>
                    <a:pt x="0" y="22105"/>
                  </a:lnTo>
                  <a:lnTo>
                    <a:pt x="491" y="24121"/>
                  </a:lnTo>
                  <a:lnTo>
                    <a:pt x="2689" y="29007"/>
                  </a:lnTo>
                  <a:lnTo>
                    <a:pt x="3668" y="34486"/>
                  </a:lnTo>
                  <a:lnTo>
                    <a:pt x="13698" y="47889"/>
                  </a:lnTo>
                  <a:lnTo>
                    <a:pt x="40602" y="66312"/>
                  </a:lnTo>
                  <a:lnTo>
                    <a:pt x="81864" y="87653"/>
                  </a:lnTo>
                  <a:lnTo>
                    <a:pt x="104665" y="100577"/>
                  </a:lnTo>
                  <a:lnTo>
                    <a:pt x="136585" y="136413"/>
                  </a:lnTo>
                  <a:lnTo>
                    <a:pt x="137590" y="140099"/>
                  </a:lnTo>
                  <a:lnTo>
                    <a:pt x="137858" y="142471"/>
                  </a:lnTo>
                  <a:lnTo>
                    <a:pt x="137045" y="144053"/>
                  </a:lnTo>
                  <a:lnTo>
                    <a:pt x="135509" y="145107"/>
                  </a:lnTo>
                  <a:lnTo>
                    <a:pt x="133495" y="145810"/>
                  </a:lnTo>
                  <a:lnTo>
                    <a:pt x="132151" y="147271"/>
                  </a:lnTo>
                  <a:lnTo>
                    <a:pt x="130658" y="151539"/>
                  </a:lnTo>
                  <a:lnTo>
                    <a:pt x="129268" y="153075"/>
                  </a:lnTo>
                  <a:lnTo>
                    <a:pt x="125077" y="154781"/>
                  </a:lnTo>
                  <a:lnTo>
                    <a:pt x="91101" y="156110"/>
                  </a:lnTo>
                  <a:lnTo>
                    <a:pt x="69991" y="148454"/>
                  </a:lnTo>
                  <a:lnTo>
                    <a:pt x="58027" y="138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326"/>
            <p:cNvSpPr/>
            <p:nvPr/>
          </p:nvSpPr>
          <p:spPr>
            <a:xfrm>
              <a:off x="8001000" y="2741414"/>
              <a:ext cx="26790" cy="8931"/>
            </a:xfrm>
            <a:custGeom>
              <a:avLst/>
              <a:gdLst/>
              <a:ahLst/>
              <a:cxnLst/>
              <a:rect l="0" t="0" r="0" b="0"/>
              <a:pathLst>
                <a:path w="26790" h="8931">
                  <a:moveTo>
                    <a:pt x="26789" y="8930"/>
                  </a:moveTo>
                  <a:lnTo>
                    <a:pt x="22048" y="4189"/>
                  </a:lnTo>
                  <a:lnTo>
                    <a:pt x="17076" y="18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SMARTInkShape-Group457"/>
          <p:cNvGrpSpPr/>
          <p:nvPr/>
        </p:nvGrpSpPr>
        <p:grpSpPr>
          <a:xfrm>
            <a:off x="1214438" y="3018651"/>
            <a:ext cx="2455665" cy="316832"/>
            <a:chOff x="1214438" y="3018651"/>
            <a:chExt cx="2455665" cy="316832"/>
          </a:xfrm>
        </p:grpSpPr>
        <p:sp>
          <p:nvSpPr>
            <p:cNvPr id="196" name="SMARTInkShape-2327"/>
            <p:cNvSpPr/>
            <p:nvPr/>
          </p:nvSpPr>
          <p:spPr>
            <a:xfrm>
              <a:off x="1214438" y="3053953"/>
              <a:ext cx="160285" cy="187291"/>
            </a:xfrm>
            <a:custGeom>
              <a:avLst/>
              <a:gdLst/>
              <a:ahLst/>
              <a:cxnLst/>
              <a:rect l="0" t="0" r="0" b="0"/>
              <a:pathLst>
                <a:path w="160285" h="187291">
                  <a:moveTo>
                    <a:pt x="0" y="0"/>
                  </a:moveTo>
                  <a:lnTo>
                    <a:pt x="0" y="16250"/>
                  </a:lnTo>
                  <a:lnTo>
                    <a:pt x="6136" y="24671"/>
                  </a:lnTo>
                  <a:lnTo>
                    <a:pt x="7688" y="30147"/>
                  </a:lnTo>
                  <a:lnTo>
                    <a:pt x="335" y="69867"/>
                  </a:lnTo>
                  <a:lnTo>
                    <a:pt x="19" y="110215"/>
                  </a:lnTo>
                  <a:lnTo>
                    <a:pt x="0" y="154628"/>
                  </a:lnTo>
                  <a:lnTo>
                    <a:pt x="0" y="160687"/>
                  </a:lnTo>
                  <a:lnTo>
                    <a:pt x="0" y="155980"/>
                  </a:lnTo>
                  <a:lnTo>
                    <a:pt x="2645" y="151015"/>
                  </a:lnTo>
                  <a:lnTo>
                    <a:pt x="24907" y="119859"/>
                  </a:lnTo>
                  <a:lnTo>
                    <a:pt x="55920" y="102265"/>
                  </a:lnTo>
                  <a:lnTo>
                    <a:pt x="95631" y="90696"/>
                  </a:lnTo>
                  <a:lnTo>
                    <a:pt x="113222" y="94452"/>
                  </a:lnTo>
                  <a:lnTo>
                    <a:pt x="135822" y="104798"/>
                  </a:lnTo>
                  <a:lnTo>
                    <a:pt x="141149" y="105584"/>
                  </a:lnTo>
                  <a:lnTo>
                    <a:pt x="144701" y="107100"/>
                  </a:lnTo>
                  <a:lnTo>
                    <a:pt x="147069" y="109103"/>
                  </a:lnTo>
                  <a:lnTo>
                    <a:pt x="159216" y="131054"/>
                  </a:lnTo>
                  <a:lnTo>
                    <a:pt x="160284" y="142570"/>
                  </a:lnTo>
                  <a:lnTo>
                    <a:pt x="157888" y="150346"/>
                  </a:lnTo>
                  <a:lnTo>
                    <a:pt x="155860" y="153809"/>
                  </a:lnTo>
                  <a:lnTo>
                    <a:pt x="143525" y="163423"/>
                  </a:lnTo>
                  <a:lnTo>
                    <a:pt x="104043" y="183538"/>
                  </a:lnTo>
                  <a:lnTo>
                    <a:pt x="62499" y="187290"/>
                  </a:lnTo>
                  <a:lnTo>
                    <a:pt x="50598" y="186428"/>
                  </a:lnTo>
                  <a:lnTo>
                    <a:pt x="11575" y="176494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328"/>
            <p:cNvSpPr/>
            <p:nvPr/>
          </p:nvSpPr>
          <p:spPr>
            <a:xfrm>
              <a:off x="1348383" y="3116507"/>
              <a:ext cx="107157" cy="115886"/>
            </a:xfrm>
            <a:custGeom>
              <a:avLst/>
              <a:gdLst/>
              <a:ahLst/>
              <a:cxnLst/>
              <a:rect l="0" t="0" r="0" b="0"/>
              <a:pathLst>
                <a:path w="107157" h="115886">
                  <a:moveTo>
                    <a:pt x="0" y="71391"/>
                  </a:moveTo>
                  <a:lnTo>
                    <a:pt x="29811" y="71391"/>
                  </a:lnTo>
                  <a:lnTo>
                    <a:pt x="43449" y="66651"/>
                  </a:lnTo>
                  <a:lnTo>
                    <a:pt x="61958" y="53300"/>
                  </a:lnTo>
                  <a:lnTo>
                    <a:pt x="92264" y="23762"/>
                  </a:lnTo>
                  <a:lnTo>
                    <a:pt x="95576" y="17812"/>
                  </a:lnTo>
                  <a:lnTo>
                    <a:pt x="98071" y="1718"/>
                  </a:lnTo>
                  <a:lnTo>
                    <a:pt x="97131" y="1130"/>
                  </a:lnTo>
                  <a:lnTo>
                    <a:pt x="87197" y="23"/>
                  </a:lnTo>
                  <a:lnTo>
                    <a:pt x="84920" y="0"/>
                  </a:lnTo>
                  <a:lnTo>
                    <a:pt x="79745" y="2620"/>
                  </a:lnTo>
                  <a:lnTo>
                    <a:pt x="51386" y="24862"/>
                  </a:lnTo>
                  <a:lnTo>
                    <a:pt x="39103" y="50729"/>
                  </a:lnTo>
                  <a:lnTo>
                    <a:pt x="36164" y="73019"/>
                  </a:lnTo>
                  <a:lnTo>
                    <a:pt x="38563" y="79722"/>
                  </a:lnTo>
                  <a:lnTo>
                    <a:pt x="65533" y="110076"/>
                  </a:lnTo>
                  <a:lnTo>
                    <a:pt x="71459" y="113389"/>
                  </a:lnTo>
                  <a:lnTo>
                    <a:pt x="83019" y="115254"/>
                  </a:lnTo>
                  <a:lnTo>
                    <a:pt x="95222" y="115885"/>
                  </a:lnTo>
                  <a:lnTo>
                    <a:pt x="99537" y="113325"/>
                  </a:lnTo>
                  <a:lnTo>
                    <a:pt x="107156" y="107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329"/>
            <p:cNvSpPr/>
            <p:nvPr/>
          </p:nvSpPr>
          <p:spPr>
            <a:xfrm>
              <a:off x="1518494" y="3121397"/>
              <a:ext cx="97780" cy="119947"/>
            </a:xfrm>
            <a:custGeom>
              <a:avLst/>
              <a:gdLst/>
              <a:ahLst/>
              <a:cxnLst/>
              <a:rect l="0" t="0" r="0" b="0"/>
              <a:pathLst>
                <a:path w="97780" h="119947">
                  <a:moveTo>
                    <a:pt x="88850" y="21853"/>
                  </a:moveTo>
                  <a:lnTo>
                    <a:pt x="88850" y="26593"/>
                  </a:lnTo>
                  <a:lnTo>
                    <a:pt x="89842" y="27990"/>
                  </a:lnTo>
                  <a:lnTo>
                    <a:pt x="91496" y="28921"/>
                  </a:lnTo>
                  <a:lnTo>
                    <a:pt x="97412" y="30674"/>
                  </a:lnTo>
                  <a:lnTo>
                    <a:pt x="97777" y="39602"/>
                  </a:lnTo>
                  <a:lnTo>
                    <a:pt x="97779" y="32014"/>
                  </a:lnTo>
                  <a:lnTo>
                    <a:pt x="93039" y="26407"/>
                  </a:lnTo>
                  <a:lnTo>
                    <a:pt x="54665" y="981"/>
                  </a:lnTo>
                  <a:lnTo>
                    <a:pt x="50185" y="0"/>
                  </a:lnTo>
                  <a:lnTo>
                    <a:pt x="46206" y="340"/>
                  </a:lnTo>
                  <a:lnTo>
                    <a:pt x="39139" y="3362"/>
                  </a:lnTo>
                  <a:lnTo>
                    <a:pt x="15322" y="19082"/>
                  </a:lnTo>
                  <a:lnTo>
                    <a:pt x="4643" y="33786"/>
                  </a:lnTo>
                  <a:lnTo>
                    <a:pt x="1815" y="42370"/>
                  </a:lnTo>
                  <a:lnTo>
                    <a:pt x="0" y="59309"/>
                  </a:lnTo>
                  <a:lnTo>
                    <a:pt x="12867" y="100607"/>
                  </a:lnTo>
                  <a:lnTo>
                    <a:pt x="15374" y="104122"/>
                  </a:lnTo>
                  <a:lnTo>
                    <a:pt x="20806" y="108026"/>
                  </a:lnTo>
                  <a:lnTo>
                    <a:pt x="42394" y="117806"/>
                  </a:lnTo>
                  <a:lnTo>
                    <a:pt x="69672" y="119946"/>
                  </a:lnTo>
                  <a:lnTo>
                    <a:pt x="78011" y="117374"/>
                  </a:lnTo>
                  <a:lnTo>
                    <a:pt x="85025" y="113916"/>
                  </a:lnTo>
                  <a:lnTo>
                    <a:pt x="91449" y="112379"/>
                  </a:lnTo>
                  <a:lnTo>
                    <a:pt x="93559" y="110977"/>
                  </a:lnTo>
                  <a:lnTo>
                    <a:pt x="94966" y="109051"/>
                  </a:lnTo>
                  <a:lnTo>
                    <a:pt x="97779" y="102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330"/>
            <p:cNvSpPr/>
            <p:nvPr/>
          </p:nvSpPr>
          <p:spPr>
            <a:xfrm>
              <a:off x="1655808" y="3144643"/>
              <a:ext cx="192638" cy="105340"/>
            </a:xfrm>
            <a:custGeom>
              <a:avLst/>
              <a:gdLst/>
              <a:ahLst/>
              <a:cxnLst/>
              <a:rect l="0" t="0" r="0" b="0"/>
              <a:pathLst>
                <a:path w="192638" h="105340">
                  <a:moveTo>
                    <a:pt x="94411" y="16466"/>
                  </a:moveTo>
                  <a:lnTo>
                    <a:pt x="94411" y="25028"/>
                  </a:lnTo>
                  <a:lnTo>
                    <a:pt x="102099" y="33052"/>
                  </a:lnTo>
                  <a:lnTo>
                    <a:pt x="103331" y="43136"/>
                  </a:lnTo>
                  <a:lnTo>
                    <a:pt x="98597" y="43220"/>
                  </a:lnTo>
                  <a:lnTo>
                    <a:pt x="97202" y="42240"/>
                  </a:lnTo>
                  <a:lnTo>
                    <a:pt x="96271" y="40594"/>
                  </a:lnTo>
                  <a:lnTo>
                    <a:pt x="95651" y="38505"/>
                  </a:lnTo>
                  <a:lnTo>
                    <a:pt x="94245" y="37112"/>
                  </a:lnTo>
                  <a:lnTo>
                    <a:pt x="90038" y="35564"/>
                  </a:lnTo>
                  <a:lnTo>
                    <a:pt x="88519" y="34159"/>
                  </a:lnTo>
                  <a:lnTo>
                    <a:pt x="81141" y="22006"/>
                  </a:lnTo>
                  <a:lnTo>
                    <a:pt x="73171" y="13367"/>
                  </a:lnTo>
                  <a:lnTo>
                    <a:pt x="67442" y="10128"/>
                  </a:lnTo>
                  <a:lnTo>
                    <a:pt x="61589" y="7696"/>
                  </a:lnTo>
                  <a:lnTo>
                    <a:pt x="52715" y="1741"/>
                  </a:lnTo>
                  <a:lnTo>
                    <a:pt x="46775" y="0"/>
                  </a:lnTo>
                  <a:lnTo>
                    <a:pt x="43802" y="528"/>
                  </a:lnTo>
                  <a:lnTo>
                    <a:pt x="31901" y="5858"/>
                  </a:lnTo>
                  <a:lnTo>
                    <a:pt x="28925" y="6418"/>
                  </a:lnTo>
                  <a:lnTo>
                    <a:pt x="19996" y="11946"/>
                  </a:lnTo>
                  <a:lnTo>
                    <a:pt x="11067" y="24608"/>
                  </a:lnTo>
                  <a:lnTo>
                    <a:pt x="6878" y="36187"/>
                  </a:lnTo>
                  <a:lnTo>
                    <a:pt x="2537" y="72095"/>
                  </a:lnTo>
                  <a:lnTo>
                    <a:pt x="419" y="77365"/>
                  </a:lnTo>
                  <a:lnTo>
                    <a:pt x="0" y="81870"/>
                  </a:lnTo>
                  <a:lnTo>
                    <a:pt x="4245" y="94667"/>
                  </a:lnTo>
                  <a:lnTo>
                    <a:pt x="9597" y="100932"/>
                  </a:lnTo>
                  <a:lnTo>
                    <a:pt x="14713" y="103616"/>
                  </a:lnTo>
                  <a:lnTo>
                    <a:pt x="21342" y="105339"/>
                  </a:lnTo>
                  <a:lnTo>
                    <a:pt x="27230" y="100897"/>
                  </a:lnTo>
                  <a:lnTo>
                    <a:pt x="70601" y="58134"/>
                  </a:lnTo>
                  <a:lnTo>
                    <a:pt x="81513" y="46231"/>
                  </a:lnTo>
                  <a:lnTo>
                    <a:pt x="84958" y="36090"/>
                  </a:lnTo>
                  <a:lnTo>
                    <a:pt x="86125" y="35502"/>
                  </a:lnTo>
                  <a:lnTo>
                    <a:pt x="90067" y="34848"/>
                  </a:lnTo>
                  <a:lnTo>
                    <a:pt x="91515" y="35666"/>
                  </a:lnTo>
                  <a:lnTo>
                    <a:pt x="92480" y="37204"/>
                  </a:lnTo>
                  <a:lnTo>
                    <a:pt x="103483" y="66519"/>
                  </a:lnTo>
                  <a:lnTo>
                    <a:pt x="118737" y="87872"/>
                  </a:lnTo>
                  <a:lnTo>
                    <a:pt x="119558" y="90859"/>
                  </a:lnTo>
                  <a:lnTo>
                    <a:pt x="121097" y="92850"/>
                  </a:lnTo>
                  <a:lnTo>
                    <a:pt x="125454" y="95063"/>
                  </a:lnTo>
                  <a:lnTo>
                    <a:pt x="136335" y="97476"/>
                  </a:lnTo>
                  <a:lnTo>
                    <a:pt x="142148" y="101419"/>
                  </a:lnTo>
                  <a:lnTo>
                    <a:pt x="146079" y="101875"/>
                  </a:lnTo>
                  <a:lnTo>
                    <a:pt x="155739" y="99735"/>
                  </a:lnTo>
                  <a:lnTo>
                    <a:pt x="167593" y="92953"/>
                  </a:lnTo>
                  <a:lnTo>
                    <a:pt x="192637" y="700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331"/>
            <p:cNvSpPr/>
            <p:nvPr/>
          </p:nvSpPr>
          <p:spPr>
            <a:xfrm>
              <a:off x="1866305" y="3152180"/>
              <a:ext cx="205384" cy="116087"/>
            </a:xfrm>
            <a:custGeom>
              <a:avLst/>
              <a:gdLst/>
              <a:ahLst/>
              <a:cxnLst/>
              <a:rect l="0" t="0" r="0" b="0"/>
              <a:pathLst>
                <a:path w="205384" h="116087">
                  <a:moveTo>
                    <a:pt x="0" y="0"/>
                  </a:moveTo>
                  <a:lnTo>
                    <a:pt x="0" y="25731"/>
                  </a:lnTo>
                  <a:lnTo>
                    <a:pt x="2645" y="33926"/>
                  </a:lnTo>
                  <a:lnTo>
                    <a:pt x="4740" y="37500"/>
                  </a:lnTo>
                  <a:lnTo>
                    <a:pt x="5144" y="41867"/>
                  </a:lnTo>
                  <a:lnTo>
                    <a:pt x="2957" y="56502"/>
                  </a:lnTo>
                  <a:lnTo>
                    <a:pt x="8800" y="82176"/>
                  </a:lnTo>
                  <a:lnTo>
                    <a:pt x="8927" y="89173"/>
                  </a:lnTo>
                  <a:lnTo>
                    <a:pt x="9922" y="50386"/>
                  </a:lnTo>
                  <a:lnTo>
                    <a:pt x="21358" y="28365"/>
                  </a:lnTo>
                  <a:lnTo>
                    <a:pt x="27021" y="22528"/>
                  </a:lnTo>
                  <a:lnTo>
                    <a:pt x="44668" y="11201"/>
                  </a:lnTo>
                  <a:lnTo>
                    <a:pt x="47638" y="10444"/>
                  </a:lnTo>
                  <a:lnTo>
                    <a:pt x="50610" y="10931"/>
                  </a:lnTo>
                  <a:lnTo>
                    <a:pt x="62509" y="16197"/>
                  </a:lnTo>
                  <a:lnTo>
                    <a:pt x="65485" y="16751"/>
                  </a:lnTo>
                  <a:lnTo>
                    <a:pt x="71438" y="22658"/>
                  </a:lnTo>
                  <a:lnTo>
                    <a:pt x="86651" y="44285"/>
                  </a:lnTo>
                  <a:lnTo>
                    <a:pt x="97606" y="82452"/>
                  </a:lnTo>
                  <a:lnTo>
                    <a:pt x="98223" y="114654"/>
                  </a:lnTo>
                  <a:lnTo>
                    <a:pt x="97232" y="115131"/>
                  </a:lnTo>
                  <a:lnTo>
                    <a:pt x="93485" y="115662"/>
                  </a:lnTo>
                  <a:lnTo>
                    <a:pt x="92089" y="114811"/>
                  </a:lnTo>
                  <a:lnTo>
                    <a:pt x="91158" y="113251"/>
                  </a:lnTo>
                  <a:lnTo>
                    <a:pt x="89848" y="106316"/>
                  </a:lnTo>
                  <a:lnTo>
                    <a:pt x="89664" y="103620"/>
                  </a:lnTo>
                  <a:lnTo>
                    <a:pt x="92106" y="97977"/>
                  </a:lnTo>
                  <a:lnTo>
                    <a:pt x="94146" y="95084"/>
                  </a:lnTo>
                  <a:lnTo>
                    <a:pt x="100335" y="73277"/>
                  </a:lnTo>
                  <a:lnTo>
                    <a:pt x="123113" y="33458"/>
                  </a:lnTo>
                  <a:lnTo>
                    <a:pt x="137130" y="22922"/>
                  </a:lnTo>
                  <a:lnTo>
                    <a:pt x="151258" y="16213"/>
                  </a:lnTo>
                  <a:lnTo>
                    <a:pt x="157514" y="12167"/>
                  </a:lnTo>
                  <a:lnTo>
                    <a:pt x="163603" y="10368"/>
                  </a:lnTo>
                  <a:lnTo>
                    <a:pt x="166615" y="10881"/>
                  </a:lnTo>
                  <a:lnTo>
                    <a:pt x="172608" y="14096"/>
                  </a:lnTo>
                  <a:lnTo>
                    <a:pt x="181560" y="21485"/>
                  </a:lnTo>
                  <a:lnTo>
                    <a:pt x="184873" y="27077"/>
                  </a:lnTo>
                  <a:lnTo>
                    <a:pt x="187337" y="32870"/>
                  </a:lnTo>
                  <a:lnTo>
                    <a:pt x="191740" y="38752"/>
                  </a:lnTo>
                  <a:lnTo>
                    <a:pt x="194358" y="47319"/>
                  </a:lnTo>
                  <a:lnTo>
                    <a:pt x="197169" y="67637"/>
                  </a:lnTo>
                  <a:lnTo>
                    <a:pt x="203466" y="80204"/>
                  </a:lnTo>
                  <a:lnTo>
                    <a:pt x="205383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332"/>
            <p:cNvSpPr/>
            <p:nvPr/>
          </p:nvSpPr>
          <p:spPr>
            <a:xfrm>
              <a:off x="2102610" y="3129524"/>
              <a:ext cx="129813" cy="110664"/>
            </a:xfrm>
            <a:custGeom>
              <a:avLst/>
              <a:gdLst/>
              <a:ahLst/>
              <a:cxnLst/>
              <a:rect l="0" t="0" r="0" b="0"/>
              <a:pathLst>
                <a:path w="129813" h="110664">
                  <a:moveTo>
                    <a:pt x="22656" y="76234"/>
                  </a:moveTo>
                  <a:lnTo>
                    <a:pt x="30344" y="76234"/>
                  </a:lnTo>
                  <a:lnTo>
                    <a:pt x="30758" y="75242"/>
                  </a:lnTo>
                  <a:lnTo>
                    <a:pt x="31218" y="71493"/>
                  </a:lnTo>
                  <a:lnTo>
                    <a:pt x="32332" y="70097"/>
                  </a:lnTo>
                  <a:lnTo>
                    <a:pt x="49663" y="60400"/>
                  </a:lnTo>
                  <a:lnTo>
                    <a:pt x="52567" y="59725"/>
                  </a:lnTo>
                  <a:lnTo>
                    <a:pt x="54503" y="58282"/>
                  </a:lnTo>
                  <a:lnTo>
                    <a:pt x="55793" y="56329"/>
                  </a:lnTo>
                  <a:lnTo>
                    <a:pt x="56654" y="54034"/>
                  </a:lnTo>
                  <a:lnTo>
                    <a:pt x="58219" y="52504"/>
                  </a:lnTo>
                  <a:lnTo>
                    <a:pt x="62605" y="50805"/>
                  </a:lnTo>
                  <a:lnTo>
                    <a:pt x="64171" y="49359"/>
                  </a:lnTo>
                  <a:lnTo>
                    <a:pt x="65912" y="45107"/>
                  </a:lnTo>
                  <a:lnTo>
                    <a:pt x="67268" y="19644"/>
                  </a:lnTo>
                  <a:lnTo>
                    <a:pt x="64642" y="13710"/>
                  </a:lnTo>
                  <a:lnTo>
                    <a:pt x="62553" y="10739"/>
                  </a:lnTo>
                  <a:lnTo>
                    <a:pt x="57586" y="7437"/>
                  </a:lnTo>
                  <a:lnTo>
                    <a:pt x="52071" y="4978"/>
                  </a:lnTo>
                  <a:lnTo>
                    <a:pt x="46312" y="578"/>
                  </a:lnTo>
                  <a:lnTo>
                    <a:pt x="43388" y="0"/>
                  </a:lnTo>
                  <a:lnTo>
                    <a:pt x="40446" y="606"/>
                  </a:lnTo>
                  <a:lnTo>
                    <a:pt x="34531" y="2934"/>
                  </a:lnTo>
                  <a:lnTo>
                    <a:pt x="25623" y="5237"/>
                  </a:lnTo>
                  <a:lnTo>
                    <a:pt x="10748" y="17153"/>
                  </a:lnTo>
                  <a:lnTo>
                    <a:pt x="7442" y="22856"/>
                  </a:lnTo>
                  <a:lnTo>
                    <a:pt x="0" y="43702"/>
                  </a:lnTo>
                  <a:lnTo>
                    <a:pt x="7074" y="69788"/>
                  </a:lnTo>
                  <a:lnTo>
                    <a:pt x="14401" y="83254"/>
                  </a:lnTo>
                  <a:lnTo>
                    <a:pt x="20971" y="90268"/>
                  </a:lnTo>
                  <a:lnTo>
                    <a:pt x="34835" y="98803"/>
                  </a:lnTo>
                  <a:lnTo>
                    <a:pt x="48911" y="102189"/>
                  </a:lnTo>
                  <a:lnTo>
                    <a:pt x="52065" y="102467"/>
                  </a:lnTo>
                  <a:lnTo>
                    <a:pt x="58216" y="105422"/>
                  </a:lnTo>
                  <a:lnTo>
                    <a:pt x="61246" y="107599"/>
                  </a:lnTo>
                  <a:lnTo>
                    <a:pt x="74990" y="110663"/>
                  </a:lnTo>
                  <a:lnTo>
                    <a:pt x="83288" y="108734"/>
                  </a:lnTo>
                  <a:lnTo>
                    <a:pt x="90283" y="105561"/>
                  </a:lnTo>
                  <a:lnTo>
                    <a:pt x="99799" y="102783"/>
                  </a:lnTo>
                  <a:lnTo>
                    <a:pt x="120868" y="87621"/>
                  </a:lnTo>
                  <a:lnTo>
                    <a:pt x="129812" y="85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333"/>
            <p:cNvSpPr/>
            <p:nvPr/>
          </p:nvSpPr>
          <p:spPr>
            <a:xfrm>
              <a:off x="2393156" y="3143250"/>
              <a:ext cx="169665" cy="8931"/>
            </a:xfrm>
            <a:custGeom>
              <a:avLst/>
              <a:gdLst/>
              <a:ahLst/>
              <a:cxnLst/>
              <a:rect l="0" t="0" r="0" b="0"/>
              <a:pathLst>
                <a:path w="169665" h="8931">
                  <a:moveTo>
                    <a:pt x="0" y="8930"/>
                  </a:moveTo>
                  <a:lnTo>
                    <a:pt x="12429" y="8930"/>
                  </a:lnTo>
                  <a:lnTo>
                    <a:pt x="56477" y="552"/>
                  </a:lnTo>
                  <a:lnTo>
                    <a:pt x="100343" y="48"/>
                  </a:lnTo>
                  <a:lnTo>
                    <a:pt x="142162" y="6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334"/>
            <p:cNvSpPr/>
            <p:nvPr/>
          </p:nvSpPr>
          <p:spPr>
            <a:xfrm>
              <a:off x="2634626" y="3125391"/>
              <a:ext cx="115719" cy="115931"/>
            </a:xfrm>
            <a:custGeom>
              <a:avLst/>
              <a:gdLst/>
              <a:ahLst/>
              <a:cxnLst/>
              <a:rect l="0" t="0" r="0" b="0"/>
              <a:pathLst>
                <a:path w="115719" h="115931">
                  <a:moveTo>
                    <a:pt x="8562" y="0"/>
                  </a:moveTo>
                  <a:lnTo>
                    <a:pt x="8562" y="13302"/>
                  </a:lnTo>
                  <a:lnTo>
                    <a:pt x="5916" y="18479"/>
                  </a:lnTo>
                  <a:lnTo>
                    <a:pt x="2425" y="24088"/>
                  </a:lnTo>
                  <a:lnTo>
                    <a:pt x="459" y="33816"/>
                  </a:lnTo>
                  <a:lnTo>
                    <a:pt x="0" y="43472"/>
                  </a:lnTo>
                  <a:lnTo>
                    <a:pt x="2441" y="51732"/>
                  </a:lnTo>
                  <a:lnTo>
                    <a:pt x="5841" y="59703"/>
                  </a:lnTo>
                  <a:lnTo>
                    <a:pt x="8541" y="104100"/>
                  </a:lnTo>
                  <a:lnTo>
                    <a:pt x="8561" y="115930"/>
                  </a:lnTo>
                  <a:lnTo>
                    <a:pt x="8562" y="103643"/>
                  </a:lnTo>
                  <a:lnTo>
                    <a:pt x="11207" y="97988"/>
                  </a:lnTo>
                  <a:lnTo>
                    <a:pt x="14698" y="92167"/>
                  </a:lnTo>
                  <a:lnTo>
                    <a:pt x="24375" y="68268"/>
                  </a:lnTo>
                  <a:lnTo>
                    <a:pt x="38450" y="50968"/>
                  </a:lnTo>
                  <a:lnTo>
                    <a:pt x="63886" y="32774"/>
                  </a:lnTo>
                  <a:lnTo>
                    <a:pt x="73168" y="29449"/>
                  </a:lnTo>
                  <a:lnTo>
                    <a:pt x="100119" y="26147"/>
                  </a:lnTo>
                  <a:lnTo>
                    <a:pt x="115718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335"/>
            <p:cNvSpPr/>
            <p:nvPr/>
          </p:nvSpPr>
          <p:spPr>
            <a:xfrm>
              <a:off x="2786218" y="3117822"/>
              <a:ext cx="205228" cy="114567"/>
            </a:xfrm>
            <a:custGeom>
              <a:avLst/>
              <a:gdLst/>
              <a:ahLst/>
              <a:cxnLst/>
              <a:rect l="0" t="0" r="0" b="0"/>
              <a:pathLst>
                <a:path w="205228" h="114567">
                  <a:moveTo>
                    <a:pt x="107001" y="34358"/>
                  </a:moveTo>
                  <a:lnTo>
                    <a:pt x="99312" y="26669"/>
                  </a:lnTo>
                  <a:lnTo>
                    <a:pt x="98439" y="21055"/>
                  </a:lnTo>
                  <a:lnTo>
                    <a:pt x="97324" y="19536"/>
                  </a:lnTo>
                  <a:lnTo>
                    <a:pt x="79994" y="9608"/>
                  </a:lnTo>
                  <a:lnTo>
                    <a:pt x="77090" y="8928"/>
                  </a:lnTo>
                  <a:lnTo>
                    <a:pt x="62333" y="680"/>
                  </a:lnTo>
                  <a:lnTo>
                    <a:pt x="59363" y="0"/>
                  </a:lnTo>
                  <a:lnTo>
                    <a:pt x="45702" y="3782"/>
                  </a:lnTo>
                  <a:lnTo>
                    <a:pt x="33827" y="11187"/>
                  </a:lnTo>
                  <a:lnTo>
                    <a:pt x="5830" y="50654"/>
                  </a:lnTo>
                  <a:lnTo>
                    <a:pt x="1618" y="62778"/>
                  </a:lnTo>
                  <a:lnTo>
                    <a:pt x="0" y="89553"/>
                  </a:lnTo>
                  <a:lnTo>
                    <a:pt x="2559" y="96261"/>
                  </a:lnTo>
                  <a:lnTo>
                    <a:pt x="4631" y="99439"/>
                  </a:lnTo>
                  <a:lnTo>
                    <a:pt x="17028" y="108652"/>
                  </a:lnTo>
                  <a:lnTo>
                    <a:pt x="28528" y="112926"/>
                  </a:lnTo>
                  <a:lnTo>
                    <a:pt x="38219" y="114192"/>
                  </a:lnTo>
                  <a:lnTo>
                    <a:pt x="44351" y="111842"/>
                  </a:lnTo>
                  <a:lnTo>
                    <a:pt x="73009" y="93720"/>
                  </a:lnTo>
                  <a:lnTo>
                    <a:pt x="88977" y="69270"/>
                  </a:lnTo>
                  <a:lnTo>
                    <a:pt x="95376" y="54624"/>
                  </a:lnTo>
                  <a:lnTo>
                    <a:pt x="97866" y="47334"/>
                  </a:lnTo>
                  <a:lnTo>
                    <a:pt x="113447" y="25490"/>
                  </a:lnTo>
                  <a:lnTo>
                    <a:pt x="115440" y="18275"/>
                  </a:lnTo>
                  <a:lnTo>
                    <a:pt x="115603" y="18675"/>
                  </a:lnTo>
                  <a:lnTo>
                    <a:pt x="116922" y="50317"/>
                  </a:lnTo>
                  <a:lnTo>
                    <a:pt x="133709" y="92818"/>
                  </a:lnTo>
                  <a:lnTo>
                    <a:pt x="146077" y="108631"/>
                  </a:lnTo>
                  <a:lnTo>
                    <a:pt x="154465" y="112016"/>
                  </a:lnTo>
                  <a:lnTo>
                    <a:pt x="181057" y="114566"/>
                  </a:lnTo>
                  <a:lnTo>
                    <a:pt x="187209" y="112008"/>
                  </a:lnTo>
                  <a:lnTo>
                    <a:pt x="193251" y="108557"/>
                  </a:lnTo>
                  <a:lnTo>
                    <a:pt x="199243" y="107022"/>
                  </a:lnTo>
                  <a:lnTo>
                    <a:pt x="201237" y="105621"/>
                  </a:lnTo>
                  <a:lnTo>
                    <a:pt x="202568" y="103695"/>
                  </a:lnTo>
                  <a:lnTo>
                    <a:pt x="205227" y="968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336"/>
            <p:cNvSpPr/>
            <p:nvPr/>
          </p:nvSpPr>
          <p:spPr>
            <a:xfrm>
              <a:off x="3013090" y="3134320"/>
              <a:ext cx="31901" cy="201163"/>
            </a:xfrm>
            <a:custGeom>
              <a:avLst/>
              <a:gdLst/>
              <a:ahLst/>
              <a:cxnLst/>
              <a:rect l="0" t="0" r="0" b="0"/>
              <a:pathLst>
                <a:path w="31901" h="201163">
                  <a:moveTo>
                    <a:pt x="5144" y="0"/>
                  </a:moveTo>
                  <a:lnTo>
                    <a:pt x="5144" y="7689"/>
                  </a:lnTo>
                  <a:lnTo>
                    <a:pt x="404" y="18043"/>
                  </a:lnTo>
                  <a:lnTo>
                    <a:pt x="0" y="21951"/>
                  </a:lnTo>
                  <a:lnTo>
                    <a:pt x="4885" y="64722"/>
                  </a:lnTo>
                  <a:lnTo>
                    <a:pt x="5122" y="103852"/>
                  </a:lnTo>
                  <a:lnTo>
                    <a:pt x="12831" y="144610"/>
                  </a:lnTo>
                  <a:lnTo>
                    <a:pt x="16167" y="156214"/>
                  </a:lnTo>
                  <a:lnTo>
                    <a:pt x="19965" y="165671"/>
                  </a:lnTo>
                  <a:lnTo>
                    <a:pt x="22603" y="188994"/>
                  </a:lnTo>
                  <a:lnTo>
                    <a:pt x="23729" y="191481"/>
                  </a:lnTo>
                  <a:lnTo>
                    <a:pt x="25472" y="193138"/>
                  </a:lnTo>
                  <a:lnTo>
                    <a:pt x="27626" y="194243"/>
                  </a:lnTo>
                  <a:lnTo>
                    <a:pt x="29062" y="195972"/>
                  </a:lnTo>
                  <a:lnTo>
                    <a:pt x="31083" y="201162"/>
                  </a:lnTo>
                  <a:lnTo>
                    <a:pt x="31366" y="200585"/>
                  </a:lnTo>
                  <a:lnTo>
                    <a:pt x="31900" y="191955"/>
                  </a:lnTo>
                  <a:lnTo>
                    <a:pt x="30919" y="190478"/>
                  </a:lnTo>
                  <a:lnTo>
                    <a:pt x="29273" y="189493"/>
                  </a:lnTo>
                  <a:lnTo>
                    <a:pt x="23004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337"/>
            <p:cNvSpPr/>
            <p:nvPr/>
          </p:nvSpPr>
          <p:spPr>
            <a:xfrm>
              <a:off x="3018234" y="3134720"/>
              <a:ext cx="120860" cy="133401"/>
            </a:xfrm>
            <a:custGeom>
              <a:avLst/>
              <a:gdLst/>
              <a:ahLst/>
              <a:cxnLst/>
              <a:rect l="0" t="0" r="0" b="0"/>
              <a:pathLst>
                <a:path w="120860" h="133401">
                  <a:moveTo>
                    <a:pt x="0" y="17460"/>
                  </a:moveTo>
                  <a:lnTo>
                    <a:pt x="4741" y="17460"/>
                  </a:lnTo>
                  <a:lnTo>
                    <a:pt x="6137" y="16468"/>
                  </a:lnTo>
                  <a:lnTo>
                    <a:pt x="7068" y="14814"/>
                  </a:lnTo>
                  <a:lnTo>
                    <a:pt x="7689" y="12719"/>
                  </a:lnTo>
                  <a:lnTo>
                    <a:pt x="9095" y="11323"/>
                  </a:lnTo>
                  <a:lnTo>
                    <a:pt x="18480" y="6436"/>
                  </a:lnTo>
                  <a:lnTo>
                    <a:pt x="21250" y="4157"/>
                  </a:lnTo>
                  <a:lnTo>
                    <a:pt x="29619" y="1626"/>
                  </a:lnTo>
                  <a:lnTo>
                    <a:pt x="46420" y="0"/>
                  </a:lnTo>
                  <a:lnTo>
                    <a:pt x="87685" y="12913"/>
                  </a:lnTo>
                  <a:lnTo>
                    <a:pt x="99844" y="20853"/>
                  </a:lnTo>
                  <a:lnTo>
                    <a:pt x="109730" y="34230"/>
                  </a:lnTo>
                  <a:lnTo>
                    <a:pt x="120269" y="60538"/>
                  </a:lnTo>
                  <a:lnTo>
                    <a:pt x="120859" y="65030"/>
                  </a:lnTo>
                  <a:lnTo>
                    <a:pt x="118869" y="72667"/>
                  </a:lnTo>
                  <a:lnTo>
                    <a:pt x="95168" y="108457"/>
                  </a:lnTo>
                  <a:lnTo>
                    <a:pt x="89261" y="112473"/>
                  </a:lnTo>
                  <a:lnTo>
                    <a:pt x="68273" y="122392"/>
                  </a:lnTo>
                  <a:lnTo>
                    <a:pt x="56389" y="129800"/>
                  </a:lnTo>
                  <a:lnTo>
                    <a:pt x="31901" y="133400"/>
                  </a:lnTo>
                  <a:lnTo>
                    <a:pt x="30197" y="132456"/>
                  </a:lnTo>
                  <a:lnTo>
                    <a:pt x="29061" y="130835"/>
                  </a:lnTo>
                  <a:lnTo>
                    <a:pt x="26789" y="124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338"/>
            <p:cNvSpPr/>
            <p:nvPr/>
          </p:nvSpPr>
          <p:spPr>
            <a:xfrm>
              <a:off x="3187898" y="3152180"/>
              <a:ext cx="44617" cy="177162"/>
            </a:xfrm>
            <a:custGeom>
              <a:avLst/>
              <a:gdLst/>
              <a:ahLst/>
              <a:cxnLst/>
              <a:rect l="0" t="0" r="0" b="0"/>
              <a:pathLst>
                <a:path w="44617" h="177162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7689" y="16250"/>
                  </a:lnTo>
                  <a:lnTo>
                    <a:pt x="8562" y="22123"/>
                  </a:lnTo>
                  <a:lnTo>
                    <a:pt x="9849" y="40125"/>
                  </a:lnTo>
                  <a:lnTo>
                    <a:pt x="19950" y="80451"/>
                  </a:lnTo>
                  <a:lnTo>
                    <a:pt x="24763" y="98251"/>
                  </a:lnTo>
                  <a:lnTo>
                    <a:pt x="28835" y="116093"/>
                  </a:lnTo>
                  <a:lnTo>
                    <a:pt x="34359" y="135159"/>
                  </a:lnTo>
                  <a:lnTo>
                    <a:pt x="36443" y="154617"/>
                  </a:lnTo>
                  <a:lnTo>
                    <a:pt x="43798" y="169204"/>
                  </a:lnTo>
                  <a:lnTo>
                    <a:pt x="44537" y="177161"/>
                  </a:lnTo>
                  <a:lnTo>
                    <a:pt x="44616" y="173429"/>
                  </a:lnTo>
                  <a:lnTo>
                    <a:pt x="41988" y="168691"/>
                  </a:lnTo>
                  <a:lnTo>
                    <a:pt x="35719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339"/>
            <p:cNvSpPr/>
            <p:nvPr/>
          </p:nvSpPr>
          <p:spPr>
            <a:xfrm>
              <a:off x="3196828" y="3125877"/>
              <a:ext cx="107111" cy="97741"/>
            </a:xfrm>
            <a:custGeom>
              <a:avLst/>
              <a:gdLst/>
              <a:ahLst/>
              <a:cxnLst/>
              <a:rect l="0" t="0" r="0" b="0"/>
              <a:pathLst>
                <a:path w="107111" h="97741">
                  <a:moveTo>
                    <a:pt x="17860" y="26303"/>
                  </a:moveTo>
                  <a:lnTo>
                    <a:pt x="22600" y="21562"/>
                  </a:lnTo>
                  <a:lnTo>
                    <a:pt x="27573" y="19235"/>
                  </a:lnTo>
                  <a:lnTo>
                    <a:pt x="30288" y="18614"/>
                  </a:lnTo>
                  <a:lnTo>
                    <a:pt x="38850" y="13000"/>
                  </a:lnTo>
                  <a:lnTo>
                    <a:pt x="47671" y="5053"/>
                  </a:lnTo>
                  <a:lnTo>
                    <a:pt x="56244" y="1976"/>
                  </a:lnTo>
                  <a:lnTo>
                    <a:pt x="73177" y="0"/>
                  </a:lnTo>
                  <a:lnTo>
                    <a:pt x="79817" y="2376"/>
                  </a:lnTo>
                  <a:lnTo>
                    <a:pt x="86076" y="5747"/>
                  </a:lnTo>
                  <a:lnTo>
                    <a:pt x="95178" y="8636"/>
                  </a:lnTo>
                  <a:lnTo>
                    <a:pt x="101171" y="12829"/>
                  </a:lnTo>
                  <a:lnTo>
                    <a:pt x="104496" y="20645"/>
                  </a:lnTo>
                  <a:lnTo>
                    <a:pt x="107110" y="55970"/>
                  </a:lnTo>
                  <a:lnTo>
                    <a:pt x="104490" y="61978"/>
                  </a:lnTo>
                  <a:lnTo>
                    <a:pt x="77345" y="91786"/>
                  </a:lnTo>
                  <a:lnTo>
                    <a:pt x="71417" y="95094"/>
                  </a:lnTo>
                  <a:lnTo>
                    <a:pt x="59856" y="96956"/>
                  </a:lnTo>
                  <a:lnTo>
                    <a:pt x="17908" y="97734"/>
                  </a:lnTo>
                  <a:lnTo>
                    <a:pt x="0" y="97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340"/>
            <p:cNvSpPr/>
            <p:nvPr/>
          </p:nvSpPr>
          <p:spPr>
            <a:xfrm>
              <a:off x="3330773" y="3134366"/>
              <a:ext cx="133947" cy="89252"/>
            </a:xfrm>
            <a:custGeom>
              <a:avLst/>
              <a:gdLst/>
              <a:ahLst/>
              <a:cxnLst/>
              <a:rect l="0" t="0" r="0" b="0"/>
              <a:pathLst>
                <a:path w="133947" h="89252">
                  <a:moveTo>
                    <a:pt x="0" y="71392"/>
                  </a:moveTo>
                  <a:lnTo>
                    <a:pt x="31800" y="70400"/>
                  </a:lnTo>
                  <a:lnTo>
                    <a:pt x="58534" y="62297"/>
                  </a:lnTo>
                  <a:lnTo>
                    <a:pt x="80309" y="47065"/>
                  </a:lnTo>
                  <a:lnTo>
                    <a:pt x="83305" y="46244"/>
                  </a:lnTo>
                  <a:lnTo>
                    <a:pt x="89280" y="40041"/>
                  </a:lnTo>
                  <a:lnTo>
                    <a:pt x="95243" y="32653"/>
                  </a:lnTo>
                  <a:lnTo>
                    <a:pt x="103186" y="27502"/>
                  </a:lnTo>
                  <a:lnTo>
                    <a:pt x="105392" y="22781"/>
                  </a:lnTo>
                  <a:lnTo>
                    <a:pt x="104988" y="20133"/>
                  </a:lnTo>
                  <a:lnTo>
                    <a:pt x="99856" y="8754"/>
                  </a:lnTo>
                  <a:lnTo>
                    <a:pt x="99313" y="5821"/>
                  </a:lnTo>
                  <a:lnTo>
                    <a:pt x="97959" y="3865"/>
                  </a:lnTo>
                  <a:lnTo>
                    <a:pt x="96064" y="2562"/>
                  </a:lnTo>
                  <a:lnTo>
                    <a:pt x="88656" y="727"/>
                  </a:lnTo>
                  <a:lnTo>
                    <a:pt x="68424" y="0"/>
                  </a:lnTo>
                  <a:lnTo>
                    <a:pt x="47651" y="7646"/>
                  </a:lnTo>
                  <a:lnTo>
                    <a:pt x="29535" y="24152"/>
                  </a:lnTo>
                  <a:lnTo>
                    <a:pt x="27603" y="35456"/>
                  </a:lnTo>
                  <a:lnTo>
                    <a:pt x="27031" y="46633"/>
                  </a:lnTo>
                  <a:lnTo>
                    <a:pt x="29542" y="53112"/>
                  </a:lnTo>
                  <a:lnTo>
                    <a:pt x="32974" y="59299"/>
                  </a:lnTo>
                  <a:lnTo>
                    <a:pt x="34499" y="65356"/>
                  </a:lnTo>
                  <a:lnTo>
                    <a:pt x="40469" y="71355"/>
                  </a:lnTo>
                  <a:lnTo>
                    <a:pt x="48744" y="76336"/>
                  </a:lnTo>
                  <a:lnTo>
                    <a:pt x="81043" y="87156"/>
                  </a:lnTo>
                  <a:lnTo>
                    <a:pt x="124249" y="89197"/>
                  </a:lnTo>
                  <a:lnTo>
                    <a:pt x="133946" y="89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341"/>
            <p:cNvSpPr/>
            <p:nvPr/>
          </p:nvSpPr>
          <p:spPr>
            <a:xfrm>
              <a:off x="3482734" y="3018651"/>
              <a:ext cx="187369" cy="213897"/>
            </a:xfrm>
            <a:custGeom>
              <a:avLst/>
              <a:gdLst/>
              <a:ahLst/>
              <a:cxnLst/>
              <a:rect l="0" t="0" r="0" b="0"/>
              <a:pathLst>
                <a:path w="187369" h="213897">
                  <a:moveTo>
                    <a:pt x="107000" y="62091"/>
                  </a:moveTo>
                  <a:lnTo>
                    <a:pt x="94572" y="62091"/>
                  </a:lnTo>
                  <a:lnTo>
                    <a:pt x="88909" y="64737"/>
                  </a:lnTo>
                  <a:lnTo>
                    <a:pt x="83085" y="68228"/>
                  </a:lnTo>
                  <a:lnTo>
                    <a:pt x="42157" y="80043"/>
                  </a:lnTo>
                  <a:lnTo>
                    <a:pt x="34194" y="84291"/>
                  </a:lnTo>
                  <a:lnTo>
                    <a:pt x="5839" y="118314"/>
                  </a:lnTo>
                  <a:lnTo>
                    <a:pt x="2508" y="127097"/>
                  </a:lnTo>
                  <a:lnTo>
                    <a:pt x="0" y="153988"/>
                  </a:lnTo>
                  <a:lnTo>
                    <a:pt x="2559" y="160150"/>
                  </a:lnTo>
                  <a:lnTo>
                    <a:pt x="4631" y="163183"/>
                  </a:lnTo>
                  <a:lnTo>
                    <a:pt x="9578" y="166552"/>
                  </a:lnTo>
                  <a:lnTo>
                    <a:pt x="16076" y="168049"/>
                  </a:lnTo>
                  <a:lnTo>
                    <a:pt x="60333" y="169227"/>
                  </a:lnTo>
                  <a:lnTo>
                    <a:pt x="63982" y="169233"/>
                  </a:lnTo>
                  <a:lnTo>
                    <a:pt x="70683" y="166596"/>
                  </a:lnTo>
                  <a:lnTo>
                    <a:pt x="73859" y="164503"/>
                  </a:lnTo>
                  <a:lnTo>
                    <a:pt x="108725" y="126133"/>
                  </a:lnTo>
                  <a:lnTo>
                    <a:pt x="112728" y="115028"/>
                  </a:lnTo>
                  <a:lnTo>
                    <a:pt x="115499" y="104470"/>
                  </a:lnTo>
                  <a:lnTo>
                    <a:pt x="121645" y="91956"/>
                  </a:lnTo>
                  <a:lnTo>
                    <a:pt x="132423" y="51837"/>
                  </a:lnTo>
                  <a:lnTo>
                    <a:pt x="124926" y="8778"/>
                  </a:lnTo>
                  <a:lnTo>
                    <a:pt x="124862" y="0"/>
                  </a:lnTo>
                  <a:lnTo>
                    <a:pt x="124860" y="42392"/>
                  </a:lnTo>
                  <a:lnTo>
                    <a:pt x="125852" y="50359"/>
                  </a:lnTo>
                  <a:lnTo>
                    <a:pt x="135883" y="91711"/>
                  </a:lnTo>
                  <a:lnTo>
                    <a:pt x="147060" y="131436"/>
                  </a:lnTo>
                  <a:lnTo>
                    <a:pt x="158509" y="172276"/>
                  </a:lnTo>
                  <a:lnTo>
                    <a:pt x="169688" y="193401"/>
                  </a:lnTo>
                  <a:lnTo>
                    <a:pt x="187368" y="2138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2" name="SMARTInkShape-2342"/>
          <p:cNvSpPr/>
          <p:nvPr/>
        </p:nvSpPr>
        <p:spPr>
          <a:xfrm>
            <a:off x="2482453" y="3071813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0" y="0"/>
                </a:moveTo>
                <a:lnTo>
                  <a:pt x="4741" y="4740"/>
                </a:lnTo>
                <a:lnTo>
                  <a:pt x="7068" y="9713"/>
                </a:lnTo>
                <a:lnTo>
                  <a:pt x="8908" y="53954"/>
                </a:lnTo>
                <a:lnTo>
                  <a:pt x="8929" y="95555"/>
                </a:lnTo>
                <a:lnTo>
                  <a:pt x="8930" y="135947"/>
                </a:lnTo>
                <a:lnTo>
                  <a:pt x="8930" y="16966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9" name="SMARTInkShape-Group459"/>
          <p:cNvGrpSpPr/>
          <p:nvPr/>
        </p:nvGrpSpPr>
        <p:grpSpPr>
          <a:xfrm>
            <a:off x="4009430" y="3027164"/>
            <a:ext cx="928688" cy="214314"/>
            <a:chOff x="4009430" y="3027164"/>
            <a:chExt cx="928688" cy="214314"/>
          </a:xfrm>
        </p:grpSpPr>
        <p:sp>
          <p:nvSpPr>
            <p:cNvPr id="213" name="SMARTInkShape-2343"/>
            <p:cNvSpPr/>
            <p:nvPr/>
          </p:nvSpPr>
          <p:spPr>
            <a:xfrm>
              <a:off x="4036219" y="3134320"/>
              <a:ext cx="8930" cy="107158"/>
            </a:xfrm>
            <a:custGeom>
              <a:avLst/>
              <a:gdLst/>
              <a:ahLst/>
              <a:cxnLst/>
              <a:rect l="0" t="0" r="0" b="0"/>
              <a:pathLst>
                <a:path w="8930" h="107158">
                  <a:moveTo>
                    <a:pt x="0" y="0"/>
                  </a:moveTo>
                  <a:lnTo>
                    <a:pt x="0" y="43191"/>
                  </a:lnTo>
                  <a:lnTo>
                    <a:pt x="0" y="85999"/>
                  </a:lnTo>
                  <a:lnTo>
                    <a:pt x="0" y="105757"/>
                  </a:lnTo>
                  <a:lnTo>
                    <a:pt x="992" y="106223"/>
                  </a:lnTo>
                  <a:lnTo>
                    <a:pt x="8929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344"/>
            <p:cNvSpPr/>
            <p:nvPr/>
          </p:nvSpPr>
          <p:spPr>
            <a:xfrm>
              <a:off x="4116586" y="3107531"/>
              <a:ext cx="116087" cy="98228"/>
            </a:xfrm>
            <a:custGeom>
              <a:avLst/>
              <a:gdLst/>
              <a:ahLst/>
              <a:cxnLst/>
              <a:rect l="0" t="0" r="0" b="0"/>
              <a:pathLst>
                <a:path w="116087" h="98228">
                  <a:moveTo>
                    <a:pt x="0" y="0"/>
                  </a:moveTo>
                  <a:lnTo>
                    <a:pt x="0" y="13303"/>
                  </a:lnTo>
                  <a:lnTo>
                    <a:pt x="2646" y="18480"/>
                  </a:lnTo>
                  <a:lnTo>
                    <a:pt x="7689" y="25148"/>
                  </a:lnTo>
                  <a:lnTo>
                    <a:pt x="8915" y="65040"/>
                  </a:lnTo>
                  <a:lnTo>
                    <a:pt x="8930" y="98101"/>
                  </a:lnTo>
                  <a:lnTo>
                    <a:pt x="8930" y="77233"/>
                  </a:lnTo>
                  <a:lnTo>
                    <a:pt x="13670" y="63674"/>
                  </a:lnTo>
                  <a:lnTo>
                    <a:pt x="41702" y="20743"/>
                  </a:lnTo>
                  <a:lnTo>
                    <a:pt x="47639" y="10542"/>
                  </a:lnTo>
                  <a:lnTo>
                    <a:pt x="51603" y="7028"/>
                  </a:lnTo>
                  <a:lnTo>
                    <a:pt x="61299" y="3124"/>
                  </a:lnTo>
                  <a:lnTo>
                    <a:pt x="92165" y="81"/>
                  </a:lnTo>
                  <a:lnTo>
                    <a:pt x="98178" y="2682"/>
                  </a:lnTo>
                  <a:lnTo>
                    <a:pt x="101171" y="4765"/>
                  </a:lnTo>
                  <a:lnTo>
                    <a:pt x="104496" y="9725"/>
                  </a:lnTo>
                  <a:lnTo>
                    <a:pt x="106966" y="15236"/>
                  </a:lnTo>
                  <a:lnTo>
                    <a:pt x="111371" y="20993"/>
                  </a:lnTo>
                  <a:lnTo>
                    <a:pt x="113991" y="29505"/>
                  </a:lnTo>
                  <a:lnTo>
                    <a:pt x="116049" y="70117"/>
                  </a:lnTo>
                  <a:lnTo>
                    <a:pt x="116086" y="97803"/>
                  </a:lnTo>
                  <a:lnTo>
                    <a:pt x="107156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345"/>
            <p:cNvSpPr/>
            <p:nvPr/>
          </p:nvSpPr>
          <p:spPr>
            <a:xfrm>
              <a:off x="4009430" y="3045023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89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346"/>
            <p:cNvSpPr/>
            <p:nvPr/>
          </p:nvSpPr>
          <p:spPr>
            <a:xfrm>
              <a:off x="4420195" y="3116461"/>
              <a:ext cx="142876" cy="8927"/>
            </a:xfrm>
            <a:custGeom>
              <a:avLst/>
              <a:gdLst/>
              <a:ahLst/>
              <a:cxnLst/>
              <a:rect l="0" t="0" r="0" b="0"/>
              <a:pathLst>
                <a:path w="142876" h="8927">
                  <a:moveTo>
                    <a:pt x="0" y="0"/>
                  </a:moveTo>
                  <a:lnTo>
                    <a:pt x="7689" y="7688"/>
                  </a:lnTo>
                  <a:lnTo>
                    <a:pt x="50879" y="8897"/>
                  </a:lnTo>
                  <a:lnTo>
                    <a:pt x="90118" y="8926"/>
                  </a:lnTo>
                  <a:lnTo>
                    <a:pt x="106529" y="793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347"/>
            <p:cNvSpPr/>
            <p:nvPr/>
          </p:nvSpPr>
          <p:spPr>
            <a:xfrm>
              <a:off x="4670259" y="3027164"/>
              <a:ext cx="124984" cy="187366"/>
            </a:xfrm>
            <a:custGeom>
              <a:avLst/>
              <a:gdLst/>
              <a:ahLst/>
              <a:cxnLst/>
              <a:rect l="0" t="0" r="0" b="0"/>
              <a:pathLst>
                <a:path w="124984" h="187366">
                  <a:moveTo>
                    <a:pt x="8897" y="0"/>
                  </a:moveTo>
                  <a:lnTo>
                    <a:pt x="76" y="0"/>
                  </a:lnTo>
                  <a:lnTo>
                    <a:pt x="0" y="9481"/>
                  </a:lnTo>
                  <a:lnTo>
                    <a:pt x="2628" y="16782"/>
                  </a:lnTo>
                  <a:lnTo>
                    <a:pt x="4718" y="20117"/>
                  </a:lnTo>
                  <a:lnTo>
                    <a:pt x="7659" y="34293"/>
                  </a:lnTo>
                  <a:lnTo>
                    <a:pt x="9817" y="75497"/>
                  </a:lnTo>
                  <a:lnTo>
                    <a:pt x="16993" y="118243"/>
                  </a:lnTo>
                  <a:lnTo>
                    <a:pt x="18572" y="136679"/>
                  </a:lnTo>
                  <a:lnTo>
                    <a:pt x="26379" y="172109"/>
                  </a:lnTo>
                  <a:lnTo>
                    <a:pt x="26754" y="187365"/>
                  </a:lnTo>
                  <a:lnTo>
                    <a:pt x="34445" y="179821"/>
                  </a:lnTo>
                  <a:lnTo>
                    <a:pt x="41578" y="165571"/>
                  </a:lnTo>
                  <a:lnTo>
                    <a:pt x="48956" y="144333"/>
                  </a:lnTo>
                  <a:lnTo>
                    <a:pt x="56798" y="135916"/>
                  </a:lnTo>
                  <a:lnTo>
                    <a:pt x="78239" y="117965"/>
                  </a:lnTo>
                  <a:lnTo>
                    <a:pt x="82049" y="116921"/>
                  </a:lnTo>
                  <a:lnTo>
                    <a:pt x="92579" y="116251"/>
                  </a:lnTo>
                  <a:lnTo>
                    <a:pt x="98345" y="118805"/>
                  </a:lnTo>
                  <a:lnTo>
                    <a:pt x="105390" y="123789"/>
                  </a:lnTo>
                  <a:lnTo>
                    <a:pt x="106353" y="127116"/>
                  </a:lnTo>
                  <a:lnTo>
                    <a:pt x="106610" y="129393"/>
                  </a:lnTo>
                  <a:lnTo>
                    <a:pt x="109541" y="134568"/>
                  </a:lnTo>
                  <a:lnTo>
                    <a:pt x="111712" y="137337"/>
                  </a:lnTo>
                  <a:lnTo>
                    <a:pt x="114124" y="145706"/>
                  </a:lnTo>
                  <a:lnTo>
                    <a:pt x="116188" y="155047"/>
                  </a:lnTo>
                  <a:lnTo>
                    <a:pt x="122952" y="169129"/>
                  </a:lnTo>
                  <a:lnTo>
                    <a:pt x="124983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348"/>
            <p:cNvSpPr/>
            <p:nvPr/>
          </p:nvSpPr>
          <p:spPr>
            <a:xfrm>
              <a:off x="4839926" y="3111658"/>
              <a:ext cx="98192" cy="102616"/>
            </a:xfrm>
            <a:custGeom>
              <a:avLst/>
              <a:gdLst/>
              <a:ahLst/>
              <a:cxnLst/>
              <a:rect l="0" t="0" r="0" b="0"/>
              <a:pathLst>
                <a:path w="98192" h="102616">
                  <a:moveTo>
                    <a:pt x="26754" y="67311"/>
                  </a:moveTo>
                  <a:lnTo>
                    <a:pt x="26754" y="54008"/>
                  </a:lnTo>
                  <a:lnTo>
                    <a:pt x="29399" y="48831"/>
                  </a:lnTo>
                  <a:lnTo>
                    <a:pt x="32891" y="43222"/>
                  </a:lnTo>
                  <a:lnTo>
                    <a:pt x="35315" y="33319"/>
                  </a:lnTo>
                  <a:lnTo>
                    <a:pt x="35674" y="10646"/>
                  </a:lnTo>
                  <a:lnTo>
                    <a:pt x="34685" y="8698"/>
                  </a:lnTo>
                  <a:lnTo>
                    <a:pt x="33033" y="7400"/>
                  </a:lnTo>
                  <a:lnTo>
                    <a:pt x="28552" y="4965"/>
                  </a:lnTo>
                  <a:lnTo>
                    <a:pt x="23254" y="576"/>
                  </a:lnTo>
                  <a:lnTo>
                    <a:pt x="21444" y="0"/>
                  </a:lnTo>
                  <a:lnTo>
                    <a:pt x="20237" y="609"/>
                  </a:lnTo>
                  <a:lnTo>
                    <a:pt x="19432" y="2007"/>
                  </a:lnTo>
                  <a:lnTo>
                    <a:pt x="17904" y="2939"/>
                  </a:lnTo>
                  <a:lnTo>
                    <a:pt x="13560" y="3974"/>
                  </a:lnTo>
                  <a:lnTo>
                    <a:pt x="12005" y="5243"/>
                  </a:lnTo>
                  <a:lnTo>
                    <a:pt x="1327" y="21032"/>
                  </a:lnTo>
                  <a:lnTo>
                    <a:pt x="0" y="56913"/>
                  </a:lnTo>
                  <a:lnTo>
                    <a:pt x="2626" y="65335"/>
                  </a:lnTo>
                  <a:lnTo>
                    <a:pt x="15198" y="81934"/>
                  </a:lnTo>
                  <a:lnTo>
                    <a:pt x="23881" y="90054"/>
                  </a:lnTo>
                  <a:lnTo>
                    <a:pt x="35704" y="95946"/>
                  </a:lnTo>
                  <a:lnTo>
                    <a:pt x="41646" y="99881"/>
                  </a:lnTo>
                  <a:lnTo>
                    <a:pt x="50569" y="102097"/>
                  </a:lnTo>
                  <a:lnTo>
                    <a:pt x="56520" y="102615"/>
                  </a:lnTo>
                  <a:lnTo>
                    <a:pt x="62473" y="100199"/>
                  </a:lnTo>
                  <a:lnTo>
                    <a:pt x="68426" y="96811"/>
                  </a:lnTo>
                  <a:lnTo>
                    <a:pt x="80332" y="94635"/>
                  </a:lnTo>
                  <a:lnTo>
                    <a:pt x="83308" y="94457"/>
                  </a:lnTo>
                  <a:lnTo>
                    <a:pt x="85293" y="93346"/>
                  </a:lnTo>
                  <a:lnTo>
                    <a:pt x="86616" y="91612"/>
                  </a:lnTo>
                  <a:lnTo>
                    <a:pt x="88739" y="86443"/>
                  </a:lnTo>
                  <a:lnTo>
                    <a:pt x="98191" y="762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SMARTInkShape-2349"/>
          <p:cNvSpPr/>
          <p:nvPr/>
        </p:nvSpPr>
        <p:spPr>
          <a:xfrm>
            <a:off x="4527352" y="3018234"/>
            <a:ext cx="17860" cy="214314"/>
          </a:xfrm>
          <a:custGeom>
            <a:avLst/>
            <a:gdLst/>
            <a:ahLst/>
            <a:cxnLst/>
            <a:rect l="0" t="0" r="0" b="0"/>
            <a:pathLst>
              <a:path w="17860" h="214314">
                <a:moveTo>
                  <a:pt x="0" y="0"/>
                </a:moveTo>
                <a:lnTo>
                  <a:pt x="0" y="41919"/>
                </a:lnTo>
                <a:lnTo>
                  <a:pt x="0" y="86447"/>
                </a:lnTo>
                <a:lnTo>
                  <a:pt x="0" y="126791"/>
                </a:lnTo>
                <a:lnTo>
                  <a:pt x="2645" y="138373"/>
                </a:lnTo>
                <a:lnTo>
                  <a:pt x="6136" y="148812"/>
                </a:lnTo>
                <a:lnTo>
                  <a:pt x="9676" y="182717"/>
                </a:lnTo>
                <a:lnTo>
                  <a:pt x="15949" y="196092"/>
                </a:lnTo>
                <a:lnTo>
                  <a:pt x="17859" y="21431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7" name="SMARTInkShape-Group462"/>
          <p:cNvGrpSpPr/>
          <p:nvPr/>
        </p:nvGrpSpPr>
        <p:grpSpPr>
          <a:xfrm>
            <a:off x="5268516" y="3080742"/>
            <a:ext cx="919726" cy="339160"/>
            <a:chOff x="5268516" y="3080742"/>
            <a:chExt cx="919726" cy="339160"/>
          </a:xfrm>
        </p:grpSpPr>
        <p:sp>
          <p:nvSpPr>
            <p:cNvPr id="221" name="SMARTInkShape-2350"/>
            <p:cNvSpPr/>
            <p:nvPr/>
          </p:nvSpPr>
          <p:spPr>
            <a:xfrm>
              <a:off x="5268516" y="3107942"/>
              <a:ext cx="141032" cy="311960"/>
            </a:xfrm>
            <a:custGeom>
              <a:avLst/>
              <a:gdLst/>
              <a:ahLst/>
              <a:cxnLst/>
              <a:rect l="0" t="0" r="0" b="0"/>
              <a:pathLst>
                <a:path w="141032" h="311960">
                  <a:moveTo>
                    <a:pt x="89297" y="35308"/>
                  </a:moveTo>
                  <a:lnTo>
                    <a:pt x="81608" y="27620"/>
                  </a:lnTo>
                  <a:lnTo>
                    <a:pt x="79620" y="19494"/>
                  </a:lnTo>
                  <a:lnTo>
                    <a:pt x="75735" y="14059"/>
                  </a:lnTo>
                  <a:lnTo>
                    <a:pt x="70702" y="10981"/>
                  </a:lnTo>
                  <a:lnTo>
                    <a:pt x="65157" y="8621"/>
                  </a:lnTo>
                  <a:lnTo>
                    <a:pt x="56457" y="2706"/>
                  </a:lnTo>
                  <a:lnTo>
                    <a:pt x="47596" y="513"/>
                  </a:lnTo>
                  <a:lnTo>
                    <a:pt x="41659" y="0"/>
                  </a:lnTo>
                  <a:lnTo>
                    <a:pt x="35713" y="2418"/>
                  </a:lnTo>
                  <a:lnTo>
                    <a:pt x="29763" y="5807"/>
                  </a:lnTo>
                  <a:lnTo>
                    <a:pt x="20835" y="8708"/>
                  </a:lnTo>
                  <a:lnTo>
                    <a:pt x="14882" y="12902"/>
                  </a:lnTo>
                  <a:lnTo>
                    <a:pt x="5953" y="25582"/>
                  </a:lnTo>
                  <a:lnTo>
                    <a:pt x="1763" y="37167"/>
                  </a:lnTo>
                  <a:lnTo>
                    <a:pt x="522" y="46883"/>
                  </a:lnTo>
                  <a:lnTo>
                    <a:pt x="7734" y="67993"/>
                  </a:lnTo>
                  <a:lnTo>
                    <a:pt x="14830" y="77557"/>
                  </a:lnTo>
                  <a:lnTo>
                    <a:pt x="16513" y="83189"/>
                  </a:lnTo>
                  <a:lnTo>
                    <a:pt x="18946" y="85088"/>
                  </a:lnTo>
                  <a:lnTo>
                    <a:pt x="30859" y="87761"/>
                  </a:lnTo>
                  <a:lnTo>
                    <a:pt x="47377" y="88738"/>
                  </a:lnTo>
                  <a:lnTo>
                    <a:pt x="53467" y="86174"/>
                  </a:lnTo>
                  <a:lnTo>
                    <a:pt x="59482" y="82720"/>
                  </a:lnTo>
                  <a:lnTo>
                    <a:pt x="68446" y="79783"/>
                  </a:lnTo>
                  <a:lnTo>
                    <a:pt x="91463" y="64797"/>
                  </a:lnTo>
                  <a:lnTo>
                    <a:pt x="103769" y="47190"/>
                  </a:lnTo>
                  <a:lnTo>
                    <a:pt x="107155" y="35312"/>
                  </a:lnTo>
                  <a:lnTo>
                    <a:pt x="107156" y="47737"/>
                  </a:lnTo>
                  <a:lnTo>
                    <a:pt x="118180" y="89139"/>
                  </a:lnTo>
                  <a:lnTo>
                    <a:pt x="122991" y="106820"/>
                  </a:lnTo>
                  <a:lnTo>
                    <a:pt x="131906" y="149539"/>
                  </a:lnTo>
                  <a:lnTo>
                    <a:pt x="136411" y="194018"/>
                  </a:lnTo>
                  <a:lnTo>
                    <a:pt x="140960" y="215947"/>
                  </a:lnTo>
                  <a:lnTo>
                    <a:pt x="141031" y="231678"/>
                  </a:lnTo>
                  <a:lnTo>
                    <a:pt x="131801" y="276231"/>
                  </a:lnTo>
                  <a:lnTo>
                    <a:pt x="124380" y="291570"/>
                  </a:lnTo>
                  <a:lnTo>
                    <a:pt x="117788" y="299023"/>
                  </a:lnTo>
                  <a:lnTo>
                    <a:pt x="103912" y="307804"/>
                  </a:lnTo>
                  <a:lnTo>
                    <a:pt x="92084" y="310847"/>
                  </a:lnTo>
                  <a:lnTo>
                    <a:pt x="69808" y="311959"/>
                  </a:lnTo>
                  <a:lnTo>
                    <a:pt x="44042" y="302392"/>
                  </a:lnTo>
                  <a:lnTo>
                    <a:pt x="38290" y="299684"/>
                  </a:lnTo>
                  <a:lnTo>
                    <a:pt x="29255" y="291384"/>
                  </a:lnTo>
                  <a:lnTo>
                    <a:pt x="6097" y="260117"/>
                  </a:lnTo>
                  <a:lnTo>
                    <a:pt x="1806" y="243250"/>
                  </a:lnTo>
                  <a:lnTo>
                    <a:pt x="0" y="2139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351"/>
            <p:cNvSpPr/>
            <p:nvPr/>
          </p:nvSpPr>
          <p:spPr>
            <a:xfrm>
              <a:off x="5456039" y="3107531"/>
              <a:ext cx="62509" cy="116048"/>
            </a:xfrm>
            <a:custGeom>
              <a:avLst/>
              <a:gdLst/>
              <a:ahLst/>
              <a:cxnLst/>
              <a:rect l="0" t="0" r="0" b="0"/>
              <a:pathLst>
                <a:path w="62509" h="116048">
                  <a:moveTo>
                    <a:pt x="0" y="0"/>
                  </a:moveTo>
                  <a:lnTo>
                    <a:pt x="8562" y="0"/>
                  </a:lnTo>
                  <a:lnTo>
                    <a:pt x="9849" y="8121"/>
                  </a:lnTo>
                  <a:lnTo>
                    <a:pt x="16608" y="28680"/>
                  </a:lnTo>
                  <a:lnTo>
                    <a:pt x="17827" y="68956"/>
                  </a:lnTo>
                  <a:lnTo>
                    <a:pt x="17859" y="112672"/>
                  </a:lnTo>
                  <a:lnTo>
                    <a:pt x="17859" y="115637"/>
                  </a:lnTo>
                  <a:lnTo>
                    <a:pt x="10171" y="116047"/>
                  </a:lnTo>
                  <a:lnTo>
                    <a:pt x="9757" y="115068"/>
                  </a:lnTo>
                  <a:lnTo>
                    <a:pt x="9038" y="103654"/>
                  </a:lnTo>
                  <a:lnTo>
                    <a:pt x="11624" y="97993"/>
                  </a:lnTo>
                  <a:lnTo>
                    <a:pt x="15088" y="92170"/>
                  </a:lnTo>
                  <a:lnTo>
                    <a:pt x="18030" y="83313"/>
                  </a:lnTo>
                  <a:lnTo>
                    <a:pt x="47661" y="42040"/>
                  </a:lnTo>
                  <a:lnTo>
                    <a:pt x="53594" y="38528"/>
                  </a:lnTo>
                  <a:lnTo>
                    <a:pt x="62508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352"/>
            <p:cNvSpPr/>
            <p:nvPr/>
          </p:nvSpPr>
          <p:spPr>
            <a:xfrm>
              <a:off x="5581173" y="3134724"/>
              <a:ext cx="89131" cy="88769"/>
            </a:xfrm>
            <a:custGeom>
              <a:avLst/>
              <a:gdLst/>
              <a:ahLst/>
              <a:cxnLst/>
              <a:rect l="0" t="0" r="0" b="0"/>
              <a:pathLst>
                <a:path w="89131" h="88769">
                  <a:moveTo>
                    <a:pt x="17741" y="17456"/>
                  </a:moveTo>
                  <a:lnTo>
                    <a:pt x="4438" y="30758"/>
                  </a:lnTo>
                  <a:lnTo>
                    <a:pt x="1906" y="35935"/>
                  </a:lnTo>
                  <a:lnTo>
                    <a:pt x="60" y="55875"/>
                  </a:lnTo>
                  <a:lnTo>
                    <a:pt x="0" y="60928"/>
                  </a:lnTo>
                  <a:lnTo>
                    <a:pt x="2580" y="69188"/>
                  </a:lnTo>
                  <a:lnTo>
                    <a:pt x="4657" y="72780"/>
                  </a:lnTo>
                  <a:lnTo>
                    <a:pt x="7034" y="75174"/>
                  </a:lnTo>
                  <a:lnTo>
                    <a:pt x="26741" y="86751"/>
                  </a:lnTo>
                  <a:lnTo>
                    <a:pt x="47511" y="88768"/>
                  </a:lnTo>
                  <a:lnTo>
                    <a:pt x="73055" y="81194"/>
                  </a:lnTo>
                  <a:lnTo>
                    <a:pt x="79698" y="75219"/>
                  </a:lnTo>
                  <a:lnTo>
                    <a:pt x="84965" y="66941"/>
                  </a:lnTo>
                  <a:lnTo>
                    <a:pt x="87930" y="56702"/>
                  </a:lnTo>
                  <a:lnTo>
                    <a:pt x="89130" y="32360"/>
                  </a:lnTo>
                  <a:lnTo>
                    <a:pt x="86511" y="26395"/>
                  </a:lnTo>
                  <a:lnTo>
                    <a:pt x="84424" y="23415"/>
                  </a:lnTo>
                  <a:lnTo>
                    <a:pt x="79459" y="20104"/>
                  </a:lnTo>
                  <a:lnTo>
                    <a:pt x="48303" y="8465"/>
                  </a:lnTo>
                  <a:lnTo>
                    <a:pt x="35758" y="1642"/>
                  </a:lnTo>
                  <a:lnTo>
                    <a:pt x="23725" y="0"/>
                  </a:lnTo>
                  <a:lnTo>
                    <a:pt x="21730" y="858"/>
                  </a:lnTo>
                  <a:lnTo>
                    <a:pt x="20401" y="2422"/>
                  </a:lnTo>
                  <a:lnTo>
                    <a:pt x="19514" y="4456"/>
                  </a:lnTo>
                  <a:lnTo>
                    <a:pt x="17931" y="5813"/>
                  </a:lnTo>
                  <a:lnTo>
                    <a:pt x="8811" y="8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353"/>
            <p:cNvSpPr/>
            <p:nvPr/>
          </p:nvSpPr>
          <p:spPr>
            <a:xfrm>
              <a:off x="5706070" y="3134320"/>
              <a:ext cx="98228" cy="88884"/>
            </a:xfrm>
            <a:custGeom>
              <a:avLst/>
              <a:gdLst/>
              <a:ahLst/>
              <a:cxnLst/>
              <a:rect l="0" t="0" r="0" b="0"/>
              <a:pathLst>
                <a:path w="98228" h="88884">
                  <a:moveTo>
                    <a:pt x="0" y="0"/>
                  </a:moveTo>
                  <a:lnTo>
                    <a:pt x="8562" y="0"/>
                  </a:lnTo>
                  <a:lnTo>
                    <a:pt x="9922" y="39134"/>
                  </a:lnTo>
                  <a:lnTo>
                    <a:pt x="16618" y="56221"/>
                  </a:lnTo>
                  <a:lnTo>
                    <a:pt x="18607" y="68395"/>
                  </a:lnTo>
                  <a:lnTo>
                    <a:pt x="26932" y="80178"/>
                  </a:lnTo>
                  <a:lnTo>
                    <a:pt x="31153" y="84583"/>
                  </a:lnTo>
                  <a:lnTo>
                    <a:pt x="36335" y="87202"/>
                  </a:lnTo>
                  <a:lnTo>
                    <a:pt x="47747" y="88883"/>
                  </a:lnTo>
                  <a:lnTo>
                    <a:pt x="53633" y="86468"/>
                  </a:lnTo>
                  <a:lnTo>
                    <a:pt x="59556" y="83079"/>
                  </a:lnTo>
                  <a:lnTo>
                    <a:pt x="68468" y="80179"/>
                  </a:lnTo>
                  <a:lnTo>
                    <a:pt x="74418" y="75984"/>
                  </a:lnTo>
                  <a:lnTo>
                    <a:pt x="77723" y="70813"/>
                  </a:lnTo>
                  <a:lnTo>
                    <a:pt x="80185" y="65207"/>
                  </a:lnTo>
                  <a:lnTo>
                    <a:pt x="86156" y="56473"/>
                  </a:lnTo>
                  <a:lnTo>
                    <a:pt x="89359" y="47601"/>
                  </a:lnTo>
                  <a:lnTo>
                    <a:pt x="95158" y="38688"/>
                  </a:lnTo>
                  <a:lnTo>
                    <a:pt x="97318" y="29764"/>
                  </a:lnTo>
                  <a:lnTo>
                    <a:pt x="98227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354"/>
            <p:cNvSpPr/>
            <p:nvPr/>
          </p:nvSpPr>
          <p:spPr>
            <a:xfrm>
              <a:off x="5875734" y="3152180"/>
              <a:ext cx="142876" cy="107002"/>
            </a:xfrm>
            <a:custGeom>
              <a:avLst/>
              <a:gdLst/>
              <a:ahLst/>
              <a:cxnLst/>
              <a:rect l="0" t="0" r="0" b="0"/>
              <a:pathLst>
                <a:path w="142876" h="107002">
                  <a:moveTo>
                    <a:pt x="0" y="0"/>
                  </a:moveTo>
                  <a:lnTo>
                    <a:pt x="0" y="13561"/>
                  </a:lnTo>
                  <a:lnTo>
                    <a:pt x="2646" y="18594"/>
                  </a:lnTo>
                  <a:lnTo>
                    <a:pt x="6137" y="24139"/>
                  </a:lnTo>
                  <a:lnTo>
                    <a:pt x="8378" y="35783"/>
                  </a:lnTo>
                  <a:lnTo>
                    <a:pt x="8925" y="80204"/>
                  </a:lnTo>
                  <a:lnTo>
                    <a:pt x="8930" y="107001"/>
                  </a:lnTo>
                  <a:lnTo>
                    <a:pt x="8930" y="94713"/>
                  </a:lnTo>
                  <a:lnTo>
                    <a:pt x="11576" y="89058"/>
                  </a:lnTo>
                  <a:lnTo>
                    <a:pt x="15067" y="83238"/>
                  </a:lnTo>
                  <a:lnTo>
                    <a:pt x="17308" y="71416"/>
                  </a:lnTo>
                  <a:lnTo>
                    <a:pt x="18607" y="64482"/>
                  </a:lnTo>
                  <a:lnTo>
                    <a:pt x="24916" y="50415"/>
                  </a:lnTo>
                  <a:lnTo>
                    <a:pt x="38841" y="33109"/>
                  </a:lnTo>
                  <a:lnTo>
                    <a:pt x="67642" y="12919"/>
                  </a:lnTo>
                  <a:lnTo>
                    <a:pt x="77148" y="10111"/>
                  </a:lnTo>
                  <a:lnTo>
                    <a:pt x="101194" y="8975"/>
                  </a:lnTo>
                  <a:lnTo>
                    <a:pt x="104174" y="10945"/>
                  </a:lnTo>
                  <a:lnTo>
                    <a:pt x="121046" y="32266"/>
                  </a:lnTo>
                  <a:lnTo>
                    <a:pt x="123840" y="41530"/>
                  </a:lnTo>
                  <a:lnTo>
                    <a:pt x="124494" y="47562"/>
                  </a:lnTo>
                  <a:lnTo>
                    <a:pt x="127430" y="53550"/>
                  </a:lnTo>
                  <a:lnTo>
                    <a:pt x="131050" y="59519"/>
                  </a:lnTo>
                  <a:lnTo>
                    <a:pt x="134080" y="68457"/>
                  </a:lnTo>
                  <a:lnTo>
                    <a:pt x="139828" y="77389"/>
                  </a:lnTo>
                  <a:lnTo>
                    <a:pt x="142875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355"/>
            <p:cNvSpPr/>
            <p:nvPr/>
          </p:nvSpPr>
          <p:spPr>
            <a:xfrm>
              <a:off x="6049554" y="3080742"/>
              <a:ext cx="138688" cy="169629"/>
            </a:xfrm>
            <a:custGeom>
              <a:avLst/>
              <a:gdLst/>
              <a:ahLst/>
              <a:cxnLst/>
              <a:rect l="0" t="0" r="0" b="0"/>
              <a:pathLst>
                <a:path w="138688" h="169629">
                  <a:moveTo>
                    <a:pt x="120860" y="0"/>
                  </a:moveTo>
                  <a:lnTo>
                    <a:pt x="120860" y="7689"/>
                  </a:lnTo>
                  <a:lnTo>
                    <a:pt x="128549" y="28938"/>
                  </a:lnTo>
                  <a:lnTo>
                    <a:pt x="129757" y="69836"/>
                  </a:lnTo>
                  <a:lnTo>
                    <a:pt x="129789" y="113494"/>
                  </a:lnTo>
                  <a:lnTo>
                    <a:pt x="129790" y="141511"/>
                  </a:lnTo>
                  <a:lnTo>
                    <a:pt x="130782" y="144942"/>
                  </a:lnTo>
                  <a:lnTo>
                    <a:pt x="132435" y="147230"/>
                  </a:lnTo>
                  <a:lnTo>
                    <a:pt x="134530" y="148755"/>
                  </a:lnTo>
                  <a:lnTo>
                    <a:pt x="135927" y="150764"/>
                  </a:lnTo>
                  <a:lnTo>
                    <a:pt x="138687" y="160602"/>
                  </a:lnTo>
                  <a:lnTo>
                    <a:pt x="133969" y="155955"/>
                  </a:lnTo>
                  <a:lnTo>
                    <a:pt x="131647" y="151003"/>
                  </a:lnTo>
                  <a:lnTo>
                    <a:pt x="131028" y="148294"/>
                  </a:lnTo>
                  <a:lnTo>
                    <a:pt x="125416" y="139740"/>
                  </a:lnTo>
                  <a:lnTo>
                    <a:pt x="99988" y="113105"/>
                  </a:lnTo>
                  <a:lnTo>
                    <a:pt x="91409" y="109800"/>
                  </a:lnTo>
                  <a:lnTo>
                    <a:pt x="56984" y="99623"/>
                  </a:lnTo>
                  <a:lnTo>
                    <a:pt x="53471" y="100150"/>
                  </a:lnTo>
                  <a:lnTo>
                    <a:pt x="38059" y="105479"/>
                  </a:lnTo>
                  <a:lnTo>
                    <a:pt x="28497" y="107403"/>
                  </a:lnTo>
                  <a:lnTo>
                    <a:pt x="17535" y="114065"/>
                  </a:lnTo>
                  <a:lnTo>
                    <a:pt x="11107" y="119487"/>
                  </a:lnTo>
                  <a:lnTo>
                    <a:pt x="7589" y="125205"/>
                  </a:lnTo>
                  <a:lnTo>
                    <a:pt x="5033" y="131053"/>
                  </a:lnTo>
                  <a:lnTo>
                    <a:pt x="589" y="136959"/>
                  </a:lnTo>
                  <a:lnTo>
                    <a:pt x="0" y="139924"/>
                  </a:lnTo>
                  <a:lnTo>
                    <a:pt x="599" y="142892"/>
                  </a:lnTo>
                  <a:lnTo>
                    <a:pt x="2919" y="148836"/>
                  </a:lnTo>
                  <a:lnTo>
                    <a:pt x="3950" y="154785"/>
                  </a:lnTo>
                  <a:lnTo>
                    <a:pt x="6209" y="156768"/>
                  </a:lnTo>
                  <a:lnTo>
                    <a:pt x="21447" y="162597"/>
                  </a:lnTo>
                  <a:lnTo>
                    <a:pt x="28060" y="166523"/>
                  </a:lnTo>
                  <a:lnTo>
                    <a:pt x="38352" y="168733"/>
                  </a:lnTo>
                  <a:lnTo>
                    <a:pt x="79366" y="169628"/>
                  </a:lnTo>
                  <a:lnTo>
                    <a:pt x="114578" y="168670"/>
                  </a:lnTo>
                  <a:lnTo>
                    <a:pt x="129790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SMARTInkShape-Group463"/>
          <p:cNvGrpSpPr/>
          <p:nvPr/>
        </p:nvGrpSpPr>
        <p:grpSpPr>
          <a:xfrm>
            <a:off x="1134104" y="3446859"/>
            <a:ext cx="1339420" cy="232173"/>
            <a:chOff x="1134104" y="3446859"/>
            <a:chExt cx="1339420" cy="232173"/>
          </a:xfrm>
        </p:grpSpPr>
        <p:sp>
          <p:nvSpPr>
            <p:cNvPr id="228" name="SMARTInkShape-2356"/>
            <p:cNvSpPr/>
            <p:nvPr/>
          </p:nvSpPr>
          <p:spPr>
            <a:xfrm>
              <a:off x="1134104" y="3504326"/>
              <a:ext cx="35686" cy="58620"/>
            </a:xfrm>
            <a:custGeom>
              <a:avLst/>
              <a:gdLst/>
              <a:ahLst/>
              <a:cxnLst/>
              <a:rect l="0" t="0" r="0" b="0"/>
              <a:pathLst>
                <a:path w="35686" h="58620">
                  <a:moveTo>
                    <a:pt x="35685" y="58619"/>
                  </a:moveTo>
                  <a:lnTo>
                    <a:pt x="35685" y="28731"/>
                  </a:lnTo>
                  <a:lnTo>
                    <a:pt x="33039" y="22846"/>
                  </a:lnTo>
                  <a:lnTo>
                    <a:pt x="29548" y="16923"/>
                  </a:lnTo>
                  <a:lnTo>
                    <a:pt x="27997" y="10983"/>
                  </a:lnTo>
                  <a:lnTo>
                    <a:pt x="26591" y="9003"/>
                  </a:lnTo>
                  <a:lnTo>
                    <a:pt x="24661" y="7682"/>
                  </a:lnTo>
                  <a:lnTo>
                    <a:pt x="19176" y="5563"/>
                  </a:lnTo>
                  <a:lnTo>
                    <a:pt x="18426" y="2627"/>
                  </a:lnTo>
                  <a:lnTo>
                    <a:pt x="18226" y="455"/>
                  </a:lnTo>
                  <a:lnTo>
                    <a:pt x="17100" y="0"/>
                  </a:lnTo>
                  <a:lnTo>
                    <a:pt x="10172" y="4182"/>
                  </a:lnTo>
                  <a:lnTo>
                    <a:pt x="9463" y="7305"/>
                  </a:lnTo>
                  <a:lnTo>
                    <a:pt x="9274" y="9527"/>
                  </a:lnTo>
                  <a:lnTo>
                    <a:pt x="8156" y="11008"/>
                  </a:lnTo>
                  <a:lnTo>
                    <a:pt x="4268" y="12654"/>
                  </a:lnTo>
                  <a:lnTo>
                    <a:pt x="2834" y="14085"/>
                  </a:lnTo>
                  <a:lnTo>
                    <a:pt x="1241" y="18321"/>
                  </a:lnTo>
                  <a:lnTo>
                    <a:pt x="0" y="43772"/>
                  </a:lnTo>
                  <a:lnTo>
                    <a:pt x="981" y="45745"/>
                  </a:lnTo>
                  <a:lnTo>
                    <a:pt x="2627" y="47060"/>
                  </a:lnTo>
                  <a:lnTo>
                    <a:pt x="8787" y="49644"/>
                  </a:lnTo>
                  <a:lnTo>
                    <a:pt x="16575" y="49686"/>
                  </a:lnTo>
                  <a:lnTo>
                    <a:pt x="16992" y="48695"/>
                  </a:lnTo>
                  <a:lnTo>
                    <a:pt x="17826" y="318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357"/>
            <p:cNvSpPr/>
            <p:nvPr/>
          </p:nvSpPr>
          <p:spPr>
            <a:xfrm>
              <a:off x="1294989" y="3459676"/>
              <a:ext cx="106973" cy="183446"/>
            </a:xfrm>
            <a:custGeom>
              <a:avLst/>
              <a:gdLst/>
              <a:ahLst/>
              <a:cxnLst/>
              <a:rect l="0" t="0" r="0" b="0"/>
              <a:pathLst>
                <a:path w="106973" h="183446">
                  <a:moveTo>
                    <a:pt x="71253" y="49691"/>
                  </a:moveTo>
                  <a:lnTo>
                    <a:pt x="71253" y="44951"/>
                  </a:lnTo>
                  <a:lnTo>
                    <a:pt x="68607" y="39977"/>
                  </a:lnTo>
                  <a:lnTo>
                    <a:pt x="63565" y="33441"/>
                  </a:lnTo>
                  <a:lnTo>
                    <a:pt x="61576" y="25021"/>
                  </a:lnTo>
                  <a:lnTo>
                    <a:pt x="56259" y="16695"/>
                  </a:lnTo>
                  <a:lnTo>
                    <a:pt x="54667" y="10883"/>
                  </a:lnTo>
                  <a:lnTo>
                    <a:pt x="53251" y="8936"/>
                  </a:lnTo>
                  <a:lnTo>
                    <a:pt x="51314" y="7638"/>
                  </a:lnTo>
                  <a:lnTo>
                    <a:pt x="43848" y="5812"/>
                  </a:lnTo>
                  <a:lnTo>
                    <a:pt x="41077" y="5556"/>
                  </a:lnTo>
                  <a:lnTo>
                    <a:pt x="35352" y="2625"/>
                  </a:lnTo>
                  <a:lnTo>
                    <a:pt x="32436" y="454"/>
                  </a:lnTo>
                  <a:lnTo>
                    <a:pt x="29500" y="0"/>
                  </a:lnTo>
                  <a:lnTo>
                    <a:pt x="26551" y="688"/>
                  </a:lnTo>
                  <a:lnTo>
                    <a:pt x="17659" y="6398"/>
                  </a:lnTo>
                  <a:lnTo>
                    <a:pt x="14688" y="8923"/>
                  </a:lnTo>
                  <a:lnTo>
                    <a:pt x="11386" y="14374"/>
                  </a:lnTo>
                  <a:lnTo>
                    <a:pt x="8927" y="20104"/>
                  </a:lnTo>
                  <a:lnTo>
                    <a:pt x="4527" y="25958"/>
                  </a:lnTo>
                  <a:lnTo>
                    <a:pt x="1909" y="34513"/>
                  </a:lnTo>
                  <a:lnTo>
                    <a:pt x="0" y="74854"/>
                  </a:lnTo>
                  <a:lnTo>
                    <a:pt x="832" y="106032"/>
                  </a:lnTo>
                  <a:lnTo>
                    <a:pt x="10841" y="145259"/>
                  </a:lnTo>
                  <a:lnTo>
                    <a:pt x="30041" y="168587"/>
                  </a:lnTo>
                  <a:lnTo>
                    <a:pt x="40742" y="178736"/>
                  </a:lnTo>
                  <a:lnTo>
                    <a:pt x="47109" y="181459"/>
                  </a:lnTo>
                  <a:lnTo>
                    <a:pt x="65271" y="183445"/>
                  </a:lnTo>
                  <a:lnTo>
                    <a:pt x="78962" y="178840"/>
                  </a:lnTo>
                  <a:lnTo>
                    <a:pt x="94236" y="168394"/>
                  </a:lnTo>
                  <a:lnTo>
                    <a:pt x="106972" y="156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358"/>
            <p:cNvSpPr/>
            <p:nvPr/>
          </p:nvSpPr>
          <p:spPr>
            <a:xfrm>
              <a:off x="1428750" y="3446859"/>
              <a:ext cx="142876" cy="169665"/>
            </a:xfrm>
            <a:custGeom>
              <a:avLst/>
              <a:gdLst/>
              <a:ahLst/>
              <a:cxnLst/>
              <a:rect l="0" t="0" r="0" b="0"/>
              <a:pathLst>
                <a:path w="142876" h="169665">
                  <a:moveTo>
                    <a:pt x="0" y="0"/>
                  </a:moveTo>
                  <a:lnTo>
                    <a:pt x="7688" y="0"/>
                  </a:lnTo>
                  <a:lnTo>
                    <a:pt x="8102" y="993"/>
                  </a:lnTo>
                  <a:lnTo>
                    <a:pt x="11561" y="44950"/>
                  </a:lnTo>
                  <a:lnTo>
                    <a:pt x="15993" y="62597"/>
                  </a:lnTo>
                  <a:lnTo>
                    <a:pt x="20341" y="98235"/>
                  </a:lnTo>
                  <a:lnTo>
                    <a:pt x="24879" y="116089"/>
                  </a:lnTo>
                  <a:lnTo>
                    <a:pt x="26739" y="158641"/>
                  </a:lnTo>
                  <a:lnTo>
                    <a:pt x="26789" y="169608"/>
                  </a:lnTo>
                  <a:lnTo>
                    <a:pt x="26789" y="164907"/>
                  </a:lnTo>
                  <a:lnTo>
                    <a:pt x="34477" y="136243"/>
                  </a:lnTo>
                  <a:lnTo>
                    <a:pt x="38201" y="100000"/>
                  </a:lnTo>
                  <a:lnTo>
                    <a:pt x="45384" y="83539"/>
                  </a:lnTo>
                  <a:lnTo>
                    <a:pt x="65527" y="59717"/>
                  </a:lnTo>
                  <a:lnTo>
                    <a:pt x="71457" y="56307"/>
                  </a:lnTo>
                  <a:lnTo>
                    <a:pt x="83019" y="54387"/>
                  </a:lnTo>
                  <a:lnTo>
                    <a:pt x="88088" y="54117"/>
                  </a:lnTo>
                  <a:lnTo>
                    <a:pt x="91467" y="54930"/>
                  </a:lnTo>
                  <a:lnTo>
                    <a:pt x="93721" y="56464"/>
                  </a:lnTo>
                  <a:lnTo>
                    <a:pt x="95222" y="58479"/>
                  </a:lnTo>
                  <a:lnTo>
                    <a:pt x="109907" y="68841"/>
                  </a:lnTo>
                  <a:lnTo>
                    <a:pt x="120013" y="88135"/>
                  </a:lnTo>
                  <a:lnTo>
                    <a:pt x="131888" y="125638"/>
                  </a:lnTo>
                  <a:lnTo>
                    <a:pt x="134667" y="147735"/>
                  </a:lnTo>
                  <a:lnTo>
                    <a:pt x="140960" y="160519"/>
                  </a:lnTo>
                  <a:lnTo>
                    <a:pt x="142875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359"/>
            <p:cNvSpPr/>
            <p:nvPr/>
          </p:nvSpPr>
          <p:spPr>
            <a:xfrm>
              <a:off x="1607344" y="3486793"/>
              <a:ext cx="98227" cy="138502"/>
            </a:xfrm>
            <a:custGeom>
              <a:avLst/>
              <a:gdLst/>
              <a:ahLst/>
              <a:cxnLst/>
              <a:rect l="0" t="0" r="0" b="0"/>
              <a:pathLst>
                <a:path w="98227" h="138502">
                  <a:moveTo>
                    <a:pt x="0" y="120801"/>
                  </a:moveTo>
                  <a:lnTo>
                    <a:pt x="15231" y="106562"/>
                  </a:lnTo>
                  <a:lnTo>
                    <a:pt x="20991" y="104551"/>
                  </a:lnTo>
                  <a:lnTo>
                    <a:pt x="26858" y="98365"/>
                  </a:lnTo>
                  <a:lnTo>
                    <a:pt x="31780" y="89993"/>
                  </a:lnTo>
                  <a:lnTo>
                    <a:pt x="49855" y="47081"/>
                  </a:lnTo>
                  <a:lnTo>
                    <a:pt x="52843" y="29583"/>
                  </a:lnTo>
                  <a:lnTo>
                    <a:pt x="53433" y="12052"/>
                  </a:lnTo>
                  <a:lnTo>
                    <a:pt x="52489" y="9607"/>
                  </a:lnTo>
                  <a:lnTo>
                    <a:pt x="50868" y="7976"/>
                  </a:lnTo>
                  <a:lnTo>
                    <a:pt x="43845" y="3035"/>
                  </a:lnTo>
                  <a:lnTo>
                    <a:pt x="41136" y="619"/>
                  </a:lnTo>
                  <a:lnTo>
                    <a:pt x="39330" y="0"/>
                  </a:lnTo>
                  <a:lnTo>
                    <a:pt x="38126" y="579"/>
                  </a:lnTo>
                  <a:lnTo>
                    <a:pt x="37324" y="1958"/>
                  </a:lnTo>
                  <a:lnTo>
                    <a:pt x="35797" y="2877"/>
                  </a:lnTo>
                  <a:lnTo>
                    <a:pt x="28907" y="5162"/>
                  </a:lnTo>
                  <a:lnTo>
                    <a:pt x="14769" y="17072"/>
                  </a:lnTo>
                  <a:lnTo>
                    <a:pt x="5919" y="30425"/>
                  </a:lnTo>
                  <a:lnTo>
                    <a:pt x="1754" y="46949"/>
                  </a:lnTo>
                  <a:lnTo>
                    <a:pt x="154" y="82155"/>
                  </a:lnTo>
                  <a:lnTo>
                    <a:pt x="4786" y="99980"/>
                  </a:lnTo>
                  <a:lnTo>
                    <a:pt x="15240" y="116651"/>
                  </a:lnTo>
                  <a:lnTo>
                    <a:pt x="29812" y="132553"/>
                  </a:lnTo>
                  <a:lnTo>
                    <a:pt x="35739" y="135946"/>
                  </a:lnTo>
                  <a:lnTo>
                    <a:pt x="47629" y="138124"/>
                  </a:lnTo>
                  <a:lnTo>
                    <a:pt x="56556" y="138501"/>
                  </a:lnTo>
                  <a:lnTo>
                    <a:pt x="62508" y="135944"/>
                  </a:lnTo>
                  <a:lnTo>
                    <a:pt x="98226" y="1029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360"/>
            <p:cNvSpPr/>
            <p:nvPr/>
          </p:nvSpPr>
          <p:spPr>
            <a:xfrm>
              <a:off x="1732359" y="3509367"/>
              <a:ext cx="241103" cy="147642"/>
            </a:xfrm>
            <a:custGeom>
              <a:avLst/>
              <a:gdLst/>
              <a:ahLst/>
              <a:cxnLst/>
              <a:rect l="0" t="0" r="0" b="0"/>
              <a:pathLst>
                <a:path w="241103" h="147642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4741" y="12429"/>
                  </a:lnTo>
                  <a:lnTo>
                    <a:pt x="7068" y="20738"/>
                  </a:lnTo>
                  <a:lnTo>
                    <a:pt x="8821" y="59700"/>
                  </a:lnTo>
                  <a:lnTo>
                    <a:pt x="9901" y="83377"/>
                  </a:lnTo>
                  <a:lnTo>
                    <a:pt x="18606" y="121692"/>
                  </a:lnTo>
                  <a:lnTo>
                    <a:pt x="26678" y="133787"/>
                  </a:lnTo>
                  <a:lnTo>
                    <a:pt x="29434" y="94726"/>
                  </a:lnTo>
                  <a:lnTo>
                    <a:pt x="37813" y="54055"/>
                  </a:lnTo>
                  <a:lnTo>
                    <a:pt x="46694" y="27615"/>
                  </a:lnTo>
                  <a:lnTo>
                    <a:pt x="56959" y="15046"/>
                  </a:lnTo>
                  <a:lnTo>
                    <a:pt x="62688" y="11648"/>
                  </a:lnTo>
                  <a:lnTo>
                    <a:pt x="65605" y="10742"/>
                  </a:lnTo>
                  <a:lnTo>
                    <a:pt x="68541" y="11131"/>
                  </a:lnTo>
                  <a:lnTo>
                    <a:pt x="74450" y="14207"/>
                  </a:lnTo>
                  <a:lnTo>
                    <a:pt x="92277" y="29968"/>
                  </a:lnTo>
                  <a:lnTo>
                    <a:pt x="95583" y="38454"/>
                  </a:lnTo>
                  <a:lnTo>
                    <a:pt x="98044" y="47849"/>
                  </a:lnTo>
                  <a:lnTo>
                    <a:pt x="112363" y="75348"/>
                  </a:lnTo>
                  <a:lnTo>
                    <a:pt x="115975" y="91558"/>
                  </a:lnTo>
                  <a:lnTo>
                    <a:pt x="121896" y="104078"/>
                  </a:lnTo>
                  <a:lnTo>
                    <a:pt x="124980" y="132428"/>
                  </a:lnTo>
                  <a:lnTo>
                    <a:pt x="126007" y="108019"/>
                  </a:lnTo>
                  <a:lnTo>
                    <a:pt x="134110" y="68929"/>
                  </a:lnTo>
                  <a:lnTo>
                    <a:pt x="151989" y="26816"/>
                  </a:lnTo>
                  <a:lnTo>
                    <a:pt x="157840" y="16880"/>
                  </a:lnTo>
                  <a:lnTo>
                    <a:pt x="175625" y="3491"/>
                  </a:lnTo>
                  <a:lnTo>
                    <a:pt x="181574" y="1552"/>
                  </a:lnTo>
                  <a:lnTo>
                    <a:pt x="184549" y="2026"/>
                  </a:lnTo>
                  <a:lnTo>
                    <a:pt x="190501" y="5200"/>
                  </a:lnTo>
                  <a:lnTo>
                    <a:pt x="192486" y="7436"/>
                  </a:lnTo>
                  <a:lnTo>
                    <a:pt x="202242" y="31072"/>
                  </a:lnTo>
                  <a:lnTo>
                    <a:pt x="212267" y="71514"/>
                  </a:lnTo>
                  <a:lnTo>
                    <a:pt x="216353" y="89320"/>
                  </a:lnTo>
                  <a:lnTo>
                    <a:pt x="221201" y="107163"/>
                  </a:lnTo>
                  <a:lnTo>
                    <a:pt x="223327" y="118074"/>
                  </a:lnTo>
                  <a:lnTo>
                    <a:pt x="232896" y="142588"/>
                  </a:lnTo>
                  <a:lnTo>
                    <a:pt x="236793" y="147047"/>
                  </a:lnTo>
                  <a:lnTo>
                    <a:pt x="238229" y="147641"/>
                  </a:lnTo>
                  <a:lnTo>
                    <a:pt x="239187" y="147044"/>
                  </a:lnTo>
                  <a:lnTo>
                    <a:pt x="240251" y="143736"/>
                  </a:lnTo>
                  <a:lnTo>
                    <a:pt x="241102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361"/>
            <p:cNvSpPr/>
            <p:nvPr/>
          </p:nvSpPr>
          <p:spPr>
            <a:xfrm>
              <a:off x="2027039" y="3509367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0" y="0"/>
                  </a:moveTo>
                  <a:lnTo>
                    <a:pt x="992" y="39319"/>
                  </a:lnTo>
                  <a:lnTo>
                    <a:pt x="11024" y="80404"/>
                  </a:lnTo>
                  <a:lnTo>
                    <a:pt x="15834" y="98238"/>
                  </a:lnTo>
                  <a:lnTo>
                    <a:pt x="17951" y="109145"/>
                  </a:lnTo>
                  <a:lnTo>
                    <a:pt x="26875" y="129629"/>
                  </a:lnTo>
                  <a:lnTo>
                    <a:pt x="28831" y="131068"/>
                  </a:lnTo>
                  <a:lnTo>
                    <a:pt x="31127" y="132027"/>
                  </a:lnTo>
                  <a:lnTo>
                    <a:pt x="32657" y="133659"/>
                  </a:lnTo>
                  <a:lnTo>
                    <a:pt x="3571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362"/>
            <p:cNvSpPr/>
            <p:nvPr/>
          </p:nvSpPr>
          <p:spPr>
            <a:xfrm>
              <a:off x="2112118" y="3477513"/>
              <a:ext cx="75656" cy="147941"/>
            </a:xfrm>
            <a:custGeom>
              <a:avLst/>
              <a:gdLst/>
              <a:ahLst/>
              <a:cxnLst/>
              <a:rect l="0" t="0" r="0" b="0"/>
              <a:pathLst>
                <a:path w="75656" h="147941">
                  <a:moveTo>
                    <a:pt x="75655" y="22925"/>
                  </a:moveTo>
                  <a:lnTo>
                    <a:pt x="75655" y="18184"/>
                  </a:lnTo>
                  <a:lnTo>
                    <a:pt x="74663" y="16788"/>
                  </a:lnTo>
                  <a:lnTo>
                    <a:pt x="73009" y="15857"/>
                  </a:lnTo>
                  <a:lnTo>
                    <a:pt x="70915" y="15236"/>
                  </a:lnTo>
                  <a:lnTo>
                    <a:pt x="69519" y="13830"/>
                  </a:lnTo>
                  <a:lnTo>
                    <a:pt x="67967" y="9622"/>
                  </a:lnTo>
                  <a:lnTo>
                    <a:pt x="66561" y="8103"/>
                  </a:lnTo>
                  <a:lnTo>
                    <a:pt x="62353" y="6415"/>
                  </a:lnTo>
                  <a:lnTo>
                    <a:pt x="51567" y="4340"/>
                  </a:lnTo>
                  <a:lnTo>
                    <a:pt x="45767" y="443"/>
                  </a:lnTo>
                  <a:lnTo>
                    <a:pt x="42831" y="0"/>
                  </a:lnTo>
                  <a:lnTo>
                    <a:pt x="39882" y="696"/>
                  </a:lnTo>
                  <a:lnTo>
                    <a:pt x="33959" y="3123"/>
                  </a:lnTo>
                  <a:lnTo>
                    <a:pt x="25047" y="5482"/>
                  </a:lnTo>
                  <a:lnTo>
                    <a:pt x="19098" y="9550"/>
                  </a:lnTo>
                  <a:lnTo>
                    <a:pt x="10170" y="22159"/>
                  </a:lnTo>
                  <a:lnTo>
                    <a:pt x="0" y="60601"/>
                  </a:lnTo>
                  <a:lnTo>
                    <a:pt x="28" y="74727"/>
                  </a:lnTo>
                  <a:lnTo>
                    <a:pt x="8713" y="118071"/>
                  </a:lnTo>
                  <a:lnTo>
                    <a:pt x="16574" y="131263"/>
                  </a:lnTo>
                  <a:lnTo>
                    <a:pt x="29928" y="141455"/>
                  </a:lnTo>
                  <a:lnTo>
                    <a:pt x="41711" y="146019"/>
                  </a:lnTo>
                  <a:lnTo>
                    <a:pt x="75655" y="147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363"/>
            <p:cNvSpPr/>
            <p:nvPr/>
          </p:nvSpPr>
          <p:spPr>
            <a:xfrm>
              <a:off x="2241510" y="3500438"/>
              <a:ext cx="169507" cy="133009"/>
            </a:xfrm>
            <a:custGeom>
              <a:avLst/>
              <a:gdLst/>
              <a:ahLst/>
              <a:cxnLst/>
              <a:rect l="0" t="0" r="0" b="0"/>
              <a:pathLst>
                <a:path w="169507" h="133009">
                  <a:moveTo>
                    <a:pt x="71279" y="0"/>
                  </a:moveTo>
                  <a:lnTo>
                    <a:pt x="78968" y="0"/>
                  </a:lnTo>
                  <a:lnTo>
                    <a:pt x="79381" y="992"/>
                  </a:lnTo>
                  <a:lnTo>
                    <a:pt x="79841" y="4740"/>
                  </a:lnTo>
                  <a:lnTo>
                    <a:pt x="80956" y="6136"/>
                  </a:lnTo>
                  <a:lnTo>
                    <a:pt x="89129" y="8926"/>
                  </a:lnTo>
                  <a:lnTo>
                    <a:pt x="84395" y="8928"/>
                  </a:lnTo>
                  <a:lnTo>
                    <a:pt x="49991" y="827"/>
                  </a:lnTo>
                  <a:lnTo>
                    <a:pt x="38336" y="367"/>
                  </a:lnTo>
                  <a:lnTo>
                    <a:pt x="33442" y="2229"/>
                  </a:lnTo>
                  <a:lnTo>
                    <a:pt x="25358" y="9589"/>
                  </a:lnTo>
                  <a:lnTo>
                    <a:pt x="5944" y="41991"/>
                  </a:lnTo>
                  <a:lnTo>
                    <a:pt x="1650" y="59625"/>
                  </a:lnTo>
                  <a:lnTo>
                    <a:pt x="0" y="95258"/>
                  </a:lnTo>
                  <a:lnTo>
                    <a:pt x="2558" y="104514"/>
                  </a:lnTo>
                  <a:lnTo>
                    <a:pt x="15082" y="126835"/>
                  </a:lnTo>
                  <a:lnTo>
                    <a:pt x="20836" y="130785"/>
                  </a:lnTo>
                  <a:lnTo>
                    <a:pt x="29654" y="133008"/>
                  </a:lnTo>
                  <a:lnTo>
                    <a:pt x="32615" y="132328"/>
                  </a:lnTo>
                  <a:lnTo>
                    <a:pt x="41523" y="126631"/>
                  </a:lnTo>
                  <a:lnTo>
                    <a:pt x="47471" y="121434"/>
                  </a:lnTo>
                  <a:lnTo>
                    <a:pt x="50776" y="115816"/>
                  </a:lnTo>
                  <a:lnTo>
                    <a:pt x="68797" y="71198"/>
                  </a:lnTo>
                  <a:lnTo>
                    <a:pt x="73189" y="53507"/>
                  </a:lnTo>
                  <a:lnTo>
                    <a:pt x="78822" y="34492"/>
                  </a:lnTo>
                  <a:lnTo>
                    <a:pt x="79798" y="24331"/>
                  </a:lnTo>
                  <a:lnTo>
                    <a:pt x="80927" y="22173"/>
                  </a:lnTo>
                  <a:lnTo>
                    <a:pt x="82672" y="20735"/>
                  </a:lnTo>
                  <a:lnTo>
                    <a:pt x="87861" y="18427"/>
                  </a:lnTo>
                  <a:lnTo>
                    <a:pt x="88287" y="19230"/>
                  </a:lnTo>
                  <a:lnTo>
                    <a:pt x="96202" y="63313"/>
                  </a:lnTo>
                  <a:lnTo>
                    <a:pt x="98815" y="86242"/>
                  </a:lnTo>
                  <a:lnTo>
                    <a:pt x="105124" y="101069"/>
                  </a:lnTo>
                  <a:lnTo>
                    <a:pt x="110465" y="108750"/>
                  </a:lnTo>
                  <a:lnTo>
                    <a:pt x="130825" y="123130"/>
                  </a:lnTo>
                  <a:lnTo>
                    <a:pt x="137650" y="124456"/>
                  </a:lnTo>
                  <a:lnTo>
                    <a:pt x="150696" y="120109"/>
                  </a:lnTo>
                  <a:lnTo>
                    <a:pt x="158831" y="112582"/>
                  </a:lnTo>
                  <a:lnTo>
                    <a:pt x="169506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364"/>
            <p:cNvSpPr/>
            <p:nvPr/>
          </p:nvSpPr>
          <p:spPr>
            <a:xfrm>
              <a:off x="2464594" y="3446859"/>
              <a:ext cx="8930" cy="232173"/>
            </a:xfrm>
            <a:custGeom>
              <a:avLst/>
              <a:gdLst/>
              <a:ahLst/>
              <a:cxnLst/>
              <a:rect l="0" t="0" r="0" b="0"/>
              <a:pathLst>
                <a:path w="8930" h="232173">
                  <a:moveTo>
                    <a:pt x="0" y="0"/>
                  </a:moveTo>
                  <a:lnTo>
                    <a:pt x="0" y="39218"/>
                  </a:lnTo>
                  <a:lnTo>
                    <a:pt x="2646" y="82536"/>
                  </a:lnTo>
                  <a:lnTo>
                    <a:pt x="8102" y="125302"/>
                  </a:lnTo>
                  <a:lnTo>
                    <a:pt x="8821" y="169702"/>
                  </a:lnTo>
                  <a:lnTo>
                    <a:pt x="8925" y="211988"/>
                  </a:lnTo>
                  <a:lnTo>
                    <a:pt x="892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464"/>
          <p:cNvGrpSpPr/>
          <p:nvPr/>
        </p:nvGrpSpPr>
        <p:grpSpPr>
          <a:xfrm>
            <a:off x="2696891" y="3464719"/>
            <a:ext cx="1075305" cy="419502"/>
            <a:chOff x="2696891" y="3464719"/>
            <a:chExt cx="1075305" cy="419502"/>
          </a:xfrm>
        </p:grpSpPr>
        <p:sp>
          <p:nvSpPr>
            <p:cNvPr id="238" name="SMARTInkShape-2365"/>
            <p:cNvSpPr/>
            <p:nvPr/>
          </p:nvSpPr>
          <p:spPr>
            <a:xfrm>
              <a:off x="2696891" y="3491918"/>
              <a:ext cx="133821" cy="177616"/>
            </a:xfrm>
            <a:custGeom>
              <a:avLst/>
              <a:gdLst/>
              <a:ahLst/>
              <a:cxnLst/>
              <a:rect l="0" t="0" r="0" b="0"/>
              <a:pathLst>
                <a:path w="133821" h="177616">
                  <a:moveTo>
                    <a:pt x="98101" y="44238"/>
                  </a:moveTo>
                  <a:lnTo>
                    <a:pt x="93361" y="44238"/>
                  </a:lnTo>
                  <a:lnTo>
                    <a:pt x="91964" y="43246"/>
                  </a:lnTo>
                  <a:lnTo>
                    <a:pt x="91033" y="41593"/>
                  </a:lnTo>
                  <a:lnTo>
                    <a:pt x="89416" y="35144"/>
                  </a:lnTo>
                  <a:lnTo>
                    <a:pt x="89204" y="27729"/>
                  </a:lnTo>
                  <a:lnTo>
                    <a:pt x="88201" y="27279"/>
                  </a:lnTo>
                  <a:lnTo>
                    <a:pt x="84441" y="26779"/>
                  </a:lnTo>
                  <a:lnTo>
                    <a:pt x="83041" y="25653"/>
                  </a:lnTo>
                  <a:lnTo>
                    <a:pt x="75870" y="13985"/>
                  </a:lnTo>
                  <a:lnTo>
                    <a:pt x="70692" y="10949"/>
                  </a:lnTo>
                  <a:lnTo>
                    <a:pt x="67922" y="10139"/>
                  </a:lnTo>
                  <a:lnTo>
                    <a:pt x="66076" y="8607"/>
                  </a:lnTo>
                  <a:lnTo>
                    <a:pt x="64024" y="4259"/>
                  </a:lnTo>
                  <a:lnTo>
                    <a:pt x="62484" y="2703"/>
                  </a:lnTo>
                  <a:lnTo>
                    <a:pt x="58128" y="973"/>
                  </a:lnTo>
                  <a:lnTo>
                    <a:pt x="50098" y="0"/>
                  </a:lnTo>
                  <a:lnTo>
                    <a:pt x="44355" y="2418"/>
                  </a:lnTo>
                  <a:lnTo>
                    <a:pt x="15989" y="20591"/>
                  </a:lnTo>
                  <a:lnTo>
                    <a:pt x="11998" y="29098"/>
                  </a:lnTo>
                  <a:lnTo>
                    <a:pt x="2017" y="69404"/>
                  </a:lnTo>
                  <a:lnTo>
                    <a:pt x="0" y="112604"/>
                  </a:lnTo>
                  <a:lnTo>
                    <a:pt x="7574" y="148409"/>
                  </a:lnTo>
                  <a:lnTo>
                    <a:pt x="9969" y="153373"/>
                  </a:lnTo>
                  <a:lnTo>
                    <a:pt x="28814" y="171707"/>
                  </a:lnTo>
                  <a:lnTo>
                    <a:pt x="37872" y="175305"/>
                  </a:lnTo>
                  <a:lnTo>
                    <a:pt x="59856" y="177615"/>
                  </a:lnTo>
                  <a:lnTo>
                    <a:pt x="77399" y="173275"/>
                  </a:lnTo>
                  <a:lnTo>
                    <a:pt x="101104" y="161927"/>
                  </a:lnTo>
                  <a:lnTo>
                    <a:pt x="133820" y="1335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366"/>
            <p:cNvSpPr/>
            <p:nvPr/>
          </p:nvSpPr>
          <p:spPr>
            <a:xfrm>
              <a:off x="2884289" y="3464719"/>
              <a:ext cx="169665" cy="205384"/>
            </a:xfrm>
            <a:custGeom>
              <a:avLst/>
              <a:gdLst/>
              <a:ahLst/>
              <a:cxnLst/>
              <a:rect l="0" t="0" r="0" b="0"/>
              <a:pathLst>
                <a:path w="169665" h="205384">
                  <a:moveTo>
                    <a:pt x="0" y="0"/>
                  </a:moveTo>
                  <a:lnTo>
                    <a:pt x="992" y="22360"/>
                  </a:lnTo>
                  <a:lnTo>
                    <a:pt x="7689" y="55542"/>
                  </a:lnTo>
                  <a:lnTo>
                    <a:pt x="8821" y="99640"/>
                  </a:lnTo>
                  <a:lnTo>
                    <a:pt x="8920" y="139500"/>
                  </a:lnTo>
                  <a:lnTo>
                    <a:pt x="17491" y="181037"/>
                  </a:lnTo>
                  <a:lnTo>
                    <a:pt x="20341" y="187286"/>
                  </a:lnTo>
                  <a:lnTo>
                    <a:pt x="26412" y="195916"/>
                  </a:lnTo>
                  <a:lnTo>
                    <a:pt x="27775" y="156305"/>
                  </a:lnTo>
                  <a:lnTo>
                    <a:pt x="42020" y="113896"/>
                  </a:lnTo>
                  <a:lnTo>
                    <a:pt x="56601" y="88187"/>
                  </a:lnTo>
                  <a:lnTo>
                    <a:pt x="65498" y="77943"/>
                  </a:lnTo>
                  <a:lnTo>
                    <a:pt x="74089" y="74329"/>
                  </a:lnTo>
                  <a:lnTo>
                    <a:pt x="91033" y="72009"/>
                  </a:lnTo>
                  <a:lnTo>
                    <a:pt x="97675" y="74337"/>
                  </a:lnTo>
                  <a:lnTo>
                    <a:pt x="110024" y="83916"/>
                  </a:lnTo>
                  <a:lnTo>
                    <a:pt x="119030" y="97183"/>
                  </a:lnTo>
                  <a:lnTo>
                    <a:pt x="131794" y="137035"/>
                  </a:lnTo>
                  <a:lnTo>
                    <a:pt x="140392" y="160757"/>
                  </a:lnTo>
                  <a:lnTo>
                    <a:pt x="143541" y="183374"/>
                  </a:lnTo>
                  <a:lnTo>
                    <a:pt x="152524" y="196221"/>
                  </a:lnTo>
                  <a:lnTo>
                    <a:pt x="158078" y="201311"/>
                  </a:lnTo>
                  <a:lnTo>
                    <a:pt x="169664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367"/>
            <p:cNvSpPr/>
            <p:nvPr/>
          </p:nvSpPr>
          <p:spPr>
            <a:xfrm>
              <a:off x="3063415" y="3545205"/>
              <a:ext cx="151274" cy="124739"/>
            </a:xfrm>
            <a:custGeom>
              <a:avLst/>
              <a:gdLst/>
              <a:ahLst/>
              <a:cxnLst/>
              <a:rect l="0" t="0" r="0" b="0"/>
              <a:pathLst>
                <a:path w="151274" h="124739">
                  <a:moveTo>
                    <a:pt x="70905" y="26670"/>
                  </a:moveTo>
                  <a:lnTo>
                    <a:pt x="70905" y="10161"/>
                  </a:lnTo>
                  <a:lnTo>
                    <a:pt x="63217" y="1241"/>
                  </a:lnTo>
                  <a:lnTo>
                    <a:pt x="57603" y="284"/>
                  </a:lnTo>
                  <a:lnTo>
                    <a:pt x="49656" y="0"/>
                  </a:lnTo>
                  <a:lnTo>
                    <a:pt x="41287" y="5226"/>
                  </a:lnTo>
                  <a:lnTo>
                    <a:pt x="21107" y="24214"/>
                  </a:lnTo>
                  <a:lnTo>
                    <a:pt x="3507" y="55750"/>
                  </a:lnTo>
                  <a:lnTo>
                    <a:pt x="665" y="68249"/>
                  </a:lnTo>
                  <a:lnTo>
                    <a:pt x="0" y="78553"/>
                  </a:lnTo>
                  <a:lnTo>
                    <a:pt x="2350" y="87102"/>
                  </a:lnTo>
                  <a:lnTo>
                    <a:pt x="5710" y="94209"/>
                  </a:lnTo>
                  <a:lnTo>
                    <a:pt x="7203" y="100674"/>
                  </a:lnTo>
                  <a:lnTo>
                    <a:pt x="8593" y="102795"/>
                  </a:lnTo>
                  <a:lnTo>
                    <a:pt x="10512" y="104209"/>
                  </a:lnTo>
                  <a:lnTo>
                    <a:pt x="15291" y="106772"/>
                  </a:lnTo>
                  <a:lnTo>
                    <a:pt x="20722" y="111219"/>
                  </a:lnTo>
                  <a:lnTo>
                    <a:pt x="23559" y="111809"/>
                  </a:lnTo>
                  <a:lnTo>
                    <a:pt x="26443" y="111211"/>
                  </a:lnTo>
                  <a:lnTo>
                    <a:pt x="32293" y="108892"/>
                  </a:lnTo>
                  <a:lnTo>
                    <a:pt x="41164" y="106595"/>
                  </a:lnTo>
                  <a:lnTo>
                    <a:pt x="56026" y="94681"/>
                  </a:lnTo>
                  <a:lnTo>
                    <a:pt x="59331" y="86332"/>
                  </a:lnTo>
                  <a:lnTo>
                    <a:pt x="61792" y="76999"/>
                  </a:lnTo>
                  <a:lnTo>
                    <a:pt x="67764" y="65174"/>
                  </a:lnTo>
                  <a:lnTo>
                    <a:pt x="70881" y="21788"/>
                  </a:lnTo>
                  <a:lnTo>
                    <a:pt x="70902" y="18274"/>
                  </a:lnTo>
                  <a:lnTo>
                    <a:pt x="70905" y="38745"/>
                  </a:lnTo>
                  <a:lnTo>
                    <a:pt x="81929" y="80487"/>
                  </a:lnTo>
                  <a:lnTo>
                    <a:pt x="89385" y="95532"/>
                  </a:lnTo>
                  <a:lnTo>
                    <a:pt x="109637" y="118793"/>
                  </a:lnTo>
                  <a:lnTo>
                    <a:pt x="115570" y="122184"/>
                  </a:lnTo>
                  <a:lnTo>
                    <a:pt x="122723" y="124361"/>
                  </a:lnTo>
                  <a:lnTo>
                    <a:pt x="133443" y="124738"/>
                  </a:lnTo>
                  <a:lnTo>
                    <a:pt x="136409" y="123799"/>
                  </a:lnTo>
                  <a:lnTo>
                    <a:pt x="138387" y="122180"/>
                  </a:lnTo>
                  <a:lnTo>
                    <a:pt x="151273" y="107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368"/>
            <p:cNvSpPr/>
            <p:nvPr/>
          </p:nvSpPr>
          <p:spPr>
            <a:xfrm>
              <a:off x="3214688" y="3554016"/>
              <a:ext cx="169665" cy="133946"/>
            </a:xfrm>
            <a:custGeom>
              <a:avLst/>
              <a:gdLst/>
              <a:ahLst/>
              <a:cxnLst/>
              <a:rect l="0" t="0" r="0" b="0"/>
              <a:pathLst>
                <a:path w="169665" h="133946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6136" y="15231"/>
                  </a:lnTo>
                  <a:lnTo>
                    <a:pt x="8102" y="24908"/>
                  </a:lnTo>
                  <a:lnTo>
                    <a:pt x="8897" y="68619"/>
                  </a:lnTo>
                  <a:lnTo>
                    <a:pt x="18605" y="112763"/>
                  </a:lnTo>
                  <a:lnTo>
                    <a:pt x="26411" y="124479"/>
                  </a:lnTo>
                  <a:lnTo>
                    <a:pt x="29430" y="95505"/>
                  </a:lnTo>
                  <a:lnTo>
                    <a:pt x="32924" y="85111"/>
                  </a:lnTo>
                  <a:lnTo>
                    <a:pt x="40091" y="56395"/>
                  </a:lnTo>
                  <a:lnTo>
                    <a:pt x="48038" y="38648"/>
                  </a:lnTo>
                  <a:lnTo>
                    <a:pt x="56407" y="29413"/>
                  </a:lnTo>
                  <a:lnTo>
                    <a:pt x="76587" y="13244"/>
                  </a:lnTo>
                  <a:lnTo>
                    <a:pt x="82986" y="10847"/>
                  </a:lnTo>
                  <a:lnTo>
                    <a:pt x="86082" y="11200"/>
                  </a:lnTo>
                  <a:lnTo>
                    <a:pt x="110295" y="24273"/>
                  </a:lnTo>
                  <a:lnTo>
                    <a:pt x="117812" y="29970"/>
                  </a:lnTo>
                  <a:lnTo>
                    <a:pt x="136811" y="55331"/>
                  </a:lnTo>
                  <a:lnTo>
                    <a:pt x="140180" y="64610"/>
                  </a:lnTo>
                  <a:lnTo>
                    <a:pt x="143512" y="91558"/>
                  </a:lnTo>
                  <a:lnTo>
                    <a:pt x="160945" y="122937"/>
                  </a:lnTo>
                  <a:lnTo>
                    <a:pt x="169664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369"/>
            <p:cNvSpPr/>
            <p:nvPr/>
          </p:nvSpPr>
          <p:spPr>
            <a:xfrm>
              <a:off x="3398509" y="3563461"/>
              <a:ext cx="128114" cy="320760"/>
            </a:xfrm>
            <a:custGeom>
              <a:avLst/>
              <a:gdLst/>
              <a:ahLst/>
              <a:cxnLst/>
              <a:rect l="0" t="0" r="0" b="0"/>
              <a:pathLst>
                <a:path w="128114" h="320760">
                  <a:moveTo>
                    <a:pt x="92999" y="53062"/>
                  </a:moveTo>
                  <a:lnTo>
                    <a:pt x="92999" y="22377"/>
                  </a:lnTo>
                  <a:lnTo>
                    <a:pt x="90353" y="16935"/>
                  </a:lnTo>
                  <a:lnTo>
                    <a:pt x="80570" y="5357"/>
                  </a:lnTo>
                  <a:lnTo>
                    <a:pt x="74907" y="2094"/>
                  </a:lnTo>
                  <a:lnTo>
                    <a:pt x="63187" y="0"/>
                  </a:lnTo>
                  <a:lnTo>
                    <a:pt x="49550" y="4378"/>
                  </a:lnTo>
                  <a:lnTo>
                    <a:pt x="23141" y="20488"/>
                  </a:lnTo>
                  <a:lnTo>
                    <a:pt x="14656" y="28994"/>
                  </a:lnTo>
                  <a:lnTo>
                    <a:pt x="1125" y="45883"/>
                  </a:lnTo>
                  <a:lnTo>
                    <a:pt x="0" y="50260"/>
                  </a:lnTo>
                  <a:lnTo>
                    <a:pt x="3499" y="82428"/>
                  </a:lnTo>
                  <a:lnTo>
                    <a:pt x="5551" y="85538"/>
                  </a:lnTo>
                  <a:lnTo>
                    <a:pt x="13123" y="91640"/>
                  </a:lnTo>
                  <a:lnTo>
                    <a:pt x="20457" y="95013"/>
                  </a:lnTo>
                  <a:lnTo>
                    <a:pt x="39324" y="97474"/>
                  </a:lnTo>
                  <a:lnTo>
                    <a:pt x="42333" y="97553"/>
                  </a:lnTo>
                  <a:lnTo>
                    <a:pt x="48322" y="94995"/>
                  </a:lnTo>
                  <a:lnTo>
                    <a:pt x="69185" y="76716"/>
                  </a:lnTo>
                  <a:lnTo>
                    <a:pt x="72493" y="68205"/>
                  </a:lnTo>
                  <a:lnTo>
                    <a:pt x="79357" y="46573"/>
                  </a:lnTo>
                  <a:lnTo>
                    <a:pt x="90516" y="26987"/>
                  </a:lnTo>
                  <a:lnTo>
                    <a:pt x="92853" y="10220"/>
                  </a:lnTo>
                  <a:lnTo>
                    <a:pt x="95643" y="37939"/>
                  </a:lnTo>
                  <a:lnTo>
                    <a:pt x="99135" y="49317"/>
                  </a:lnTo>
                  <a:lnTo>
                    <a:pt x="101560" y="89464"/>
                  </a:lnTo>
                  <a:lnTo>
                    <a:pt x="108948" y="133520"/>
                  </a:lnTo>
                  <a:lnTo>
                    <a:pt x="116743" y="178090"/>
                  </a:lnTo>
                  <a:lnTo>
                    <a:pt x="124128" y="222728"/>
                  </a:lnTo>
                  <a:lnTo>
                    <a:pt x="128113" y="260307"/>
                  </a:lnTo>
                  <a:lnTo>
                    <a:pt x="127457" y="275148"/>
                  </a:lnTo>
                  <a:lnTo>
                    <a:pt x="116254" y="300945"/>
                  </a:lnTo>
                  <a:lnTo>
                    <a:pt x="107716" y="313481"/>
                  </a:lnTo>
                  <a:lnTo>
                    <a:pt x="99209" y="317632"/>
                  </a:lnTo>
                  <a:lnTo>
                    <a:pt x="67786" y="320759"/>
                  </a:lnTo>
                  <a:lnTo>
                    <a:pt x="50912" y="316155"/>
                  </a:lnTo>
                  <a:lnTo>
                    <a:pt x="41882" y="308568"/>
                  </a:lnTo>
                  <a:lnTo>
                    <a:pt x="17355" y="278647"/>
                  </a:lnTo>
                  <a:lnTo>
                    <a:pt x="11385" y="268069"/>
                  </a:lnTo>
                  <a:lnTo>
                    <a:pt x="3702" y="258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370"/>
            <p:cNvSpPr/>
            <p:nvPr/>
          </p:nvSpPr>
          <p:spPr>
            <a:xfrm>
              <a:off x="3527358" y="3505422"/>
              <a:ext cx="80237" cy="146821"/>
            </a:xfrm>
            <a:custGeom>
              <a:avLst/>
              <a:gdLst/>
              <a:ahLst/>
              <a:cxnLst/>
              <a:rect l="0" t="0" r="0" b="0"/>
              <a:pathLst>
                <a:path w="80237" h="146821">
                  <a:moveTo>
                    <a:pt x="17728" y="120031"/>
                  </a:moveTo>
                  <a:lnTo>
                    <a:pt x="25417" y="112342"/>
                  </a:lnTo>
                  <a:lnTo>
                    <a:pt x="31030" y="111469"/>
                  </a:lnTo>
                  <a:lnTo>
                    <a:pt x="36207" y="105973"/>
                  </a:lnTo>
                  <a:lnTo>
                    <a:pt x="67344" y="63337"/>
                  </a:lnTo>
                  <a:lnTo>
                    <a:pt x="70132" y="51418"/>
                  </a:lnTo>
                  <a:lnTo>
                    <a:pt x="71260" y="19229"/>
                  </a:lnTo>
                  <a:lnTo>
                    <a:pt x="68640" y="13053"/>
                  </a:lnTo>
                  <a:lnTo>
                    <a:pt x="58873" y="1004"/>
                  </a:lnTo>
                  <a:lnTo>
                    <a:pt x="56072" y="0"/>
                  </a:lnTo>
                  <a:lnTo>
                    <a:pt x="53213" y="323"/>
                  </a:lnTo>
                  <a:lnTo>
                    <a:pt x="44448" y="2872"/>
                  </a:lnTo>
                  <a:lnTo>
                    <a:pt x="41494" y="3230"/>
                  </a:lnTo>
                  <a:lnTo>
                    <a:pt x="35567" y="6273"/>
                  </a:lnTo>
                  <a:lnTo>
                    <a:pt x="18936" y="21052"/>
                  </a:lnTo>
                  <a:lnTo>
                    <a:pt x="13304" y="29077"/>
                  </a:lnTo>
                  <a:lnTo>
                    <a:pt x="2126" y="58162"/>
                  </a:lnTo>
                  <a:lnTo>
                    <a:pt x="0" y="99232"/>
                  </a:lnTo>
                  <a:lnTo>
                    <a:pt x="2573" y="108472"/>
                  </a:lnTo>
                  <a:lnTo>
                    <a:pt x="4648" y="112325"/>
                  </a:lnTo>
                  <a:lnTo>
                    <a:pt x="17050" y="122488"/>
                  </a:lnTo>
                  <a:lnTo>
                    <a:pt x="39018" y="133819"/>
                  </a:lnTo>
                  <a:lnTo>
                    <a:pt x="59820" y="139732"/>
                  </a:lnTo>
                  <a:lnTo>
                    <a:pt x="67193" y="143670"/>
                  </a:lnTo>
                  <a:lnTo>
                    <a:pt x="80236" y="14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371"/>
            <p:cNvSpPr/>
            <p:nvPr/>
          </p:nvSpPr>
          <p:spPr>
            <a:xfrm>
              <a:off x="3653737" y="3491518"/>
              <a:ext cx="118459" cy="142819"/>
            </a:xfrm>
            <a:custGeom>
              <a:avLst/>
              <a:gdLst/>
              <a:ahLst/>
              <a:cxnLst/>
              <a:rect l="0" t="0" r="0" b="0"/>
              <a:pathLst>
                <a:path w="118459" h="142819">
                  <a:moveTo>
                    <a:pt x="52083" y="8920"/>
                  </a:moveTo>
                  <a:lnTo>
                    <a:pt x="52083" y="4179"/>
                  </a:lnTo>
                  <a:lnTo>
                    <a:pt x="51091" y="2783"/>
                  </a:lnTo>
                  <a:lnTo>
                    <a:pt x="49438" y="1852"/>
                  </a:lnTo>
                  <a:lnTo>
                    <a:pt x="35833" y="99"/>
                  </a:lnTo>
                  <a:lnTo>
                    <a:pt x="17196" y="0"/>
                  </a:lnTo>
                  <a:lnTo>
                    <a:pt x="13942" y="988"/>
                  </a:lnTo>
                  <a:lnTo>
                    <a:pt x="11773" y="2640"/>
                  </a:lnTo>
                  <a:lnTo>
                    <a:pt x="0" y="16241"/>
                  </a:lnTo>
                  <a:lnTo>
                    <a:pt x="494" y="17769"/>
                  </a:lnTo>
                  <a:lnTo>
                    <a:pt x="19535" y="38798"/>
                  </a:lnTo>
                  <a:lnTo>
                    <a:pt x="61253" y="69570"/>
                  </a:lnTo>
                  <a:lnTo>
                    <a:pt x="97958" y="92155"/>
                  </a:lnTo>
                  <a:lnTo>
                    <a:pt x="117414" y="117802"/>
                  </a:lnTo>
                  <a:lnTo>
                    <a:pt x="118458" y="121195"/>
                  </a:lnTo>
                  <a:lnTo>
                    <a:pt x="118161" y="124450"/>
                  </a:lnTo>
                  <a:lnTo>
                    <a:pt x="115649" y="133770"/>
                  </a:lnTo>
                  <a:lnTo>
                    <a:pt x="115297" y="136802"/>
                  </a:lnTo>
                  <a:lnTo>
                    <a:pt x="114069" y="138823"/>
                  </a:lnTo>
                  <a:lnTo>
                    <a:pt x="112259" y="140170"/>
                  </a:lnTo>
                  <a:lnTo>
                    <a:pt x="106609" y="141667"/>
                  </a:lnTo>
                  <a:lnTo>
                    <a:pt x="71483" y="142818"/>
                  </a:lnTo>
                  <a:lnTo>
                    <a:pt x="32155" y="133768"/>
                  </a:lnTo>
                  <a:lnTo>
                    <a:pt x="11745" y="124913"/>
                  </a:lnTo>
                  <a:lnTo>
                    <a:pt x="10308" y="122960"/>
                  </a:lnTo>
                  <a:lnTo>
                    <a:pt x="8002" y="117435"/>
                  </a:lnTo>
                  <a:lnTo>
                    <a:pt x="7435" y="1071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SMARTInkShape-Group465"/>
          <p:cNvGrpSpPr/>
          <p:nvPr/>
        </p:nvGrpSpPr>
        <p:grpSpPr>
          <a:xfrm>
            <a:off x="4055439" y="3439203"/>
            <a:ext cx="248671" cy="221970"/>
            <a:chOff x="4055439" y="3439203"/>
            <a:chExt cx="248671" cy="221970"/>
          </a:xfrm>
        </p:grpSpPr>
        <p:sp>
          <p:nvSpPr>
            <p:cNvPr id="246" name="SMARTInkShape-2372"/>
            <p:cNvSpPr/>
            <p:nvPr/>
          </p:nvSpPr>
          <p:spPr>
            <a:xfrm>
              <a:off x="4055439" y="3527760"/>
              <a:ext cx="114561" cy="106587"/>
            </a:xfrm>
            <a:custGeom>
              <a:avLst/>
              <a:gdLst/>
              <a:ahLst/>
              <a:cxnLst/>
              <a:rect l="0" t="0" r="0" b="0"/>
              <a:pathLst>
                <a:path w="114561" h="106587">
                  <a:moveTo>
                    <a:pt x="43288" y="26256"/>
                  </a:moveTo>
                  <a:lnTo>
                    <a:pt x="38547" y="26256"/>
                  </a:lnTo>
                  <a:lnTo>
                    <a:pt x="37151" y="25263"/>
                  </a:lnTo>
                  <a:lnTo>
                    <a:pt x="36220" y="23610"/>
                  </a:lnTo>
                  <a:lnTo>
                    <a:pt x="35599" y="21515"/>
                  </a:lnTo>
                  <a:lnTo>
                    <a:pt x="34193" y="20119"/>
                  </a:lnTo>
                  <a:lnTo>
                    <a:pt x="25336" y="16579"/>
                  </a:lnTo>
                  <a:lnTo>
                    <a:pt x="21088" y="12694"/>
                  </a:lnTo>
                  <a:lnTo>
                    <a:pt x="19558" y="12254"/>
                  </a:lnTo>
                  <a:lnTo>
                    <a:pt x="18538" y="12953"/>
                  </a:lnTo>
                  <a:lnTo>
                    <a:pt x="17858" y="14410"/>
                  </a:lnTo>
                  <a:lnTo>
                    <a:pt x="16413" y="15382"/>
                  </a:lnTo>
                  <a:lnTo>
                    <a:pt x="12161" y="16462"/>
                  </a:lnTo>
                  <a:lnTo>
                    <a:pt x="10630" y="17742"/>
                  </a:lnTo>
                  <a:lnTo>
                    <a:pt x="1701" y="39635"/>
                  </a:lnTo>
                  <a:lnTo>
                    <a:pt x="0" y="50723"/>
                  </a:lnTo>
                  <a:lnTo>
                    <a:pt x="1889" y="59619"/>
                  </a:lnTo>
                  <a:lnTo>
                    <a:pt x="5045" y="67873"/>
                  </a:lnTo>
                  <a:lnTo>
                    <a:pt x="7813" y="82684"/>
                  </a:lnTo>
                  <a:lnTo>
                    <a:pt x="11977" y="90361"/>
                  </a:lnTo>
                  <a:lnTo>
                    <a:pt x="14476" y="92805"/>
                  </a:lnTo>
                  <a:lnTo>
                    <a:pt x="37602" y="103401"/>
                  </a:lnTo>
                  <a:lnTo>
                    <a:pt x="54328" y="105986"/>
                  </a:lnTo>
                  <a:lnTo>
                    <a:pt x="86324" y="106586"/>
                  </a:lnTo>
                  <a:lnTo>
                    <a:pt x="94827" y="103961"/>
                  </a:lnTo>
                  <a:lnTo>
                    <a:pt x="108369" y="94191"/>
                  </a:lnTo>
                  <a:lnTo>
                    <a:pt x="111900" y="85884"/>
                  </a:lnTo>
                  <a:lnTo>
                    <a:pt x="114560" y="51663"/>
                  </a:lnTo>
                  <a:lnTo>
                    <a:pt x="109935" y="36870"/>
                  </a:lnTo>
                  <a:lnTo>
                    <a:pt x="102282" y="24660"/>
                  </a:lnTo>
                  <a:lnTo>
                    <a:pt x="77224" y="5541"/>
                  </a:lnTo>
                  <a:lnTo>
                    <a:pt x="67961" y="2166"/>
                  </a:lnTo>
                  <a:lnTo>
                    <a:pt x="45846" y="0"/>
                  </a:lnTo>
                  <a:lnTo>
                    <a:pt x="36818" y="2349"/>
                  </a:lnTo>
                  <a:lnTo>
                    <a:pt x="29498" y="5709"/>
                  </a:lnTo>
                  <a:lnTo>
                    <a:pt x="16499" y="8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373"/>
            <p:cNvSpPr/>
            <p:nvPr/>
          </p:nvSpPr>
          <p:spPr>
            <a:xfrm>
              <a:off x="4214938" y="3439203"/>
              <a:ext cx="89172" cy="221970"/>
            </a:xfrm>
            <a:custGeom>
              <a:avLst/>
              <a:gdLst/>
              <a:ahLst/>
              <a:cxnLst/>
              <a:rect l="0" t="0" r="0" b="0"/>
              <a:pathLst>
                <a:path w="89172" h="221970">
                  <a:moveTo>
                    <a:pt x="89171" y="16586"/>
                  </a:moveTo>
                  <a:lnTo>
                    <a:pt x="84431" y="11846"/>
                  </a:lnTo>
                  <a:lnTo>
                    <a:pt x="79458" y="9518"/>
                  </a:lnTo>
                  <a:lnTo>
                    <a:pt x="42774" y="0"/>
                  </a:lnTo>
                  <a:lnTo>
                    <a:pt x="16106" y="6527"/>
                  </a:lnTo>
                  <a:lnTo>
                    <a:pt x="13672" y="8888"/>
                  </a:lnTo>
                  <a:lnTo>
                    <a:pt x="2021" y="36728"/>
                  </a:lnTo>
                  <a:lnTo>
                    <a:pt x="0" y="76251"/>
                  </a:lnTo>
                  <a:lnTo>
                    <a:pt x="9605" y="112968"/>
                  </a:lnTo>
                  <a:lnTo>
                    <a:pt x="26734" y="153015"/>
                  </a:lnTo>
                  <a:lnTo>
                    <a:pt x="39815" y="196015"/>
                  </a:lnTo>
                  <a:lnTo>
                    <a:pt x="43128" y="206452"/>
                  </a:lnTo>
                  <a:lnTo>
                    <a:pt x="44523" y="221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374"/>
            <p:cNvSpPr/>
            <p:nvPr/>
          </p:nvSpPr>
          <p:spPr>
            <a:xfrm>
              <a:off x="4161234" y="3562945"/>
              <a:ext cx="125017" cy="1"/>
            </a:xfrm>
            <a:custGeom>
              <a:avLst/>
              <a:gdLst/>
              <a:ahLst/>
              <a:cxnLst/>
              <a:rect l="0" t="0" r="0" b="0"/>
              <a:pathLst>
                <a:path w="125017" h="1">
                  <a:moveTo>
                    <a:pt x="0" y="0"/>
                  </a:moveTo>
                  <a:lnTo>
                    <a:pt x="42241" y="0"/>
                  </a:lnTo>
                  <a:lnTo>
                    <a:pt x="85129" y="0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SMARTInkShape-Group466"/>
          <p:cNvGrpSpPr/>
          <p:nvPr/>
        </p:nvGrpSpPr>
        <p:grpSpPr>
          <a:xfrm>
            <a:off x="4545211" y="3437930"/>
            <a:ext cx="642402" cy="241102"/>
            <a:chOff x="4545211" y="3437930"/>
            <a:chExt cx="642402" cy="241102"/>
          </a:xfrm>
        </p:grpSpPr>
        <p:sp>
          <p:nvSpPr>
            <p:cNvPr id="250" name="SMARTInkShape-2375"/>
            <p:cNvSpPr/>
            <p:nvPr/>
          </p:nvSpPr>
          <p:spPr>
            <a:xfrm>
              <a:off x="4652367" y="3446859"/>
              <a:ext cx="8931" cy="232173"/>
            </a:xfrm>
            <a:custGeom>
              <a:avLst/>
              <a:gdLst/>
              <a:ahLst/>
              <a:cxnLst/>
              <a:rect l="0" t="0" r="0" b="0"/>
              <a:pathLst>
                <a:path w="8931" h="232173">
                  <a:moveTo>
                    <a:pt x="0" y="0"/>
                  </a:moveTo>
                  <a:lnTo>
                    <a:pt x="0" y="39902"/>
                  </a:lnTo>
                  <a:lnTo>
                    <a:pt x="0" y="81650"/>
                  </a:lnTo>
                  <a:lnTo>
                    <a:pt x="2646" y="116339"/>
                  </a:lnTo>
                  <a:lnTo>
                    <a:pt x="8102" y="154631"/>
                  </a:lnTo>
                  <a:lnTo>
                    <a:pt x="8881" y="197697"/>
                  </a:lnTo>
                  <a:lnTo>
                    <a:pt x="8930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376"/>
            <p:cNvSpPr/>
            <p:nvPr/>
          </p:nvSpPr>
          <p:spPr>
            <a:xfrm>
              <a:off x="4545211" y="3465142"/>
              <a:ext cx="401837" cy="196031"/>
            </a:xfrm>
            <a:custGeom>
              <a:avLst/>
              <a:gdLst/>
              <a:ahLst/>
              <a:cxnLst/>
              <a:rect l="0" t="0" r="0" b="0"/>
              <a:pathLst>
                <a:path w="401837" h="196031">
                  <a:moveTo>
                    <a:pt x="0" y="79944"/>
                  </a:moveTo>
                  <a:lnTo>
                    <a:pt x="7689" y="87633"/>
                  </a:lnTo>
                  <a:lnTo>
                    <a:pt x="50879" y="96530"/>
                  </a:lnTo>
                  <a:lnTo>
                    <a:pt x="91085" y="97692"/>
                  </a:lnTo>
                  <a:lnTo>
                    <a:pt x="124377" y="96789"/>
                  </a:lnTo>
                  <a:lnTo>
                    <a:pt x="162022" y="85372"/>
                  </a:lnTo>
                  <a:lnTo>
                    <a:pt x="183164" y="76812"/>
                  </a:lnTo>
                  <a:lnTo>
                    <a:pt x="193193" y="68299"/>
                  </a:lnTo>
                  <a:lnTo>
                    <a:pt x="201950" y="58893"/>
                  </a:lnTo>
                  <a:lnTo>
                    <a:pt x="224787" y="41612"/>
                  </a:lnTo>
                  <a:lnTo>
                    <a:pt x="228889" y="32811"/>
                  </a:lnTo>
                  <a:lnTo>
                    <a:pt x="231705" y="23277"/>
                  </a:lnTo>
                  <a:lnTo>
                    <a:pt x="239668" y="10647"/>
                  </a:lnTo>
                  <a:lnTo>
                    <a:pt x="241064" y="0"/>
                  </a:lnTo>
                  <a:lnTo>
                    <a:pt x="241098" y="12043"/>
                  </a:lnTo>
                  <a:lnTo>
                    <a:pt x="243746" y="17685"/>
                  </a:lnTo>
                  <a:lnTo>
                    <a:pt x="245841" y="20579"/>
                  </a:lnTo>
                  <a:lnTo>
                    <a:pt x="249204" y="45617"/>
                  </a:lnTo>
                  <a:lnTo>
                    <a:pt x="249958" y="88919"/>
                  </a:lnTo>
                  <a:lnTo>
                    <a:pt x="251002" y="108841"/>
                  </a:lnTo>
                  <a:lnTo>
                    <a:pt x="258408" y="151331"/>
                  </a:lnTo>
                  <a:lnTo>
                    <a:pt x="259707" y="162273"/>
                  </a:lnTo>
                  <a:lnTo>
                    <a:pt x="266617" y="180622"/>
                  </a:lnTo>
                  <a:lnTo>
                    <a:pt x="267857" y="195493"/>
                  </a:lnTo>
                  <a:lnTo>
                    <a:pt x="280317" y="183554"/>
                  </a:lnTo>
                  <a:lnTo>
                    <a:pt x="283335" y="175271"/>
                  </a:lnTo>
                  <a:lnTo>
                    <a:pt x="284140" y="170285"/>
                  </a:lnTo>
                  <a:lnTo>
                    <a:pt x="305726" y="136329"/>
                  </a:lnTo>
                  <a:lnTo>
                    <a:pt x="341915" y="103907"/>
                  </a:lnTo>
                  <a:lnTo>
                    <a:pt x="348085" y="100516"/>
                  </a:lnTo>
                  <a:lnTo>
                    <a:pt x="360130" y="98339"/>
                  </a:lnTo>
                  <a:lnTo>
                    <a:pt x="369084" y="97962"/>
                  </a:lnTo>
                  <a:lnTo>
                    <a:pt x="375042" y="100520"/>
                  </a:lnTo>
                  <a:lnTo>
                    <a:pt x="378020" y="102591"/>
                  </a:lnTo>
                  <a:lnTo>
                    <a:pt x="380006" y="105956"/>
                  </a:lnTo>
                  <a:lnTo>
                    <a:pt x="385838" y="122969"/>
                  </a:lnTo>
                  <a:lnTo>
                    <a:pt x="388194" y="126487"/>
                  </a:lnTo>
                  <a:lnTo>
                    <a:pt x="391510" y="140919"/>
                  </a:lnTo>
                  <a:lnTo>
                    <a:pt x="392896" y="184934"/>
                  </a:lnTo>
                  <a:lnTo>
                    <a:pt x="401836" y="196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377"/>
            <p:cNvSpPr/>
            <p:nvPr/>
          </p:nvSpPr>
          <p:spPr>
            <a:xfrm>
              <a:off x="5000625" y="3527227"/>
              <a:ext cx="44649" cy="142876"/>
            </a:xfrm>
            <a:custGeom>
              <a:avLst/>
              <a:gdLst/>
              <a:ahLst/>
              <a:cxnLst/>
              <a:rect l="0" t="0" r="0" b="0"/>
              <a:pathLst>
                <a:path w="44649" h="142876">
                  <a:moveTo>
                    <a:pt x="0" y="0"/>
                  </a:moveTo>
                  <a:lnTo>
                    <a:pt x="992" y="31799"/>
                  </a:lnTo>
                  <a:lnTo>
                    <a:pt x="11024" y="71556"/>
                  </a:lnTo>
                  <a:lnTo>
                    <a:pt x="24327" y="107166"/>
                  </a:lnTo>
                  <a:lnTo>
                    <a:pt x="26687" y="118075"/>
                  </a:lnTo>
                  <a:lnTo>
                    <a:pt x="33594" y="129794"/>
                  </a:lnTo>
                  <a:lnTo>
                    <a:pt x="4464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378"/>
            <p:cNvSpPr/>
            <p:nvPr/>
          </p:nvSpPr>
          <p:spPr>
            <a:xfrm>
              <a:off x="5081256" y="3527262"/>
              <a:ext cx="106357" cy="142686"/>
            </a:xfrm>
            <a:custGeom>
              <a:avLst/>
              <a:gdLst/>
              <a:ahLst/>
              <a:cxnLst/>
              <a:rect l="0" t="0" r="0" b="0"/>
              <a:pathLst>
                <a:path w="106357" h="142686">
                  <a:moveTo>
                    <a:pt x="71174" y="26754"/>
                  </a:moveTo>
                  <a:lnTo>
                    <a:pt x="57871" y="13451"/>
                  </a:lnTo>
                  <a:lnTo>
                    <a:pt x="52693" y="10920"/>
                  </a:lnTo>
                  <a:lnTo>
                    <a:pt x="49924" y="10245"/>
                  </a:lnTo>
                  <a:lnTo>
                    <a:pt x="35400" y="2004"/>
                  </a:lnTo>
                  <a:lnTo>
                    <a:pt x="2741" y="0"/>
                  </a:lnTo>
                  <a:lnTo>
                    <a:pt x="1739" y="980"/>
                  </a:lnTo>
                  <a:lnTo>
                    <a:pt x="626" y="4715"/>
                  </a:lnTo>
                  <a:lnTo>
                    <a:pt x="0" y="12397"/>
                  </a:lnTo>
                  <a:lnTo>
                    <a:pt x="2499" y="18058"/>
                  </a:lnTo>
                  <a:lnTo>
                    <a:pt x="24649" y="47782"/>
                  </a:lnTo>
                  <a:lnTo>
                    <a:pt x="68356" y="86699"/>
                  </a:lnTo>
                  <a:lnTo>
                    <a:pt x="102823" y="121908"/>
                  </a:lnTo>
                  <a:lnTo>
                    <a:pt x="105084" y="127914"/>
                  </a:lnTo>
                  <a:lnTo>
                    <a:pt x="106356" y="136874"/>
                  </a:lnTo>
                  <a:lnTo>
                    <a:pt x="105543" y="138862"/>
                  </a:lnTo>
                  <a:lnTo>
                    <a:pt x="104008" y="140188"/>
                  </a:lnTo>
                  <a:lnTo>
                    <a:pt x="99657" y="141661"/>
                  </a:lnTo>
                  <a:lnTo>
                    <a:pt x="85888" y="142685"/>
                  </a:lnTo>
                  <a:lnTo>
                    <a:pt x="80028" y="140125"/>
                  </a:lnTo>
                  <a:lnTo>
                    <a:pt x="77077" y="138053"/>
                  </a:lnTo>
                  <a:lnTo>
                    <a:pt x="55170" y="131810"/>
                  </a:lnTo>
                  <a:lnTo>
                    <a:pt x="35618" y="118512"/>
                  </a:lnTo>
                  <a:lnTo>
                    <a:pt x="26525" y="116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379"/>
            <p:cNvSpPr/>
            <p:nvPr/>
          </p:nvSpPr>
          <p:spPr>
            <a:xfrm>
              <a:off x="4964906" y="3437930"/>
              <a:ext cx="26790" cy="17860"/>
            </a:xfrm>
            <a:custGeom>
              <a:avLst/>
              <a:gdLst/>
              <a:ahLst/>
              <a:cxnLst/>
              <a:rect l="0" t="0" r="0" b="0"/>
              <a:pathLst>
                <a:path w="26790" h="17860">
                  <a:moveTo>
                    <a:pt x="26789" y="17859"/>
                  </a:moveTo>
                  <a:lnTo>
                    <a:pt x="22049" y="13119"/>
                  </a:lnTo>
                  <a:lnTo>
                    <a:pt x="17076" y="10791"/>
                  </a:lnTo>
                  <a:lnTo>
                    <a:pt x="1718" y="9038"/>
                  </a:lnTo>
                  <a:lnTo>
                    <a:pt x="1146" y="80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467"/>
          <p:cNvGrpSpPr/>
          <p:nvPr/>
        </p:nvGrpSpPr>
        <p:grpSpPr>
          <a:xfrm>
            <a:off x="5447109" y="3411141"/>
            <a:ext cx="1214439" cy="258962"/>
            <a:chOff x="5447109" y="3411141"/>
            <a:chExt cx="1214439" cy="258962"/>
          </a:xfrm>
        </p:grpSpPr>
        <p:sp>
          <p:nvSpPr>
            <p:cNvPr id="256" name="SMARTInkShape-2380"/>
            <p:cNvSpPr/>
            <p:nvPr/>
          </p:nvSpPr>
          <p:spPr>
            <a:xfrm>
              <a:off x="5447109" y="3520324"/>
              <a:ext cx="250033" cy="131919"/>
            </a:xfrm>
            <a:custGeom>
              <a:avLst/>
              <a:gdLst/>
              <a:ahLst/>
              <a:cxnLst/>
              <a:rect l="0" t="0" r="0" b="0"/>
              <a:pathLst>
                <a:path w="250033" h="131919">
                  <a:moveTo>
                    <a:pt x="0" y="24762"/>
                  </a:moveTo>
                  <a:lnTo>
                    <a:pt x="0" y="68234"/>
                  </a:lnTo>
                  <a:lnTo>
                    <a:pt x="9677" y="110765"/>
                  </a:lnTo>
                  <a:lnTo>
                    <a:pt x="17748" y="122830"/>
                  </a:lnTo>
                  <a:lnTo>
                    <a:pt x="22567" y="122941"/>
                  </a:lnTo>
                  <a:lnTo>
                    <a:pt x="23974" y="120973"/>
                  </a:lnTo>
                  <a:lnTo>
                    <a:pt x="26948" y="109713"/>
                  </a:lnTo>
                  <a:lnTo>
                    <a:pt x="32679" y="98660"/>
                  </a:lnTo>
                  <a:lnTo>
                    <a:pt x="38187" y="62922"/>
                  </a:lnTo>
                  <a:lnTo>
                    <a:pt x="59926" y="25377"/>
                  </a:lnTo>
                  <a:lnTo>
                    <a:pt x="60787" y="22195"/>
                  </a:lnTo>
                  <a:lnTo>
                    <a:pt x="62353" y="20075"/>
                  </a:lnTo>
                  <a:lnTo>
                    <a:pt x="64389" y="18660"/>
                  </a:lnTo>
                  <a:lnTo>
                    <a:pt x="69297" y="17089"/>
                  </a:lnTo>
                  <a:lnTo>
                    <a:pt x="74786" y="16391"/>
                  </a:lnTo>
                  <a:lnTo>
                    <a:pt x="80533" y="18727"/>
                  </a:lnTo>
                  <a:lnTo>
                    <a:pt x="110136" y="45648"/>
                  </a:lnTo>
                  <a:lnTo>
                    <a:pt x="119064" y="59283"/>
                  </a:lnTo>
                  <a:lnTo>
                    <a:pt x="123253" y="75891"/>
                  </a:lnTo>
                  <a:lnTo>
                    <a:pt x="125905" y="107972"/>
                  </a:lnTo>
                  <a:lnTo>
                    <a:pt x="133109" y="122532"/>
                  </a:lnTo>
                  <a:lnTo>
                    <a:pt x="133836" y="130486"/>
                  </a:lnTo>
                  <a:lnTo>
                    <a:pt x="136590" y="95330"/>
                  </a:lnTo>
                  <a:lnTo>
                    <a:pt x="141013" y="78083"/>
                  </a:lnTo>
                  <a:lnTo>
                    <a:pt x="144969" y="60405"/>
                  </a:lnTo>
                  <a:lnTo>
                    <a:pt x="163834" y="15856"/>
                  </a:lnTo>
                  <a:lnTo>
                    <a:pt x="172677" y="4815"/>
                  </a:lnTo>
                  <a:lnTo>
                    <a:pt x="178610" y="1014"/>
                  </a:lnTo>
                  <a:lnTo>
                    <a:pt x="181581" y="0"/>
                  </a:lnTo>
                  <a:lnTo>
                    <a:pt x="184554" y="317"/>
                  </a:lnTo>
                  <a:lnTo>
                    <a:pt x="190504" y="3314"/>
                  </a:lnTo>
                  <a:lnTo>
                    <a:pt x="199431" y="10580"/>
                  </a:lnTo>
                  <a:lnTo>
                    <a:pt x="202738" y="16143"/>
                  </a:lnTo>
                  <a:lnTo>
                    <a:pt x="218640" y="58906"/>
                  </a:lnTo>
                  <a:lnTo>
                    <a:pt x="222637" y="87454"/>
                  </a:lnTo>
                  <a:lnTo>
                    <a:pt x="223965" y="98266"/>
                  </a:lnTo>
                  <a:lnTo>
                    <a:pt x="230292" y="109930"/>
                  </a:lnTo>
                  <a:lnTo>
                    <a:pt x="250032" y="1319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381"/>
            <p:cNvSpPr/>
            <p:nvPr/>
          </p:nvSpPr>
          <p:spPr>
            <a:xfrm>
              <a:off x="5724084" y="3531439"/>
              <a:ext cx="160581" cy="120722"/>
            </a:xfrm>
            <a:custGeom>
              <a:avLst/>
              <a:gdLst/>
              <a:ahLst/>
              <a:cxnLst/>
              <a:rect l="0" t="0" r="0" b="0"/>
              <a:pathLst>
                <a:path w="160581" h="120722">
                  <a:moveTo>
                    <a:pt x="53424" y="85084"/>
                  </a:moveTo>
                  <a:lnTo>
                    <a:pt x="53424" y="80344"/>
                  </a:lnTo>
                  <a:lnTo>
                    <a:pt x="56069" y="75371"/>
                  </a:lnTo>
                  <a:lnTo>
                    <a:pt x="59561" y="69853"/>
                  </a:lnTo>
                  <a:lnTo>
                    <a:pt x="61526" y="60176"/>
                  </a:lnTo>
                  <a:lnTo>
                    <a:pt x="63101" y="46175"/>
                  </a:lnTo>
                  <a:lnTo>
                    <a:pt x="68417" y="34309"/>
                  </a:lnTo>
                  <a:lnTo>
                    <a:pt x="70010" y="24153"/>
                  </a:lnTo>
                  <a:lnTo>
                    <a:pt x="68071" y="15671"/>
                  </a:lnTo>
                  <a:lnTo>
                    <a:pt x="66166" y="12020"/>
                  </a:lnTo>
                  <a:lnTo>
                    <a:pt x="63902" y="9585"/>
                  </a:lnTo>
                  <a:lnTo>
                    <a:pt x="50260" y="618"/>
                  </a:lnTo>
                  <a:lnTo>
                    <a:pt x="47345" y="0"/>
                  </a:lnTo>
                  <a:lnTo>
                    <a:pt x="44411" y="580"/>
                  </a:lnTo>
                  <a:lnTo>
                    <a:pt x="38504" y="2879"/>
                  </a:lnTo>
                  <a:lnTo>
                    <a:pt x="32572" y="3900"/>
                  </a:lnTo>
                  <a:lnTo>
                    <a:pt x="26628" y="9646"/>
                  </a:lnTo>
                  <a:lnTo>
                    <a:pt x="5798" y="46677"/>
                  </a:lnTo>
                  <a:lnTo>
                    <a:pt x="1610" y="64334"/>
                  </a:lnTo>
                  <a:lnTo>
                    <a:pt x="0" y="95234"/>
                  </a:lnTo>
                  <a:lnTo>
                    <a:pt x="7548" y="117644"/>
                  </a:lnTo>
                  <a:lnTo>
                    <a:pt x="8949" y="118697"/>
                  </a:lnTo>
                  <a:lnTo>
                    <a:pt x="13152" y="119867"/>
                  </a:lnTo>
                  <a:lnTo>
                    <a:pt x="34475" y="120721"/>
                  </a:lnTo>
                  <a:lnTo>
                    <a:pt x="42687" y="118121"/>
                  </a:lnTo>
                  <a:lnTo>
                    <a:pt x="46266" y="116038"/>
                  </a:lnTo>
                  <a:lnTo>
                    <a:pt x="48652" y="112666"/>
                  </a:lnTo>
                  <a:lnTo>
                    <a:pt x="60213" y="75853"/>
                  </a:lnTo>
                  <a:lnTo>
                    <a:pt x="64365" y="58206"/>
                  </a:lnTo>
                  <a:lnTo>
                    <a:pt x="69917" y="39205"/>
                  </a:lnTo>
                  <a:lnTo>
                    <a:pt x="71248" y="15456"/>
                  </a:lnTo>
                  <a:lnTo>
                    <a:pt x="72275" y="52566"/>
                  </a:lnTo>
                  <a:lnTo>
                    <a:pt x="78351" y="69327"/>
                  </a:lnTo>
                  <a:lnTo>
                    <a:pt x="82307" y="85707"/>
                  </a:lnTo>
                  <a:lnTo>
                    <a:pt x="89763" y="100482"/>
                  </a:lnTo>
                  <a:lnTo>
                    <a:pt x="96364" y="107803"/>
                  </a:lnTo>
                  <a:lnTo>
                    <a:pt x="110244" y="116510"/>
                  </a:lnTo>
                  <a:lnTo>
                    <a:pt x="124326" y="119955"/>
                  </a:lnTo>
                  <a:lnTo>
                    <a:pt x="136662" y="120636"/>
                  </a:lnTo>
                  <a:lnTo>
                    <a:pt x="139674" y="118707"/>
                  </a:lnTo>
                  <a:lnTo>
                    <a:pt x="160580" y="94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382"/>
            <p:cNvSpPr/>
            <p:nvPr/>
          </p:nvSpPr>
          <p:spPr>
            <a:xfrm>
              <a:off x="5920383" y="3482578"/>
              <a:ext cx="26790" cy="187525"/>
            </a:xfrm>
            <a:custGeom>
              <a:avLst/>
              <a:gdLst/>
              <a:ahLst/>
              <a:cxnLst/>
              <a:rect l="0" t="0" r="0" b="0"/>
              <a:pathLst>
                <a:path w="26790" h="187525">
                  <a:moveTo>
                    <a:pt x="0" y="0"/>
                  </a:moveTo>
                  <a:lnTo>
                    <a:pt x="0" y="40894"/>
                  </a:lnTo>
                  <a:lnTo>
                    <a:pt x="0" y="81049"/>
                  </a:lnTo>
                  <a:lnTo>
                    <a:pt x="2645" y="118038"/>
                  </a:lnTo>
                  <a:lnTo>
                    <a:pt x="11024" y="157476"/>
                  </a:lnTo>
                  <a:lnTo>
                    <a:pt x="14821" y="166231"/>
                  </a:lnTo>
                  <a:lnTo>
                    <a:pt x="17951" y="180333"/>
                  </a:lnTo>
                  <a:lnTo>
                    <a:pt x="19905" y="182730"/>
                  </a:lnTo>
                  <a:lnTo>
                    <a:pt x="26789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383"/>
            <p:cNvSpPr/>
            <p:nvPr/>
          </p:nvSpPr>
          <p:spPr>
            <a:xfrm>
              <a:off x="5857875" y="3527227"/>
              <a:ext cx="116087" cy="17860"/>
            </a:xfrm>
            <a:custGeom>
              <a:avLst/>
              <a:gdLst/>
              <a:ahLst/>
              <a:cxnLst/>
              <a:rect l="0" t="0" r="0" b="0"/>
              <a:pathLst>
                <a:path w="116087" h="17860">
                  <a:moveTo>
                    <a:pt x="0" y="17859"/>
                  </a:moveTo>
                  <a:lnTo>
                    <a:pt x="15377" y="10170"/>
                  </a:lnTo>
                  <a:lnTo>
                    <a:pt x="54314" y="8010"/>
                  </a:lnTo>
                  <a:lnTo>
                    <a:pt x="97221" y="834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384"/>
            <p:cNvSpPr/>
            <p:nvPr/>
          </p:nvSpPr>
          <p:spPr>
            <a:xfrm>
              <a:off x="6029313" y="3509522"/>
              <a:ext cx="96454" cy="133792"/>
            </a:xfrm>
            <a:custGeom>
              <a:avLst/>
              <a:gdLst/>
              <a:ahLst/>
              <a:cxnLst/>
              <a:rect l="0" t="0" r="0" b="0"/>
              <a:pathLst>
                <a:path w="96454" h="133792">
                  <a:moveTo>
                    <a:pt x="7156" y="62353"/>
                  </a:moveTo>
                  <a:lnTo>
                    <a:pt x="28406" y="62353"/>
                  </a:lnTo>
                  <a:lnTo>
                    <a:pt x="34129" y="59707"/>
                  </a:lnTo>
                  <a:lnTo>
                    <a:pt x="72641" y="23644"/>
                  </a:lnTo>
                  <a:lnTo>
                    <a:pt x="75948" y="17698"/>
                  </a:lnTo>
                  <a:lnTo>
                    <a:pt x="78071" y="5797"/>
                  </a:lnTo>
                  <a:lnTo>
                    <a:pt x="77253" y="3813"/>
                  </a:lnTo>
                  <a:lnTo>
                    <a:pt x="75715" y="2491"/>
                  </a:lnTo>
                  <a:lnTo>
                    <a:pt x="71361" y="1021"/>
                  </a:lnTo>
                  <a:lnTo>
                    <a:pt x="57589" y="0"/>
                  </a:lnTo>
                  <a:lnTo>
                    <a:pt x="44037" y="4632"/>
                  </a:lnTo>
                  <a:lnTo>
                    <a:pt x="25560" y="17943"/>
                  </a:lnTo>
                  <a:lnTo>
                    <a:pt x="19305" y="24756"/>
                  </a:lnTo>
                  <a:lnTo>
                    <a:pt x="4211" y="50983"/>
                  </a:lnTo>
                  <a:lnTo>
                    <a:pt x="0" y="68465"/>
                  </a:lnTo>
                  <a:lnTo>
                    <a:pt x="1660" y="77637"/>
                  </a:lnTo>
                  <a:lnTo>
                    <a:pt x="19263" y="108586"/>
                  </a:lnTo>
                  <a:lnTo>
                    <a:pt x="44628" y="127715"/>
                  </a:lnTo>
                  <a:lnTo>
                    <a:pt x="53906" y="131090"/>
                  </a:lnTo>
                  <a:lnTo>
                    <a:pt x="96453" y="1337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385"/>
            <p:cNvSpPr/>
            <p:nvPr/>
          </p:nvSpPr>
          <p:spPr>
            <a:xfrm>
              <a:off x="6170414" y="3509367"/>
              <a:ext cx="44650" cy="133887"/>
            </a:xfrm>
            <a:custGeom>
              <a:avLst/>
              <a:gdLst/>
              <a:ahLst/>
              <a:cxnLst/>
              <a:rect l="0" t="0" r="0" b="0"/>
              <a:pathLst>
                <a:path w="44650" h="133887">
                  <a:moveTo>
                    <a:pt x="0" y="8930"/>
                  </a:moveTo>
                  <a:lnTo>
                    <a:pt x="0" y="48832"/>
                  </a:lnTo>
                  <a:lnTo>
                    <a:pt x="992" y="65842"/>
                  </a:lnTo>
                  <a:lnTo>
                    <a:pt x="8103" y="101235"/>
                  </a:lnTo>
                  <a:lnTo>
                    <a:pt x="9677" y="118080"/>
                  </a:lnTo>
                  <a:lnTo>
                    <a:pt x="17826" y="133886"/>
                  </a:lnTo>
                  <a:lnTo>
                    <a:pt x="17859" y="94798"/>
                  </a:lnTo>
                  <a:lnTo>
                    <a:pt x="17859" y="53552"/>
                  </a:lnTo>
                  <a:lnTo>
                    <a:pt x="18852" y="41660"/>
                  </a:lnTo>
                  <a:lnTo>
                    <a:pt x="24988" y="24801"/>
                  </a:lnTo>
                  <a:lnTo>
                    <a:pt x="446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386"/>
            <p:cNvSpPr/>
            <p:nvPr/>
          </p:nvSpPr>
          <p:spPr>
            <a:xfrm>
              <a:off x="6304369" y="3509367"/>
              <a:ext cx="17851" cy="116087"/>
            </a:xfrm>
            <a:custGeom>
              <a:avLst/>
              <a:gdLst/>
              <a:ahLst/>
              <a:cxnLst/>
              <a:rect l="0" t="0" r="0" b="0"/>
              <a:pathLst>
                <a:path w="17851" h="116087">
                  <a:moveTo>
                    <a:pt x="8920" y="0"/>
                  </a:moveTo>
                  <a:lnTo>
                    <a:pt x="1231" y="0"/>
                  </a:lnTo>
                  <a:lnTo>
                    <a:pt x="817" y="992"/>
                  </a:lnTo>
                  <a:lnTo>
                    <a:pt x="0" y="42241"/>
                  </a:lnTo>
                  <a:lnTo>
                    <a:pt x="985" y="64605"/>
                  </a:lnTo>
                  <a:lnTo>
                    <a:pt x="7059" y="82252"/>
                  </a:lnTo>
                  <a:lnTo>
                    <a:pt x="8553" y="99812"/>
                  </a:lnTo>
                  <a:lnTo>
                    <a:pt x="9667" y="102260"/>
                  </a:lnTo>
                  <a:lnTo>
                    <a:pt x="11402" y="103892"/>
                  </a:lnTo>
                  <a:lnTo>
                    <a:pt x="13552" y="104980"/>
                  </a:lnTo>
                  <a:lnTo>
                    <a:pt x="14984" y="106698"/>
                  </a:lnTo>
                  <a:lnTo>
                    <a:pt x="1785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387"/>
            <p:cNvSpPr/>
            <p:nvPr/>
          </p:nvSpPr>
          <p:spPr>
            <a:xfrm>
              <a:off x="6411670" y="3482588"/>
              <a:ext cx="169511" cy="115518"/>
            </a:xfrm>
            <a:custGeom>
              <a:avLst/>
              <a:gdLst/>
              <a:ahLst/>
              <a:cxnLst/>
              <a:rect l="0" t="0" r="0" b="0"/>
              <a:pathLst>
                <a:path w="169511" h="115518">
                  <a:moveTo>
                    <a:pt x="71283" y="8920"/>
                  </a:moveTo>
                  <a:lnTo>
                    <a:pt x="71283" y="4179"/>
                  </a:lnTo>
                  <a:lnTo>
                    <a:pt x="70291" y="2783"/>
                  </a:lnTo>
                  <a:lnTo>
                    <a:pt x="68638" y="1852"/>
                  </a:lnTo>
                  <a:lnTo>
                    <a:pt x="62189" y="235"/>
                  </a:lnTo>
                  <a:lnTo>
                    <a:pt x="41395" y="0"/>
                  </a:lnTo>
                  <a:lnTo>
                    <a:pt x="35510" y="2640"/>
                  </a:lnTo>
                  <a:lnTo>
                    <a:pt x="14725" y="20981"/>
                  </a:lnTo>
                  <a:lnTo>
                    <a:pt x="5798" y="34542"/>
                  </a:lnTo>
                  <a:lnTo>
                    <a:pt x="1609" y="51128"/>
                  </a:lnTo>
                  <a:lnTo>
                    <a:pt x="0" y="81617"/>
                  </a:lnTo>
                  <a:lnTo>
                    <a:pt x="2560" y="88524"/>
                  </a:lnTo>
                  <a:lnTo>
                    <a:pt x="16100" y="105338"/>
                  </a:lnTo>
                  <a:lnTo>
                    <a:pt x="32941" y="106987"/>
                  </a:lnTo>
                  <a:lnTo>
                    <a:pt x="37045" y="104430"/>
                  </a:lnTo>
                  <a:lnTo>
                    <a:pt x="56487" y="86152"/>
                  </a:lnTo>
                  <a:lnTo>
                    <a:pt x="59746" y="77640"/>
                  </a:lnTo>
                  <a:lnTo>
                    <a:pt x="71346" y="34610"/>
                  </a:lnTo>
                  <a:lnTo>
                    <a:pt x="73310" y="32000"/>
                  </a:lnTo>
                  <a:lnTo>
                    <a:pt x="75611" y="30260"/>
                  </a:lnTo>
                  <a:lnTo>
                    <a:pt x="78168" y="25680"/>
                  </a:lnTo>
                  <a:lnTo>
                    <a:pt x="79944" y="13736"/>
                  </a:lnTo>
                  <a:lnTo>
                    <a:pt x="80189" y="18350"/>
                  </a:lnTo>
                  <a:lnTo>
                    <a:pt x="81205" y="48882"/>
                  </a:lnTo>
                  <a:lnTo>
                    <a:pt x="87341" y="64857"/>
                  </a:lnTo>
                  <a:lnTo>
                    <a:pt x="94452" y="77308"/>
                  </a:lnTo>
                  <a:lnTo>
                    <a:pt x="97992" y="92132"/>
                  </a:lnTo>
                  <a:lnTo>
                    <a:pt x="102335" y="99812"/>
                  </a:lnTo>
                  <a:lnTo>
                    <a:pt x="115101" y="109714"/>
                  </a:lnTo>
                  <a:lnTo>
                    <a:pt x="126709" y="114191"/>
                  </a:lnTo>
                  <a:lnTo>
                    <a:pt x="136433" y="115517"/>
                  </a:lnTo>
                  <a:lnTo>
                    <a:pt x="142572" y="113182"/>
                  </a:lnTo>
                  <a:lnTo>
                    <a:pt x="169510" y="98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388"/>
            <p:cNvSpPr/>
            <p:nvPr/>
          </p:nvSpPr>
          <p:spPr>
            <a:xfrm>
              <a:off x="6616898" y="3411141"/>
              <a:ext cx="44650" cy="196454"/>
            </a:xfrm>
            <a:custGeom>
              <a:avLst/>
              <a:gdLst/>
              <a:ahLst/>
              <a:cxnLst/>
              <a:rect l="0" t="0" r="0" b="0"/>
              <a:pathLst>
                <a:path w="44650" h="196454">
                  <a:moveTo>
                    <a:pt x="0" y="0"/>
                  </a:moveTo>
                  <a:lnTo>
                    <a:pt x="0" y="40894"/>
                  </a:lnTo>
                  <a:lnTo>
                    <a:pt x="0" y="82622"/>
                  </a:lnTo>
                  <a:lnTo>
                    <a:pt x="993" y="100989"/>
                  </a:lnTo>
                  <a:lnTo>
                    <a:pt x="9094" y="142048"/>
                  </a:lnTo>
                  <a:lnTo>
                    <a:pt x="15835" y="162040"/>
                  </a:lnTo>
                  <a:lnTo>
                    <a:pt x="17952" y="172229"/>
                  </a:lnTo>
                  <a:lnTo>
                    <a:pt x="24750" y="186854"/>
                  </a:lnTo>
                  <a:lnTo>
                    <a:pt x="25430" y="190054"/>
                  </a:lnTo>
                  <a:lnTo>
                    <a:pt x="26875" y="192186"/>
                  </a:lnTo>
                  <a:lnTo>
                    <a:pt x="28831" y="193609"/>
                  </a:lnTo>
                  <a:lnTo>
                    <a:pt x="34358" y="195891"/>
                  </a:lnTo>
                  <a:lnTo>
                    <a:pt x="44649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SMARTInkShape-Group468"/>
          <p:cNvGrpSpPr/>
          <p:nvPr/>
        </p:nvGrpSpPr>
        <p:grpSpPr>
          <a:xfrm>
            <a:off x="6875859" y="3357671"/>
            <a:ext cx="1285876" cy="321202"/>
            <a:chOff x="6875859" y="3357671"/>
            <a:chExt cx="1285876" cy="321202"/>
          </a:xfrm>
        </p:grpSpPr>
        <p:sp>
          <p:nvSpPr>
            <p:cNvPr id="266" name="SMARTInkShape-2389"/>
            <p:cNvSpPr/>
            <p:nvPr/>
          </p:nvSpPr>
          <p:spPr>
            <a:xfrm>
              <a:off x="6875859" y="3446859"/>
              <a:ext cx="35720" cy="232014"/>
            </a:xfrm>
            <a:custGeom>
              <a:avLst/>
              <a:gdLst/>
              <a:ahLst/>
              <a:cxnLst/>
              <a:rect l="0" t="0" r="0" b="0"/>
              <a:pathLst>
                <a:path w="35720" h="232014">
                  <a:moveTo>
                    <a:pt x="0" y="0"/>
                  </a:moveTo>
                  <a:lnTo>
                    <a:pt x="0" y="42241"/>
                  </a:lnTo>
                  <a:lnTo>
                    <a:pt x="2646" y="81226"/>
                  </a:lnTo>
                  <a:lnTo>
                    <a:pt x="9094" y="124137"/>
                  </a:lnTo>
                  <a:lnTo>
                    <a:pt x="17952" y="163373"/>
                  </a:lnTo>
                  <a:lnTo>
                    <a:pt x="34075" y="206583"/>
                  </a:lnTo>
                  <a:lnTo>
                    <a:pt x="35715" y="232013"/>
                  </a:lnTo>
                  <a:lnTo>
                    <a:pt x="35719" y="196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390"/>
            <p:cNvSpPr/>
            <p:nvPr/>
          </p:nvSpPr>
          <p:spPr>
            <a:xfrm>
              <a:off x="6902648" y="3439171"/>
              <a:ext cx="106993" cy="123732"/>
            </a:xfrm>
            <a:custGeom>
              <a:avLst/>
              <a:gdLst/>
              <a:ahLst/>
              <a:cxnLst/>
              <a:rect l="0" t="0" r="0" b="0"/>
              <a:pathLst>
                <a:path w="106993" h="123732">
                  <a:moveTo>
                    <a:pt x="17860" y="7688"/>
                  </a:moveTo>
                  <a:lnTo>
                    <a:pt x="22601" y="2948"/>
                  </a:lnTo>
                  <a:lnTo>
                    <a:pt x="27573" y="621"/>
                  </a:lnTo>
                  <a:lnTo>
                    <a:pt x="30289" y="0"/>
                  </a:lnTo>
                  <a:lnTo>
                    <a:pt x="33091" y="578"/>
                  </a:lnTo>
                  <a:lnTo>
                    <a:pt x="42768" y="5141"/>
                  </a:lnTo>
                  <a:lnTo>
                    <a:pt x="56770" y="7926"/>
                  </a:lnTo>
                  <a:lnTo>
                    <a:pt x="90924" y="28650"/>
                  </a:lnTo>
                  <a:lnTo>
                    <a:pt x="100804" y="42232"/>
                  </a:lnTo>
                  <a:lnTo>
                    <a:pt x="105275" y="54083"/>
                  </a:lnTo>
                  <a:lnTo>
                    <a:pt x="106992" y="77805"/>
                  </a:lnTo>
                  <a:lnTo>
                    <a:pt x="106054" y="81222"/>
                  </a:lnTo>
                  <a:lnTo>
                    <a:pt x="104437" y="83500"/>
                  </a:lnTo>
                  <a:lnTo>
                    <a:pt x="82246" y="102117"/>
                  </a:lnTo>
                  <a:lnTo>
                    <a:pt x="64349" y="107811"/>
                  </a:lnTo>
                  <a:lnTo>
                    <a:pt x="41731" y="120055"/>
                  </a:lnTo>
                  <a:lnTo>
                    <a:pt x="27389" y="123039"/>
                  </a:lnTo>
                  <a:lnTo>
                    <a:pt x="5989" y="123731"/>
                  </a:lnTo>
                  <a:lnTo>
                    <a:pt x="3992" y="122753"/>
                  </a:lnTo>
                  <a:lnTo>
                    <a:pt x="2662" y="121109"/>
                  </a:lnTo>
                  <a:lnTo>
                    <a:pt x="0" y="114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391"/>
            <p:cNvSpPr/>
            <p:nvPr/>
          </p:nvSpPr>
          <p:spPr>
            <a:xfrm>
              <a:off x="7054453" y="3455789"/>
              <a:ext cx="213900" cy="112124"/>
            </a:xfrm>
            <a:custGeom>
              <a:avLst/>
              <a:gdLst/>
              <a:ahLst/>
              <a:cxnLst/>
              <a:rect l="0" t="0" r="0" b="0"/>
              <a:pathLst>
                <a:path w="213900" h="112124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685" y="9094"/>
                  </a:lnTo>
                  <a:lnTo>
                    <a:pt x="8821" y="13302"/>
                  </a:lnTo>
                  <a:lnTo>
                    <a:pt x="11527" y="18480"/>
                  </a:lnTo>
                  <a:lnTo>
                    <a:pt x="15045" y="24089"/>
                  </a:lnTo>
                  <a:lnTo>
                    <a:pt x="17025" y="33816"/>
                  </a:lnTo>
                  <a:lnTo>
                    <a:pt x="18779" y="64848"/>
                  </a:lnTo>
                  <a:lnTo>
                    <a:pt x="25538" y="82868"/>
                  </a:lnTo>
                  <a:lnTo>
                    <a:pt x="26679" y="104109"/>
                  </a:lnTo>
                  <a:lnTo>
                    <a:pt x="27709" y="105125"/>
                  </a:lnTo>
                  <a:lnTo>
                    <a:pt x="31497" y="106253"/>
                  </a:lnTo>
                  <a:lnTo>
                    <a:pt x="32904" y="107547"/>
                  </a:lnTo>
                  <a:lnTo>
                    <a:pt x="34468" y="111629"/>
                  </a:lnTo>
                  <a:lnTo>
                    <a:pt x="34885" y="112123"/>
                  </a:lnTo>
                  <a:lnTo>
                    <a:pt x="35162" y="111459"/>
                  </a:lnTo>
                  <a:lnTo>
                    <a:pt x="38364" y="68889"/>
                  </a:lnTo>
                  <a:lnTo>
                    <a:pt x="54199" y="28817"/>
                  </a:lnTo>
                  <a:lnTo>
                    <a:pt x="65607" y="15284"/>
                  </a:lnTo>
                  <a:lnTo>
                    <a:pt x="79191" y="6072"/>
                  </a:lnTo>
                  <a:lnTo>
                    <a:pt x="91043" y="1799"/>
                  </a:lnTo>
                  <a:lnTo>
                    <a:pt x="110024" y="158"/>
                  </a:lnTo>
                  <a:lnTo>
                    <a:pt x="116038" y="2716"/>
                  </a:lnTo>
                  <a:lnTo>
                    <a:pt x="122017" y="6168"/>
                  </a:lnTo>
                  <a:lnTo>
                    <a:pt x="130963" y="9103"/>
                  </a:lnTo>
                  <a:lnTo>
                    <a:pt x="147092" y="22200"/>
                  </a:lnTo>
                  <a:lnTo>
                    <a:pt x="149710" y="30041"/>
                  </a:lnTo>
                  <a:lnTo>
                    <a:pt x="151780" y="74532"/>
                  </a:lnTo>
                  <a:lnTo>
                    <a:pt x="151803" y="101092"/>
                  </a:lnTo>
                  <a:lnTo>
                    <a:pt x="152797" y="103113"/>
                  </a:lnTo>
                  <a:lnTo>
                    <a:pt x="154450" y="104461"/>
                  </a:lnTo>
                  <a:lnTo>
                    <a:pt x="158933" y="105958"/>
                  </a:lnTo>
                  <a:lnTo>
                    <a:pt x="181616" y="107109"/>
                  </a:lnTo>
                  <a:lnTo>
                    <a:pt x="184578" y="105141"/>
                  </a:lnTo>
                  <a:lnTo>
                    <a:pt x="201417" y="83820"/>
                  </a:lnTo>
                  <a:lnTo>
                    <a:pt x="212917" y="51861"/>
                  </a:lnTo>
                  <a:lnTo>
                    <a:pt x="213899" y="37305"/>
                  </a:lnTo>
                  <a:lnTo>
                    <a:pt x="211483" y="28817"/>
                  </a:lnTo>
                  <a:lnTo>
                    <a:pt x="201847" y="15284"/>
                  </a:lnTo>
                  <a:lnTo>
                    <a:pt x="196204" y="11754"/>
                  </a:lnTo>
                  <a:lnTo>
                    <a:pt x="184498" y="9487"/>
                  </a:lnTo>
                  <a:lnTo>
                    <a:pt x="166684" y="8979"/>
                  </a:lnTo>
                  <a:lnTo>
                    <a:pt x="160733" y="11597"/>
                  </a:lnTo>
                  <a:lnTo>
                    <a:pt x="153568" y="16622"/>
                  </a:lnTo>
                  <a:lnTo>
                    <a:pt x="152588" y="19955"/>
                  </a:lnTo>
                  <a:lnTo>
                    <a:pt x="151805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392"/>
            <p:cNvSpPr/>
            <p:nvPr/>
          </p:nvSpPr>
          <p:spPr>
            <a:xfrm>
              <a:off x="7322534" y="3388574"/>
              <a:ext cx="142686" cy="210091"/>
            </a:xfrm>
            <a:custGeom>
              <a:avLst/>
              <a:gdLst/>
              <a:ahLst/>
              <a:cxnLst/>
              <a:rect l="0" t="0" r="0" b="0"/>
              <a:pathLst>
                <a:path w="142686" h="210091">
                  <a:moveTo>
                    <a:pt x="89107" y="111864"/>
                  </a:moveTo>
                  <a:lnTo>
                    <a:pt x="89107" y="103302"/>
                  </a:lnTo>
                  <a:lnTo>
                    <a:pt x="84366" y="98302"/>
                  </a:lnTo>
                  <a:lnTo>
                    <a:pt x="79393" y="95914"/>
                  </a:lnTo>
                  <a:lnTo>
                    <a:pt x="59295" y="94116"/>
                  </a:lnTo>
                  <a:lnTo>
                    <a:pt x="45657" y="98777"/>
                  </a:lnTo>
                  <a:lnTo>
                    <a:pt x="7113" y="123817"/>
                  </a:lnTo>
                  <a:lnTo>
                    <a:pt x="3055" y="132389"/>
                  </a:lnTo>
                  <a:lnTo>
                    <a:pt x="0" y="159122"/>
                  </a:lnTo>
                  <a:lnTo>
                    <a:pt x="2541" y="165278"/>
                  </a:lnTo>
                  <a:lnTo>
                    <a:pt x="12256" y="177316"/>
                  </a:lnTo>
                  <a:lnTo>
                    <a:pt x="17909" y="180641"/>
                  </a:lnTo>
                  <a:lnTo>
                    <a:pt x="20805" y="181527"/>
                  </a:lnTo>
                  <a:lnTo>
                    <a:pt x="29316" y="179867"/>
                  </a:lnTo>
                  <a:lnTo>
                    <a:pt x="42617" y="173354"/>
                  </a:lnTo>
                  <a:lnTo>
                    <a:pt x="74336" y="149527"/>
                  </a:lnTo>
                  <a:lnTo>
                    <a:pt x="91706" y="123242"/>
                  </a:lnTo>
                  <a:lnTo>
                    <a:pt x="102923" y="93716"/>
                  </a:lnTo>
                  <a:lnTo>
                    <a:pt x="107603" y="50400"/>
                  </a:lnTo>
                  <a:lnTo>
                    <a:pt x="114607" y="24701"/>
                  </a:lnTo>
                  <a:lnTo>
                    <a:pt x="112677" y="15908"/>
                  </a:lnTo>
                  <a:lnTo>
                    <a:pt x="108095" y="6920"/>
                  </a:lnTo>
                  <a:lnTo>
                    <a:pt x="107188" y="0"/>
                  </a:lnTo>
                  <a:lnTo>
                    <a:pt x="106968" y="41247"/>
                  </a:lnTo>
                  <a:lnTo>
                    <a:pt x="106966" y="83285"/>
                  </a:lnTo>
                  <a:lnTo>
                    <a:pt x="106966" y="127704"/>
                  </a:lnTo>
                  <a:lnTo>
                    <a:pt x="107958" y="140732"/>
                  </a:lnTo>
                  <a:lnTo>
                    <a:pt x="125057" y="183248"/>
                  </a:lnTo>
                  <a:lnTo>
                    <a:pt x="131178" y="198499"/>
                  </a:lnTo>
                  <a:lnTo>
                    <a:pt x="132037" y="202363"/>
                  </a:lnTo>
                  <a:lnTo>
                    <a:pt x="133602" y="204938"/>
                  </a:lnTo>
                  <a:lnTo>
                    <a:pt x="135637" y="206656"/>
                  </a:lnTo>
                  <a:lnTo>
                    <a:pt x="142685" y="210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393"/>
            <p:cNvSpPr/>
            <p:nvPr/>
          </p:nvSpPr>
          <p:spPr>
            <a:xfrm>
              <a:off x="7537897" y="3482578"/>
              <a:ext cx="88057" cy="98063"/>
            </a:xfrm>
            <a:custGeom>
              <a:avLst/>
              <a:gdLst/>
              <a:ahLst/>
              <a:cxnLst/>
              <a:rect l="0" t="0" r="0" b="0"/>
              <a:pathLst>
                <a:path w="88057" h="98063">
                  <a:moveTo>
                    <a:pt x="7689" y="8930"/>
                  </a:moveTo>
                  <a:lnTo>
                    <a:pt x="7689" y="21359"/>
                  </a:lnTo>
                  <a:lnTo>
                    <a:pt x="5043" y="27021"/>
                  </a:lnTo>
                  <a:lnTo>
                    <a:pt x="2948" y="29921"/>
                  </a:lnTo>
                  <a:lnTo>
                    <a:pt x="0" y="43482"/>
                  </a:lnTo>
                  <a:lnTo>
                    <a:pt x="1957" y="51737"/>
                  </a:lnTo>
                  <a:lnTo>
                    <a:pt x="5142" y="59705"/>
                  </a:lnTo>
                  <a:lnTo>
                    <a:pt x="7926" y="74355"/>
                  </a:lnTo>
                  <a:lnTo>
                    <a:pt x="14594" y="85421"/>
                  </a:lnTo>
                  <a:lnTo>
                    <a:pt x="20018" y="91874"/>
                  </a:lnTo>
                  <a:lnTo>
                    <a:pt x="25736" y="95403"/>
                  </a:lnTo>
                  <a:lnTo>
                    <a:pt x="37492" y="97669"/>
                  </a:lnTo>
                  <a:lnTo>
                    <a:pt x="46395" y="98062"/>
                  </a:lnTo>
                  <a:lnTo>
                    <a:pt x="48376" y="97124"/>
                  </a:lnTo>
                  <a:lnTo>
                    <a:pt x="49697" y="95507"/>
                  </a:lnTo>
                  <a:lnTo>
                    <a:pt x="50577" y="93437"/>
                  </a:lnTo>
                  <a:lnTo>
                    <a:pt x="52156" y="92057"/>
                  </a:lnTo>
                  <a:lnTo>
                    <a:pt x="56556" y="90524"/>
                  </a:lnTo>
                  <a:lnTo>
                    <a:pt x="61819" y="84550"/>
                  </a:lnTo>
                  <a:lnTo>
                    <a:pt x="75231" y="65043"/>
                  </a:lnTo>
                  <a:lnTo>
                    <a:pt x="81544" y="29235"/>
                  </a:lnTo>
                  <a:lnTo>
                    <a:pt x="85162" y="21923"/>
                  </a:lnTo>
                  <a:lnTo>
                    <a:pt x="880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394"/>
            <p:cNvSpPr/>
            <p:nvPr/>
          </p:nvSpPr>
          <p:spPr>
            <a:xfrm>
              <a:off x="7707100" y="3473648"/>
              <a:ext cx="124237" cy="114311"/>
            </a:xfrm>
            <a:custGeom>
              <a:avLst/>
              <a:gdLst/>
              <a:ahLst/>
              <a:cxnLst/>
              <a:rect l="0" t="0" r="0" b="0"/>
              <a:pathLst>
                <a:path w="124237" h="114311">
                  <a:moveTo>
                    <a:pt x="52798" y="0"/>
                  </a:moveTo>
                  <a:lnTo>
                    <a:pt x="40370" y="0"/>
                  </a:lnTo>
                  <a:lnTo>
                    <a:pt x="38559" y="993"/>
                  </a:lnTo>
                  <a:lnTo>
                    <a:pt x="37353" y="2646"/>
                  </a:lnTo>
                  <a:lnTo>
                    <a:pt x="36548" y="4741"/>
                  </a:lnTo>
                  <a:lnTo>
                    <a:pt x="35020" y="6137"/>
                  </a:lnTo>
                  <a:lnTo>
                    <a:pt x="30676" y="7689"/>
                  </a:lnTo>
                  <a:lnTo>
                    <a:pt x="25437" y="13670"/>
                  </a:lnTo>
                  <a:lnTo>
                    <a:pt x="3167" y="42501"/>
                  </a:lnTo>
                  <a:lnTo>
                    <a:pt x="0" y="63260"/>
                  </a:lnTo>
                  <a:lnTo>
                    <a:pt x="559" y="73756"/>
                  </a:lnTo>
                  <a:lnTo>
                    <a:pt x="4115" y="81729"/>
                  </a:lnTo>
                  <a:lnTo>
                    <a:pt x="20224" y="101062"/>
                  </a:lnTo>
                  <a:lnTo>
                    <a:pt x="33776" y="110091"/>
                  </a:lnTo>
                  <a:lnTo>
                    <a:pt x="50359" y="114310"/>
                  </a:lnTo>
                  <a:lnTo>
                    <a:pt x="59321" y="112651"/>
                  </a:lnTo>
                  <a:lnTo>
                    <a:pt x="67604" y="109599"/>
                  </a:lnTo>
                  <a:lnTo>
                    <a:pt x="94852" y="102738"/>
                  </a:lnTo>
                  <a:lnTo>
                    <a:pt x="116374" y="91989"/>
                  </a:lnTo>
                  <a:lnTo>
                    <a:pt x="124236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395"/>
            <p:cNvSpPr/>
            <p:nvPr/>
          </p:nvSpPr>
          <p:spPr>
            <a:xfrm>
              <a:off x="7850600" y="3459676"/>
              <a:ext cx="87893" cy="130059"/>
            </a:xfrm>
            <a:custGeom>
              <a:avLst/>
              <a:gdLst/>
              <a:ahLst/>
              <a:cxnLst/>
              <a:rect l="0" t="0" r="0" b="0"/>
              <a:pathLst>
                <a:path w="87893" h="130059">
                  <a:moveTo>
                    <a:pt x="7525" y="49691"/>
                  </a:moveTo>
                  <a:lnTo>
                    <a:pt x="19954" y="49691"/>
                  </a:lnTo>
                  <a:lnTo>
                    <a:pt x="25616" y="47046"/>
                  </a:lnTo>
                  <a:lnTo>
                    <a:pt x="40298" y="35452"/>
                  </a:lnTo>
                  <a:lnTo>
                    <a:pt x="46233" y="33441"/>
                  </a:lnTo>
                  <a:lnTo>
                    <a:pt x="48214" y="31912"/>
                  </a:lnTo>
                  <a:lnTo>
                    <a:pt x="57962" y="16695"/>
                  </a:lnTo>
                  <a:lnTo>
                    <a:pt x="60690" y="6773"/>
                  </a:lnTo>
                  <a:lnTo>
                    <a:pt x="59835" y="6197"/>
                  </a:lnTo>
                  <a:lnTo>
                    <a:pt x="56240" y="5556"/>
                  </a:lnTo>
                  <a:lnTo>
                    <a:pt x="54884" y="4392"/>
                  </a:lnTo>
                  <a:lnTo>
                    <a:pt x="53379" y="454"/>
                  </a:lnTo>
                  <a:lnTo>
                    <a:pt x="51984" y="0"/>
                  </a:lnTo>
                  <a:lnTo>
                    <a:pt x="39973" y="3753"/>
                  </a:lnTo>
                  <a:lnTo>
                    <a:pt x="30876" y="5462"/>
                  </a:lnTo>
                  <a:lnTo>
                    <a:pt x="23526" y="9529"/>
                  </a:lnTo>
                  <a:lnTo>
                    <a:pt x="13809" y="22137"/>
                  </a:lnTo>
                  <a:lnTo>
                    <a:pt x="702" y="56613"/>
                  </a:lnTo>
                  <a:lnTo>
                    <a:pt x="0" y="60259"/>
                  </a:lnTo>
                  <a:lnTo>
                    <a:pt x="1866" y="69602"/>
                  </a:lnTo>
                  <a:lnTo>
                    <a:pt x="5848" y="86018"/>
                  </a:lnTo>
                  <a:lnTo>
                    <a:pt x="7772" y="96594"/>
                  </a:lnTo>
                  <a:lnTo>
                    <a:pt x="11934" y="104602"/>
                  </a:lnTo>
                  <a:lnTo>
                    <a:pt x="36175" y="123961"/>
                  </a:lnTo>
                  <a:lnTo>
                    <a:pt x="45394" y="127348"/>
                  </a:lnTo>
                  <a:lnTo>
                    <a:pt x="87892" y="130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396"/>
            <p:cNvSpPr/>
            <p:nvPr/>
          </p:nvSpPr>
          <p:spPr>
            <a:xfrm>
              <a:off x="7992348" y="3475011"/>
              <a:ext cx="142598" cy="91961"/>
            </a:xfrm>
            <a:custGeom>
              <a:avLst/>
              <a:gdLst/>
              <a:ahLst/>
              <a:cxnLst/>
              <a:rect l="0" t="0" r="0" b="0"/>
              <a:pathLst>
                <a:path w="142598" h="91961">
                  <a:moveTo>
                    <a:pt x="106879" y="34356"/>
                  </a:moveTo>
                  <a:lnTo>
                    <a:pt x="106879" y="21927"/>
                  </a:lnTo>
                  <a:lnTo>
                    <a:pt x="105886" y="20117"/>
                  </a:lnTo>
                  <a:lnTo>
                    <a:pt x="104233" y="18910"/>
                  </a:lnTo>
                  <a:lnTo>
                    <a:pt x="102138" y="18106"/>
                  </a:lnTo>
                  <a:lnTo>
                    <a:pt x="100742" y="16577"/>
                  </a:lnTo>
                  <a:lnTo>
                    <a:pt x="99190" y="12233"/>
                  </a:lnTo>
                  <a:lnTo>
                    <a:pt x="97785" y="10678"/>
                  </a:lnTo>
                  <a:lnTo>
                    <a:pt x="81798" y="1703"/>
                  </a:lnTo>
                  <a:lnTo>
                    <a:pt x="72250" y="0"/>
                  </a:lnTo>
                  <a:lnTo>
                    <a:pt x="55717" y="3782"/>
                  </a:lnTo>
                  <a:lnTo>
                    <a:pt x="38252" y="11186"/>
                  </a:lnTo>
                  <a:lnTo>
                    <a:pt x="29083" y="19428"/>
                  </a:lnTo>
                  <a:lnTo>
                    <a:pt x="20709" y="28714"/>
                  </a:lnTo>
                  <a:lnTo>
                    <a:pt x="6823" y="39519"/>
                  </a:lnTo>
                  <a:lnTo>
                    <a:pt x="2878" y="45911"/>
                  </a:lnTo>
                  <a:lnTo>
                    <a:pt x="657" y="55088"/>
                  </a:lnTo>
                  <a:lnTo>
                    <a:pt x="0" y="64091"/>
                  </a:lnTo>
                  <a:lnTo>
                    <a:pt x="4545" y="77783"/>
                  </a:lnTo>
                  <a:lnTo>
                    <a:pt x="7899" y="81167"/>
                  </a:lnTo>
                  <a:lnTo>
                    <a:pt x="28409" y="91784"/>
                  </a:lnTo>
                  <a:lnTo>
                    <a:pt x="40253" y="91960"/>
                  </a:lnTo>
                  <a:lnTo>
                    <a:pt x="79728" y="85642"/>
                  </a:lnTo>
                  <a:lnTo>
                    <a:pt x="91835" y="79970"/>
                  </a:lnTo>
                  <a:lnTo>
                    <a:pt x="131926" y="44826"/>
                  </a:lnTo>
                  <a:lnTo>
                    <a:pt x="137855" y="36364"/>
                  </a:lnTo>
                  <a:lnTo>
                    <a:pt x="142597" y="25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397"/>
            <p:cNvSpPr/>
            <p:nvPr/>
          </p:nvSpPr>
          <p:spPr>
            <a:xfrm>
              <a:off x="8126017" y="3357671"/>
              <a:ext cx="35718" cy="232064"/>
            </a:xfrm>
            <a:custGeom>
              <a:avLst/>
              <a:gdLst/>
              <a:ahLst/>
              <a:cxnLst/>
              <a:rect l="0" t="0" r="0" b="0"/>
              <a:pathLst>
                <a:path w="35718" h="232064">
                  <a:moveTo>
                    <a:pt x="17858" y="8821"/>
                  </a:moveTo>
                  <a:lnTo>
                    <a:pt x="9296" y="259"/>
                  </a:lnTo>
                  <a:lnTo>
                    <a:pt x="4297" y="0"/>
                  </a:lnTo>
                  <a:lnTo>
                    <a:pt x="2864" y="956"/>
                  </a:lnTo>
                  <a:lnTo>
                    <a:pt x="1909" y="2586"/>
                  </a:lnTo>
                  <a:lnTo>
                    <a:pt x="564" y="9620"/>
                  </a:lnTo>
                  <a:lnTo>
                    <a:pt x="14" y="53723"/>
                  </a:lnTo>
                  <a:lnTo>
                    <a:pt x="0" y="96278"/>
                  </a:lnTo>
                  <a:lnTo>
                    <a:pt x="2645" y="118078"/>
                  </a:lnTo>
                  <a:lnTo>
                    <a:pt x="11023" y="160027"/>
                  </a:lnTo>
                  <a:lnTo>
                    <a:pt x="15833" y="178308"/>
                  </a:lnTo>
                  <a:lnTo>
                    <a:pt x="19903" y="196292"/>
                  </a:lnTo>
                  <a:lnTo>
                    <a:pt x="27394" y="211543"/>
                  </a:lnTo>
                  <a:lnTo>
                    <a:pt x="32018" y="218974"/>
                  </a:lnTo>
                  <a:lnTo>
                    <a:pt x="35717" y="232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469"/>
          <p:cNvGrpSpPr/>
          <p:nvPr/>
        </p:nvGrpSpPr>
        <p:grpSpPr>
          <a:xfrm>
            <a:off x="1241227" y="3804047"/>
            <a:ext cx="1178719" cy="365578"/>
            <a:chOff x="1241227" y="3804047"/>
            <a:chExt cx="1178719" cy="365578"/>
          </a:xfrm>
        </p:grpSpPr>
        <p:sp>
          <p:nvSpPr>
            <p:cNvPr id="276" name="SMARTInkShape-2398"/>
            <p:cNvSpPr/>
            <p:nvPr/>
          </p:nvSpPr>
          <p:spPr>
            <a:xfrm>
              <a:off x="1276945" y="3839766"/>
              <a:ext cx="17861" cy="329859"/>
            </a:xfrm>
            <a:custGeom>
              <a:avLst/>
              <a:gdLst/>
              <a:ahLst/>
              <a:cxnLst/>
              <a:rect l="0" t="0" r="0" b="0"/>
              <a:pathLst>
                <a:path w="17861" h="329859">
                  <a:moveTo>
                    <a:pt x="0" y="0"/>
                  </a:moveTo>
                  <a:lnTo>
                    <a:pt x="993" y="31044"/>
                  </a:lnTo>
                  <a:lnTo>
                    <a:pt x="7689" y="64440"/>
                  </a:lnTo>
                  <a:lnTo>
                    <a:pt x="8685" y="105737"/>
                  </a:lnTo>
                  <a:lnTo>
                    <a:pt x="8882" y="149466"/>
                  </a:lnTo>
                  <a:lnTo>
                    <a:pt x="8920" y="191801"/>
                  </a:lnTo>
                  <a:lnTo>
                    <a:pt x="8929" y="233421"/>
                  </a:lnTo>
                  <a:lnTo>
                    <a:pt x="11575" y="259331"/>
                  </a:lnTo>
                  <a:lnTo>
                    <a:pt x="17308" y="300212"/>
                  </a:lnTo>
                  <a:lnTo>
                    <a:pt x="17857" y="329858"/>
                  </a:lnTo>
                  <a:lnTo>
                    <a:pt x="17860" y="321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399"/>
            <p:cNvSpPr/>
            <p:nvPr/>
          </p:nvSpPr>
          <p:spPr>
            <a:xfrm>
              <a:off x="1241227" y="3834693"/>
              <a:ext cx="142717" cy="130076"/>
            </a:xfrm>
            <a:custGeom>
              <a:avLst/>
              <a:gdLst/>
              <a:ahLst/>
              <a:cxnLst/>
              <a:rect l="0" t="0" r="0" b="0"/>
              <a:pathLst>
                <a:path w="142717" h="130076">
                  <a:moveTo>
                    <a:pt x="26789" y="14002"/>
                  </a:moveTo>
                  <a:lnTo>
                    <a:pt x="31529" y="9262"/>
                  </a:lnTo>
                  <a:lnTo>
                    <a:pt x="36502" y="6935"/>
                  </a:lnTo>
                  <a:lnTo>
                    <a:pt x="43039" y="5440"/>
                  </a:lnTo>
                  <a:lnTo>
                    <a:pt x="48912" y="441"/>
                  </a:lnTo>
                  <a:lnTo>
                    <a:pt x="52451" y="0"/>
                  </a:lnTo>
                  <a:lnTo>
                    <a:pt x="93226" y="5894"/>
                  </a:lnTo>
                  <a:lnTo>
                    <a:pt x="109423" y="12151"/>
                  </a:lnTo>
                  <a:lnTo>
                    <a:pt x="117424" y="17479"/>
                  </a:lnTo>
                  <a:lnTo>
                    <a:pt x="136778" y="42571"/>
                  </a:lnTo>
                  <a:lnTo>
                    <a:pt x="140165" y="51835"/>
                  </a:lnTo>
                  <a:lnTo>
                    <a:pt x="142716" y="83828"/>
                  </a:lnTo>
                  <a:lnTo>
                    <a:pt x="140158" y="92330"/>
                  </a:lnTo>
                  <a:lnTo>
                    <a:pt x="138087" y="95986"/>
                  </a:lnTo>
                  <a:lnTo>
                    <a:pt x="109862" y="118102"/>
                  </a:lnTo>
                  <a:lnTo>
                    <a:pt x="94287" y="126096"/>
                  </a:lnTo>
                  <a:lnTo>
                    <a:pt x="52327" y="129932"/>
                  </a:lnTo>
                  <a:lnTo>
                    <a:pt x="25205" y="130075"/>
                  </a:lnTo>
                  <a:lnTo>
                    <a:pt x="0" y="121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400"/>
            <p:cNvSpPr/>
            <p:nvPr/>
          </p:nvSpPr>
          <p:spPr>
            <a:xfrm>
              <a:off x="1401961" y="3848852"/>
              <a:ext cx="107157" cy="129633"/>
            </a:xfrm>
            <a:custGeom>
              <a:avLst/>
              <a:gdLst/>
              <a:ahLst/>
              <a:cxnLst/>
              <a:rect l="0" t="0" r="0" b="0"/>
              <a:pathLst>
                <a:path w="107157" h="129633">
                  <a:moveTo>
                    <a:pt x="0" y="107000"/>
                  </a:moveTo>
                  <a:lnTo>
                    <a:pt x="7688" y="107000"/>
                  </a:lnTo>
                  <a:lnTo>
                    <a:pt x="38732" y="77188"/>
                  </a:lnTo>
                  <a:lnTo>
                    <a:pt x="42019" y="68615"/>
                  </a:lnTo>
                  <a:lnTo>
                    <a:pt x="53165" y="24132"/>
                  </a:lnTo>
                  <a:lnTo>
                    <a:pt x="53542" y="5838"/>
                  </a:lnTo>
                  <a:lnTo>
                    <a:pt x="52562" y="3840"/>
                  </a:lnTo>
                  <a:lnTo>
                    <a:pt x="50916" y="2507"/>
                  </a:lnTo>
                  <a:lnTo>
                    <a:pt x="45886" y="370"/>
                  </a:lnTo>
                  <a:lnTo>
                    <a:pt x="40275" y="0"/>
                  </a:lnTo>
                  <a:lnTo>
                    <a:pt x="38756" y="939"/>
                  </a:lnTo>
                  <a:lnTo>
                    <a:pt x="37744" y="2559"/>
                  </a:lnTo>
                  <a:lnTo>
                    <a:pt x="37069" y="4630"/>
                  </a:lnTo>
                  <a:lnTo>
                    <a:pt x="29848" y="16076"/>
                  </a:lnTo>
                  <a:lnTo>
                    <a:pt x="21913" y="46856"/>
                  </a:lnTo>
                  <a:lnTo>
                    <a:pt x="27222" y="74126"/>
                  </a:lnTo>
                  <a:lnTo>
                    <a:pt x="44848" y="104956"/>
                  </a:lnTo>
                  <a:lnTo>
                    <a:pt x="56594" y="118502"/>
                  </a:lnTo>
                  <a:lnTo>
                    <a:pt x="62525" y="122034"/>
                  </a:lnTo>
                  <a:lnTo>
                    <a:pt x="83530" y="129632"/>
                  </a:lnTo>
                  <a:lnTo>
                    <a:pt x="100836" y="125683"/>
                  </a:lnTo>
                  <a:lnTo>
                    <a:pt x="102942" y="124416"/>
                  </a:lnTo>
                  <a:lnTo>
                    <a:pt x="104347" y="122579"/>
                  </a:lnTo>
                  <a:lnTo>
                    <a:pt x="107156" y="115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401"/>
            <p:cNvSpPr/>
            <p:nvPr/>
          </p:nvSpPr>
          <p:spPr>
            <a:xfrm>
              <a:off x="1562768" y="3804047"/>
              <a:ext cx="17788" cy="178595"/>
            </a:xfrm>
            <a:custGeom>
              <a:avLst/>
              <a:gdLst/>
              <a:ahLst/>
              <a:cxnLst/>
              <a:rect l="0" t="0" r="0" b="0"/>
              <a:pathLst>
                <a:path w="17788" h="178595">
                  <a:moveTo>
                    <a:pt x="8857" y="0"/>
                  </a:moveTo>
                  <a:lnTo>
                    <a:pt x="8857" y="4740"/>
                  </a:lnTo>
                  <a:lnTo>
                    <a:pt x="755" y="27865"/>
                  </a:lnTo>
                  <a:lnTo>
                    <a:pt x="0" y="66179"/>
                  </a:lnTo>
                  <a:lnTo>
                    <a:pt x="941" y="89392"/>
                  </a:lnTo>
                  <a:lnTo>
                    <a:pt x="10953" y="131131"/>
                  </a:lnTo>
                  <a:lnTo>
                    <a:pt x="14749" y="139639"/>
                  </a:lnTo>
                  <a:lnTo>
                    <a:pt x="17787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402"/>
            <p:cNvSpPr/>
            <p:nvPr/>
          </p:nvSpPr>
          <p:spPr>
            <a:xfrm>
              <a:off x="1491258" y="3875484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17169" y="8930"/>
                  </a:lnTo>
                  <a:lnTo>
                    <a:pt x="25159" y="6284"/>
                  </a:lnTo>
                  <a:lnTo>
                    <a:pt x="28679" y="4190"/>
                  </a:lnTo>
                  <a:lnTo>
                    <a:pt x="61287" y="552"/>
                  </a:lnTo>
                  <a:lnTo>
                    <a:pt x="104108" y="33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403"/>
            <p:cNvSpPr/>
            <p:nvPr/>
          </p:nvSpPr>
          <p:spPr>
            <a:xfrm>
              <a:off x="1678781" y="3884415"/>
              <a:ext cx="155775" cy="107142"/>
            </a:xfrm>
            <a:custGeom>
              <a:avLst/>
              <a:gdLst/>
              <a:ahLst/>
              <a:cxnLst/>
              <a:rect l="0" t="0" r="0" b="0"/>
              <a:pathLst>
                <a:path w="155775" h="107142">
                  <a:moveTo>
                    <a:pt x="0" y="17858"/>
                  </a:moveTo>
                  <a:lnTo>
                    <a:pt x="0" y="60699"/>
                  </a:lnTo>
                  <a:lnTo>
                    <a:pt x="0" y="90925"/>
                  </a:lnTo>
                  <a:lnTo>
                    <a:pt x="2646" y="97627"/>
                  </a:lnTo>
                  <a:lnTo>
                    <a:pt x="8920" y="107141"/>
                  </a:lnTo>
                  <a:lnTo>
                    <a:pt x="8930" y="64852"/>
                  </a:lnTo>
                  <a:lnTo>
                    <a:pt x="9922" y="56603"/>
                  </a:lnTo>
                  <a:lnTo>
                    <a:pt x="24161" y="24547"/>
                  </a:lnTo>
                  <a:lnTo>
                    <a:pt x="38741" y="6441"/>
                  </a:lnTo>
                  <a:lnTo>
                    <a:pt x="47315" y="2862"/>
                  </a:lnTo>
                  <a:lnTo>
                    <a:pt x="91145" y="5"/>
                  </a:lnTo>
                  <a:lnTo>
                    <a:pt x="96828" y="0"/>
                  </a:lnTo>
                  <a:lnTo>
                    <a:pt x="97294" y="992"/>
                  </a:lnTo>
                  <a:lnTo>
                    <a:pt x="98216" y="37499"/>
                  </a:lnTo>
                  <a:lnTo>
                    <a:pt x="89665" y="78755"/>
                  </a:lnTo>
                  <a:lnTo>
                    <a:pt x="89406" y="90913"/>
                  </a:lnTo>
                  <a:lnTo>
                    <a:pt x="91992" y="97622"/>
                  </a:lnTo>
                  <a:lnTo>
                    <a:pt x="94070" y="100799"/>
                  </a:lnTo>
                  <a:lnTo>
                    <a:pt x="96448" y="102918"/>
                  </a:lnTo>
                  <a:lnTo>
                    <a:pt x="101736" y="105272"/>
                  </a:lnTo>
                  <a:lnTo>
                    <a:pt x="128006" y="107106"/>
                  </a:lnTo>
                  <a:lnTo>
                    <a:pt x="133952" y="104488"/>
                  </a:lnTo>
                  <a:lnTo>
                    <a:pt x="154782" y="86163"/>
                  </a:lnTo>
                  <a:lnTo>
                    <a:pt x="155774" y="83239"/>
                  </a:lnTo>
                  <a:lnTo>
                    <a:pt x="155443" y="80297"/>
                  </a:lnTo>
                  <a:lnTo>
                    <a:pt x="153422" y="73390"/>
                  </a:lnTo>
                  <a:lnTo>
                    <a:pt x="151868" y="42038"/>
                  </a:lnTo>
                  <a:lnTo>
                    <a:pt x="149863" y="39931"/>
                  </a:lnTo>
                  <a:lnTo>
                    <a:pt x="122254" y="28194"/>
                  </a:lnTo>
                  <a:lnTo>
                    <a:pt x="98227" y="26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404"/>
            <p:cNvSpPr/>
            <p:nvPr/>
          </p:nvSpPr>
          <p:spPr>
            <a:xfrm>
              <a:off x="1857375" y="3812977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0" y="0"/>
                  </a:moveTo>
                  <a:lnTo>
                    <a:pt x="992" y="39901"/>
                  </a:lnTo>
                  <a:lnTo>
                    <a:pt x="9094" y="80657"/>
                  </a:lnTo>
                  <a:lnTo>
                    <a:pt x="17951" y="124963"/>
                  </a:lnTo>
                  <a:lnTo>
                    <a:pt x="28830" y="166841"/>
                  </a:lnTo>
                  <a:lnTo>
                    <a:pt x="32657" y="174362"/>
                  </a:lnTo>
                  <a:lnTo>
                    <a:pt x="35114" y="187275"/>
                  </a:lnTo>
                  <a:lnTo>
                    <a:pt x="35719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405"/>
            <p:cNvSpPr/>
            <p:nvPr/>
          </p:nvSpPr>
          <p:spPr>
            <a:xfrm>
              <a:off x="1955602" y="3857672"/>
              <a:ext cx="89297" cy="142293"/>
            </a:xfrm>
            <a:custGeom>
              <a:avLst/>
              <a:gdLst/>
              <a:ahLst/>
              <a:cxnLst/>
              <a:rect l="0" t="0" r="0" b="0"/>
              <a:pathLst>
                <a:path w="89297" h="142293">
                  <a:moveTo>
                    <a:pt x="0" y="80320"/>
                  </a:moveTo>
                  <a:lnTo>
                    <a:pt x="13302" y="80320"/>
                  </a:lnTo>
                  <a:lnTo>
                    <a:pt x="18479" y="77675"/>
                  </a:lnTo>
                  <a:lnTo>
                    <a:pt x="29888" y="67891"/>
                  </a:lnTo>
                  <a:lnTo>
                    <a:pt x="33127" y="62229"/>
                  </a:lnTo>
                  <a:lnTo>
                    <a:pt x="35559" y="56405"/>
                  </a:lnTo>
                  <a:lnTo>
                    <a:pt x="39947" y="50509"/>
                  </a:lnTo>
                  <a:lnTo>
                    <a:pt x="42559" y="41935"/>
                  </a:lnTo>
                  <a:lnTo>
                    <a:pt x="44235" y="25003"/>
                  </a:lnTo>
                  <a:lnTo>
                    <a:pt x="41819" y="18362"/>
                  </a:lnTo>
                  <a:lnTo>
                    <a:pt x="38430" y="12104"/>
                  </a:lnTo>
                  <a:lnTo>
                    <a:pt x="36923" y="6015"/>
                  </a:lnTo>
                  <a:lnTo>
                    <a:pt x="35530" y="3994"/>
                  </a:lnTo>
                  <a:lnTo>
                    <a:pt x="33608" y="2647"/>
                  </a:lnTo>
                  <a:lnTo>
                    <a:pt x="28827" y="1150"/>
                  </a:lnTo>
                  <a:lnTo>
                    <a:pt x="13605" y="0"/>
                  </a:lnTo>
                  <a:lnTo>
                    <a:pt x="12046" y="1968"/>
                  </a:lnTo>
                  <a:lnTo>
                    <a:pt x="9545" y="16740"/>
                  </a:lnTo>
                  <a:lnTo>
                    <a:pt x="8953" y="56814"/>
                  </a:lnTo>
                  <a:lnTo>
                    <a:pt x="9929" y="74458"/>
                  </a:lnTo>
                  <a:lnTo>
                    <a:pt x="21359" y="104145"/>
                  </a:lnTo>
                  <a:lnTo>
                    <a:pt x="35787" y="124186"/>
                  </a:lnTo>
                  <a:lnTo>
                    <a:pt x="51818" y="141018"/>
                  </a:lnTo>
                  <a:lnTo>
                    <a:pt x="55441" y="142024"/>
                  </a:lnTo>
                  <a:lnTo>
                    <a:pt x="57797" y="142292"/>
                  </a:lnTo>
                  <a:lnTo>
                    <a:pt x="63059" y="139944"/>
                  </a:lnTo>
                  <a:lnTo>
                    <a:pt x="89296" y="116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406"/>
            <p:cNvSpPr/>
            <p:nvPr/>
          </p:nvSpPr>
          <p:spPr>
            <a:xfrm>
              <a:off x="2071688" y="3857625"/>
              <a:ext cx="80368" cy="132431"/>
            </a:xfrm>
            <a:custGeom>
              <a:avLst/>
              <a:gdLst/>
              <a:ahLst/>
              <a:cxnLst/>
              <a:rect l="0" t="0" r="0" b="0"/>
              <a:pathLst>
                <a:path w="80368" h="132431">
                  <a:moveTo>
                    <a:pt x="0" y="8930"/>
                  </a:moveTo>
                  <a:lnTo>
                    <a:pt x="992" y="31872"/>
                  </a:lnTo>
                  <a:lnTo>
                    <a:pt x="11023" y="68915"/>
                  </a:lnTo>
                  <a:lnTo>
                    <a:pt x="23095" y="92125"/>
                  </a:lnTo>
                  <a:lnTo>
                    <a:pt x="31043" y="114462"/>
                  </a:lnTo>
                  <a:lnTo>
                    <a:pt x="33593" y="117980"/>
                  </a:lnTo>
                  <a:lnTo>
                    <a:pt x="50676" y="130535"/>
                  </a:lnTo>
                  <a:lnTo>
                    <a:pt x="56588" y="132430"/>
                  </a:lnTo>
                  <a:lnTo>
                    <a:pt x="58561" y="131942"/>
                  </a:lnTo>
                  <a:lnTo>
                    <a:pt x="59876" y="130626"/>
                  </a:lnTo>
                  <a:lnTo>
                    <a:pt x="62330" y="126517"/>
                  </a:lnTo>
                  <a:lnTo>
                    <a:pt x="68298" y="118625"/>
                  </a:lnTo>
                  <a:lnTo>
                    <a:pt x="78321" y="88487"/>
                  </a:lnTo>
                  <a:lnTo>
                    <a:pt x="80247" y="47578"/>
                  </a:lnTo>
                  <a:lnTo>
                    <a:pt x="80366" y="3417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407"/>
            <p:cNvSpPr/>
            <p:nvPr/>
          </p:nvSpPr>
          <p:spPr>
            <a:xfrm>
              <a:off x="2232422" y="3862956"/>
              <a:ext cx="187524" cy="155404"/>
            </a:xfrm>
            <a:custGeom>
              <a:avLst/>
              <a:gdLst/>
              <a:ahLst/>
              <a:cxnLst/>
              <a:rect l="0" t="0" r="0" b="0"/>
              <a:pathLst>
                <a:path w="187524" h="155404">
                  <a:moveTo>
                    <a:pt x="0" y="12528"/>
                  </a:moveTo>
                  <a:lnTo>
                    <a:pt x="992" y="44328"/>
                  </a:lnTo>
                  <a:lnTo>
                    <a:pt x="7688" y="72328"/>
                  </a:lnTo>
                  <a:lnTo>
                    <a:pt x="8857" y="112755"/>
                  </a:lnTo>
                  <a:lnTo>
                    <a:pt x="8929" y="137376"/>
                  </a:lnTo>
                  <a:lnTo>
                    <a:pt x="9922" y="98394"/>
                  </a:lnTo>
                  <a:lnTo>
                    <a:pt x="18024" y="56953"/>
                  </a:lnTo>
                  <a:lnTo>
                    <a:pt x="30179" y="24797"/>
                  </a:lnTo>
                  <a:lnTo>
                    <a:pt x="44703" y="4430"/>
                  </a:lnTo>
                  <a:lnTo>
                    <a:pt x="47661" y="1176"/>
                  </a:lnTo>
                  <a:lnTo>
                    <a:pt x="50626" y="0"/>
                  </a:lnTo>
                  <a:lnTo>
                    <a:pt x="53594" y="207"/>
                  </a:lnTo>
                  <a:lnTo>
                    <a:pt x="60747" y="2929"/>
                  </a:lnTo>
                  <a:lnTo>
                    <a:pt x="66726" y="8141"/>
                  </a:lnTo>
                  <a:lnTo>
                    <a:pt x="83453" y="37001"/>
                  </a:lnTo>
                  <a:lnTo>
                    <a:pt x="95091" y="78052"/>
                  </a:lnTo>
                  <a:lnTo>
                    <a:pt x="100689" y="117041"/>
                  </a:lnTo>
                  <a:lnTo>
                    <a:pt x="104282" y="124463"/>
                  </a:lnTo>
                  <a:lnTo>
                    <a:pt x="106778" y="135625"/>
                  </a:lnTo>
                  <a:lnTo>
                    <a:pt x="105912" y="136265"/>
                  </a:lnTo>
                  <a:lnTo>
                    <a:pt x="102304" y="136975"/>
                  </a:lnTo>
                  <a:lnTo>
                    <a:pt x="100944" y="136173"/>
                  </a:lnTo>
                  <a:lnTo>
                    <a:pt x="100039" y="134645"/>
                  </a:lnTo>
                  <a:lnTo>
                    <a:pt x="99435" y="132635"/>
                  </a:lnTo>
                  <a:lnTo>
                    <a:pt x="100024" y="130303"/>
                  </a:lnTo>
                  <a:lnTo>
                    <a:pt x="104602" y="121288"/>
                  </a:lnTo>
                  <a:lnTo>
                    <a:pt x="111797" y="77843"/>
                  </a:lnTo>
                  <a:lnTo>
                    <a:pt x="120450" y="42279"/>
                  </a:lnTo>
                  <a:lnTo>
                    <a:pt x="131243" y="25607"/>
                  </a:lnTo>
                  <a:lnTo>
                    <a:pt x="137043" y="19003"/>
                  </a:lnTo>
                  <a:lnTo>
                    <a:pt x="142929" y="15406"/>
                  </a:lnTo>
                  <a:lnTo>
                    <a:pt x="150051" y="13097"/>
                  </a:lnTo>
                  <a:lnTo>
                    <a:pt x="150636" y="13900"/>
                  </a:lnTo>
                  <a:lnTo>
                    <a:pt x="152450" y="19770"/>
                  </a:lnTo>
                  <a:lnTo>
                    <a:pt x="156391" y="25007"/>
                  </a:lnTo>
                  <a:lnTo>
                    <a:pt x="158804" y="33288"/>
                  </a:lnTo>
                  <a:lnTo>
                    <a:pt x="163330" y="76974"/>
                  </a:lnTo>
                  <a:lnTo>
                    <a:pt x="167787" y="93470"/>
                  </a:lnTo>
                  <a:lnTo>
                    <a:pt x="170409" y="121745"/>
                  </a:lnTo>
                  <a:lnTo>
                    <a:pt x="180673" y="146246"/>
                  </a:lnTo>
                  <a:lnTo>
                    <a:pt x="187523" y="155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SMARTInkShape-Group470"/>
          <p:cNvGrpSpPr/>
          <p:nvPr/>
        </p:nvGrpSpPr>
        <p:grpSpPr>
          <a:xfrm>
            <a:off x="1678781" y="4134814"/>
            <a:ext cx="919759" cy="445915"/>
            <a:chOff x="1678781" y="4134814"/>
            <a:chExt cx="919759" cy="445915"/>
          </a:xfrm>
        </p:grpSpPr>
        <p:sp>
          <p:nvSpPr>
            <p:cNvPr id="287" name="SMARTInkShape-2408"/>
            <p:cNvSpPr/>
            <p:nvPr/>
          </p:nvSpPr>
          <p:spPr>
            <a:xfrm>
              <a:off x="1678781" y="4357688"/>
              <a:ext cx="151806" cy="8930"/>
            </a:xfrm>
            <a:custGeom>
              <a:avLst/>
              <a:gdLst/>
              <a:ahLst/>
              <a:cxnLst/>
              <a:rect l="0" t="0" r="0" b="0"/>
              <a:pathLst>
                <a:path w="151806" h="8930">
                  <a:moveTo>
                    <a:pt x="0" y="0"/>
                  </a:moveTo>
                  <a:lnTo>
                    <a:pt x="39953" y="0"/>
                  </a:lnTo>
                  <a:lnTo>
                    <a:pt x="55935" y="992"/>
                  </a:lnTo>
                  <a:lnTo>
                    <a:pt x="73373" y="7067"/>
                  </a:lnTo>
                  <a:lnTo>
                    <a:pt x="113223" y="8821"/>
                  </a:lnTo>
                  <a:lnTo>
                    <a:pt x="151805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2409"/>
            <p:cNvSpPr/>
            <p:nvPr/>
          </p:nvSpPr>
          <p:spPr>
            <a:xfrm>
              <a:off x="1919883" y="4179094"/>
              <a:ext cx="35720" cy="250032"/>
            </a:xfrm>
            <a:custGeom>
              <a:avLst/>
              <a:gdLst/>
              <a:ahLst/>
              <a:cxnLst/>
              <a:rect l="0" t="0" r="0" b="0"/>
              <a:pathLst>
                <a:path w="35720" h="250032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12428"/>
                  </a:lnTo>
                  <a:lnTo>
                    <a:pt x="9915" y="47817"/>
                  </a:lnTo>
                  <a:lnTo>
                    <a:pt x="15064" y="60691"/>
                  </a:lnTo>
                  <a:lnTo>
                    <a:pt x="17614" y="101644"/>
                  </a:lnTo>
                  <a:lnTo>
                    <a:pt x="17838" y="144975"/>
                  </a:lnTo>
                  <a:lnTo>
                    <a:pt x="18849" y="181493"/>
                  </a:lnTo>
                  <a:lnTo>
                    <a:pt x="26421" y="224452"/>
                  </a:lnTo>
                  <a:lnTo>
                    <a:pt x="26680" y="234625"/>
                  </a:lnTo>
                  <a:lnTo>
                    <a:pt x="29386" y="240869"/>
                  </a:lnTo>
                  <a:lnTo>
                    <a:pt x="35719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410"/>
            <p:cNvSpPr/>
            <p:nvPr/>
          </p:nvSpPr>
          <p:spPr>
            <a:xfrm>
              <a:off x="2044898" y="4250531"/>
              <a:ext cx="26791" cy="151806"/>
            </a:xfrm>
            <a:custGeom>
              <a:avLst/>
              <a:gdLst/>
              <a:ahLst/>
              <a:cxnLst/>
              <a:rect l="0" t="0" r="0" b="0"/>
              <a:pathLst>
                <a:path w="26791" h="151806">
                  <a:moveTo>
                    <a:pt x="0" y="0"/>
                  </a:moveTo>
                  <a:lnTo>
                    <a:pt x="0" y="43450"/>
                  </a:lnTo>
                  <a:lnTo>
                    <a:pt x="0" y="87608"/>
                  </a:lnTo>
                  <a:lnTo>
                    <a:pt x="9677" y="130643"/>
                  </a:lnTo>
                  <a:lnTo>
                    <a:pt x="18003" y="142663"/>
                  </a:lnTo>
                  <a:lnTo>
                    <a:pt x="26790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411"/>
            <p:cNvSpPr/>
            <p:nvPr/>
          </p:nvSpPr>
          <p:spPr>
            <a:xfrm>
              <a:off x="2134242" y="4233185"/>
              <a:ext cx="150507" cy="347544"/>
            </a:xfrm>
            <a:custGeom>
              <a:avLst/>
              <a:gdLst/>
              <a:ahLst/>
              <a:cxnLst/>
              <a:rect l="0" t="0" r="0" b="0"/>
              <a:pathLst>
                <a:path w="150507" h="347544">
                  <a:moveTo>
                    <a:pt x="107110" y="53065"/>
                  </a:moveTo>
                  <a:lnTo>
                    <a:pt x="107110" y="31816"/>
                  </a:lnTo>
                  <a:lnTo>
                    <a:pt x="106117" y="29969"/>
                  </a:lnTo>
                  <a:lnTo>
                    <a:pt x="104464" y="28738"/>
                  </a:lnTo>
                  <a:lnTo>
                    <a:pt x="102369" y="27917"/>
                  </a:lnTo>
                  <a:lnTo>
                    <a:pt x="100973" y="26378"/>
                  </a:lnTo>
                  <a:lnTo>
                    <a:pt x="96086" y="16778"/>
                  </a:lnTo>
                  <a:lnTo>
                    <a:pt x="90304" y="11141"/>
                  </a:lnTo>
                  <a:lnTo>
                    <a:pt x="76884" y="3381"/>
                  </a:lnTo>
                  <a:lnTo>
                    <a:pt x="62958" y="256"/>
                  </a:lnTo>
                  <a:lnTo>
                    <a:pt x="59816" y="0"/>
                  </a:lnTo>
                  <a:lnTo>
                    <a:pt x="53679" y="2361"/>
                  </a:lnTo>
                  <a:lnTo>
                    <a:pt x="25016" y="20491"/>
                  </a:lnTo>
                  <a:lnTo>
                    <a:pt x="9048" y="44941"/>
                  </a:lnTo>
                  <a:lnTo>
                    <a:pt x="3995" y="56400"/>
                  </a:lnTo>
                  <a:lnTo>
                    <a:pt x="59" y="100535"/>
                  </a:lnTo>
                  <a:lnTo>
                    <a:pt x="0" y="108228"/>
                  </a:lnTo>
                  <a:lnTo>
                    <a:pt x="2620" y="114954"/>
                  </a:lnTo>
                  <a:lnTo>
                    <a:pt x="4707" y="118137"/>
                  </a:lnTo>
                  <a:lnTo>
                    <a:pt x="7092" y="120259"/>
                  </a:lnTo>
                  <a:lnTo>
                    <a:pt x="12386" y="122616"/>
                  </a:lnTo>
                  <a:lnTo>
                    <a:pt x="29765" y="124337"/>
                  </a:lnTo>
                  <a:lnTo>
                    <a:pt x="35693" y="121783"/>
                  </a:lnTo>
                  <a:lnTo>
                    <a:pt x="56509" y="103507"/>
                  </a:lnTo>
                  <a:lnTo>
                    <a:pt x="86274" y="59077"/>
                  </a:lnTo>
                  <a:lnTo>
                    <a:pt x="94211" y="48011"/>
                  </a:lnTo>
                  <a:lnTo>
                    <a:pt x="100042" y="35384"/>
                  </a:lnTo>
                  <a:lnTo>
                    <a:pt x="106987" y="26434"/>
                  </a:lnTo>
                  <a:lnTo>
                    <a:pt x="102333" y="31063"/>
                  </a:lnTo>
                  <a:lnTo>
                    <a:pt x="100026" y="36010"/>
                  </a:lnTo>
                  <a:lnTo>
                    <a:pt x="91160" y="80108"/>
                  </a:lnTo>
                  <a:lnTo>
                    <a:pt x="89502" y="116782"/>
                  </a:lnTo>
                  <a:lnTo>
                    <a:pt x="89283" y="160381"/>
                  </a:lnTo>
                  <a:lnTo>
                    <a:pt x="89254" y="204891"/>
                  </a:lnTo>
                  <a:lnTo>
                    <a:pt x="90243" y="249521"/>
                  </a:lnTo>
                  <a:lnTo>
                    <a:pt x="96939" y="289427"/>
                  </a:lnTo>
                  <a:lnTo>
                    <a:pt x="107202" y="331767"/>
                  </a:lnTo>
                  <a:lnTo>
                    <a:pt x="114679" y="345445"/>
                  </a:lnTo>
                  <a:lnTo>
                    <a:pt x="116125" y="346211"/>
                  </a:lnTo>
                  <a:lnTo>
                    <a:pt x="128349" y="347543"/>
                  </a:lnTo>
                  <a:lnTo>
                    <a:pt x="130199" y="346618"/>
                  </a:lnTo>
                  <a:lnTo>
                    <a:pt x="131432" y="345009"/>
                  </a:lnTo>
                  <a:lnTo>
                    <a:pt x="133795" y="340576"/>
                  </a:lnTo>
                  <a:lnTo>
                    <a:pt x="138152" y="335298"/>
                  </a:lnTo>
                  <a:lnTo>
                    <a:pt x="140750" y="326999"/>
                  </a:lnTo>
                  <a:lnTo>
                    <a:pt x="143739" y="287292"/>
                  </a:lnTo>
                  <a:lnTo>
                    <a:pt x="150506" y="253353"/>
                  </a:lnTo>
                  <a:lnTo>
                    <a:pt x="142590" y="211865"/>
                  </a:lnTo>
                  <a:lnTo>
                    <a:pt x="124781" y="180178"/>
                  </a:lnTo>
                  <a:lnTo>
                    <a:pt x="104122" y="157367"/>
                  </a:lnTo>
                  <a:lnTo>
                    <a:pt x="98175" y="153992"/>
                  </a:lnTo>
                  <a:lnTo>
                    <a:pt x="92225" y="151500"/>
                  </a:lnTo>
                  <a:lnTo>
                    <a:pt x="83296" y="145510"/>
                  </a:lnTo>
                  <a:lnTo>
                    <a:pt x="74367" y="143295"/>
                  </a:lnTo>
                  <a:lnTo>
                    <a:pt x="68414" y="142777"/>
                  </a:lnTo>
                  <a:lnTo>
                    <a:pt x="66430" y="143630"/>
                  </a:lnTo>
                  <a:lnTo>
                    <a:pt x="65107" y="145192"/>
                  </a:lnTo>
                  <a:lnTo>
                    <a:pt x="62461" y="151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412"/>
            <p:cNvSpPr/>
            <p:nvPr/>
          </p:nvSpPr>
          <p:spPr>
            <a:xfrm>
              <a:off x="2286000" y="4241602"/>
              <a:ext cx="80368" cy="124850"/>
            </a:xfrm>
            <a:custGeom>
              <a:avLst/>
              <a:gdLst/>
              <a:ahLst/>
              <a:cxnLst/>
              <a:rect l="0" t="0" r="0" b="0"/>
              <a:pathLst>
                <a:path w="80368" h="124850">
                  <a:moveTo>
                    <a:pt x="0" y="0"/>
                  </a:moveTo>
                  <a:lnTo>
                    <a:pt x="0" y="41867"/>
                  </a:lnTo>
                  <a:lnTo>
                    <a:pt x="992" y="57494"/>
                  </a:lnTo>
                  <a:lnTo>
                    <a:pt x="14821" y="101062"/>
                  </a:lnTo>
                  <a:lnTo>
                    <a:pt x="17951" y="112185"/>
                  </a:lnTo>
                  <a:lnTo>
                    <a:pt x="22200" y="118652"/>
                  </a:lnTo>
                  <a:lnTo>
                    <a:pt x="27395" y="122187"/>
                  </a:lnTo>
                  <a:lnTo>
                    <a:pt x="35898" y="124177"/>
                  </a:lnTo>
                  <a:lnTo>
                    <a:pt x="47660" y="124849"/>
                  </a:lnTo>
                  <a:lnTo>
                    <a:pt x="53594" y="122296"/>
                  </a:lnTo>
                  <a:lnTo>
                    <a:pt x="65487" y="112572"/>
                  </a:lnTo>
                  <a:lnTo>
                    <a:pt x="68793" y="104271"/>
                  </a:lnTo>
                  <a:lnTo>
                    <a:pt x="71254" y="94960"/>
                  </a:lnTo>
                  <a:lnTo>
                    <a:pt x="77226" y="83147"/>
                  </a:lnTo>
                  <a:lnTo>
                    <a:pt x="80285" y="41754"/>
                  </a:lnTo>
                  <a:lnTo>
                    <a:pt x="80367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413"/>
            <p:cNvSpPr/>
            <p:nvPr/>
          </p:nvSpPr>
          <p:spPr>
            <a:xfrm>
              <a:off x="2428875" y="4277320"/>
              <a:ext cx="17860" cy="125017"/>
            </a:xfrm>
            <a:custGeom>
              <a:avLst/>
              <a:gdLst/>
              <a:ahLst/>
              <a:cxnLst/>
              <a:rect l="0" t="0" r="0" b="0"/>
              <a:pathLst>
                <a:path w="17860" h="125017">
                  <a:moveTo>
                    <a:pt x="0" y="0"/>
                  </a:moveTo>
                  <a:lnTo>
                    <a:pt x="0" y="13303"/>
                  </a:lnTo>
                  <a:lnTo>
                    <a:pt x="2646" y="18480"/>
                  </a:lnTo>
                  <a:lnTo>
                    <a:pt x="4741" y="21250"/>
                  </a:lnTo>
                  <a:lnTo>
                    <a:pt x="7068" y="29619"/>
                  </a:lnTo>
                  <a:lnTo>
                    <a:pt x="8881" y="72063"/>
                  </a:lnTo>
                  <a:lnTo>
                    <a:pt x="8929" y="109989"/>
                  </a:lnTo>
                  <a:lnTo>
                    <a:pt x="11575" y="116022"/>
                  </a:lnTo>
                  <a:lnTo>
                    <a:pt x="17859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414"/>
            <p:cNvSpPr/>
            <p:nvPr/>
          </p:nvSpPr>
          <p:spPr>
            <a:xfrm>
              <a:off x="2482609" y="4245459"/>
              <a:ext cx="89142" cy="110540"/>
            </a:xfrm>
            <a:custGeom>
              <a:avLst/>
              <a:gdLst/>
              <a:ahLst/>
              <a:cxnLst/>
              <a:rect l="0" t="0" r="0" b="0"/>
              <a:pathLst>
                <a:path w="89142" h="110540">
                  <a:moveTo>
                    <a:pt x="89141" y="14002"/>
                  </a:moveTo>
                  <a:lnTo>
                    <a:pt x="81453" y="6313"/>
                  </a:lnTo>
                  <a:lnTo>
                    <a:pt x="73327" y="4325"/>
                  </a:lnTo>
                  <a:lnTo>
                    <a:pt x="67892" y="441"/>
                  </a:lnTo>
                  <a:lnTo>
                    <a:pt x="65053" y="0"/>
                  </a:lnTo>
                  <a:lnTo>
                    <a:pt x="62168" y="698"/>
                  </a:lnTo>
                  <a:lnTo>
                    <a:pt x="55325" y="3129"/>
                  </a:lnTo>
                  <a:lnTo>
                    <a:pt x="41308" y="5489"/>
                  </a:lnTo>
                  <a:lnTo>
                    <a:pt x="33817" y="9557"/>
                  </a:lnTo>
                  <a:lnTo>
                    <a:pt x="5829" y="43439"/>
                  </a:lnTo>
                  <a:lnTo>
                    <a:pt x="2504" y="52221"/>
                  </a:lnTo>
                  <a:lnTo>
                    <a:pt x="0" y="83850"/>
                  </a:lnTo>
                  <a:lnTo>
                    <a:pt x="940" y="87357"/>
                  </a:lnTo>
                  <a:lnTo>
                    <a:pt x="2559" y="89694"/>
                  </a:lnTo>
                  <a:lnTo>
                    <a:pt x="24755" y="108426"/>
                  </a:lnTo>
                  <a:lnTo>
                    <a:pt x="34397" y="110539"/>
                  </a:lnTo>
                  <a:lnTo>
                    <a:pt x="42652" y="108831"/>
                  </a:lnTo>
                  <a:lnTo>
                    <a:pt x="69961" y="91194"/>
                  </a:lnTo>
                  <a:lnTo>
                    <a:pt x="78302" y="82705"/>
                  </a:lnTo>
                  <a:lnTo>
                    <a:pt x="84323" y="73310"/>
                  </a:lnTo>
                  <a:lnTo>
                    <a:pt x="89141" y="58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415"/>
            <p:cNvSpPr/>
            <p:nvPr/>
          </p:nvSpPr>
          <p:spPr>
            <a:xfrm>
              <a:off x="2562856" y="4134814"/>
              <a:ext cx="35684" cy="285382"/>
            </a:xfrm>
            <a:custGeom>
              <a:avLst/>
              <a:gdLst/>
              <a:ahLst/>
              <a:cxnLst/>
              <a:rect l="0" t="0" r="0" b="0"/>
              <a:pathLst>
                <a:path w="35684" h="285382">
                  <a:moveTo>
                    <a:pt x="17824" y="8561"/>
                  </a:moveTo>
                  <a:lnTo>
                    <a:pt x="17824" y="0"/>
                  </a:lnTo>
                  <a:lnTo>
                    <a:pt x="13083" y="4481"/>
                  </a:lnTo>
                  <a:lnTo>
                    <a:pt x="10756" y="9393"/>
                  </a:lnTo>
                  <a:lnTo>
                    <a:pt x="10135" y="12093"/>
                  </a:lnTo>
                  <a:lnTo>
                    <a:pt x="3002" y="24545"/>
                  </a:lnTo>
                  <a:lnTo>
                    <a:pt x="231" y="62681"/>
                  </a:lnTo>
                  <a:lnTo>
                    <a:pt x="0" y="99301"/>
                  </a:lnTo>
                  <a:lnTo>
                    <a:pt x="2615" y="142696"/>
                  </a:lnTo>
                  <a:lnTo>
                    <a:pt x="9059" y="186188"/>
                  </a:lnTo>
                  <a:lnTo>
                    <a:pt x="16923" y="230648"/>
                  </a:lnTo>
                  <a:lnTo>
                    <a:pt x="18549" y="245572"/>
                  </a:lnTo>
                  <a:lnTo>
                    <a:pt x="28832" y="275776"/>
                  </a:lnTo>
                  <a:lnTo>
                    <a:pt x="35683" y="285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SMARTInkShape-Group471"/>
          <p:cNvGrpSpPr/>
          <p:nvPr/>
        </p:nvGrpSpPr>
        <p:grpSpPr>
          <a:xfrm>
            <a:off x="2839641" y="3929072"/>
            <a:ext cx="2705696" cy="464335"/>
            <a:chOff x="2839641" y="3929072"/>
            <a:chExt cx="2705696" cy="464335"/>
          </a:xfrm>
        </p:grpSpPr>
        <p:sp>
          <p:nvSpPr>
            <p:cNvPr id="296" name="SMARTInkShape-2416"/>
            <p:cNvSpPr/>
            <p:nvPr/>
          </p:nvSpPr>
          <p:spPr>
            <a:xfrm>
              <a:off x="2866430" y="4188023"/>
              <a:ext cx="35719" cy="205384"/>
            </a:xfrm>
            <a:custGeom>
              <a:avLst/>
              <a:gdLst/>
              <a:ahLst/>
              <a:cxnLst/>
              <a:rect l="0" t="0" r="0" b="0"/>
              <a:pathLst>
                <a:path w="35719" h="205384">
                  <a:moveTo>
                    <a:pt x="0" y="0"/>
                  </a:moveTo>
                  <a:lnTo>
                    <a:pt x="0" y="39902"/>
                  </a:lnTo>
                  <a:lnTo>
                    <a:pt x="2645" y="65393"/>
                  </a:lnTo>
                  <a:lnTo>
                    <a:pt x="11023" y="106626"/>
                  </a:lnTo>
                  <a:lnTo>
                    <a:pt x="15834" y="124859"/>
                  </a:lnTo>
                  <a:lnTo>
                    <a:pt x="20327" y="160721"/>
                  </a:lnTo>
                  <a:lnTo>
                    <a:pt x="25512" y="179804"/>
                  </a:lnTo>
                  <a:lnTo>
                    <a:pt x="27529" y="193128"/>
                  </a:lnTo>
                  <a:lnTo>
                    <a:pt x="35718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417"/>
            <p:cNvSpPr/>
            <p:nvPr/>
          </p:nvSpPr>
          <p:spPr>
            <a:xfrm>
              <a:off x="2839641" y="4179239"/>
              <a:ext cx="142198" cy="106814"/>
            </a:xfrm>
            <a:custGeom>
              <a:avLst/>
              <a:gdLst/>
              <a:ahLst/>
              <a:cxnLst/>
              <a:rect l="0" t="0" r="0" b="0"/>
              <a:pathLst>
                <a:path w="142198" h="106814">
                  <a:moveTo>
                    <a:pt x="8929" y="35574"/>
                  </a:moveTo>
                  <a:lnTo>
                    <a:pt x="8929" y="19323"/>
                  </a:lnTo>
                  <a:lnTo>
                    <a:pt x="21358" y="5427"/>
                  </a:lnTo>
                  <a:lnTo>
                    <a:pt x="29667" y="2331"/>
                  </a:lnTo>
                  <a:lnTo>
                    <a:pt x="68629" y="0"/>
                  </a:lnTo>
                  <a:lnTo>
                    <a:pt x="92306" y="876"/>
                  </a:lnTo>
                  <a:lnTo>
                    <a:pt x="104194" y="4608"/>
                  </a:lnTo>
                  <a:lnTo>
                    <a:pt x="135159" y="28535"/>
                  </a:lnTo>
                  <a:lnTo>
                    <a:pt x="139445" y="37737"/>
                  </a:lnTo>
                  <a:lnTo>
                    <a:pt x="142197" y="55073"/>
                  </a:lnTo>
                  <a:lnTo>
                    <a:pt x="139928" y="61769"/>
                  </a:lnTo>
                  <a:lnTo>
                    <a:pt x="121866" y="87904"/>
                  </a:lnTo>
                  <a:lnTo>
                    <a:pt x="117955" y="91296"/>
                  </a:lnTo>
                  <a:lnTo>
                    <a:pt x="85961" y="103622"/>
                  </a:lnTo>
                  <a:lnTo>
                    <a:pt x="44627" y="106813"/>
                  </a:lnTo>
                  <a:lnTo>
                    <a:pt x="32733" y="105931"/>
                  </a:lnTo>
                  <a:lnTo>
                    <a:pt x="7715" y="99311"/>
                  </a:lnTo>
                  <a:lnTo>
                    <a:pt x="5143" y="97909"/>
                  </a:lnTo>
                  <a:lnTo>
                    <a:pt x="3429" y="95982"/>
                  </a:lnTo>
                  <a:lnTo>
                    <a:pt x="0" y="89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418"/>
            <p:cNvSpPr/>
            <p:nvPr/>
          </p:nvSpPr>
          <p:spPr>
            <a:xfrm>
              <a:off x="3000375" y="4161661"/>
              <a:ext cx="125017" cy="124322"/>
            </a:xfrm>
            <a:custGeom>
              <a:avLst/>
              <a:gdLst/>
              <a:ahLst/>
              <a:cxnLst/>
              <a:rect l="0" t="0" r="0" b="0"/>
              <a:pathLst>
                <a:path w="125017" h="124322">
                  <a:moveTo>
                    <a:pt x="0" y="106730"/>
                  </a:moveTo>
                  <a:lnTo>
                    <a:pt x="22924" y="82814"/>
                  </a:lnTo>
                  <a:lnTo>
                    <a:pt x="40927" y="40894"/>
                  </a:lnTo>
                  <a:lnTo>
                    <a:pt x="44605" y="4436"/>
                  </a:lnTo>
                  <a:lnTo>
                    <a:pt x="43628" y="2815"/>
                  </a:lnTo>
                  <a:lnTo>
                    <a:pt x="41983" y="1734"/>
                  </a:lnTo>
                  <a:lnTo>
                    <a:pt x="36956" y="0"/>
                  </a:lnTo>
                  <a:lnTo>
                    <a:pt x="26168" y="9343"/>
                  </a:lnTo>
                  <a:lnTo>
                    <a:pt x="12817" y="23497"/>
                  </a:lnTo>
                  <a:lnTo>
                    <a:pt x="10657" y="29388"/>
                  </a:lnTo>
                  <a:lnTo>
                    <a:pt x="9442" y="43023"/>
                  </a:lnTo>
                  <a:lnTo>
                    <a:pt x="18054" y="82029"/>
                  </a:lnTo>
                  <a:lnTo>
                    <a:pt x="24752" y="93678"/>
                  </a:lnTo>
                  <a:lnTo>
                    <a:pt x="42747" y="117727"/>
                  </a:lnTo>
                  <a:lnTo>
                    <a:pt x="52402" y="121539"/>
                  </a:lnTo>
                  <a:lnTo>
                    <a:pt x="74050" y="124321"/>
                  </a:lnTo>
                  <a:lnTo>
                    <a:pt x="87976" y="119769"/>
                  </a:lnTo>
                  <a:lnTo>
                    <a:pt x="103331" y="109342"/>
                  </a:lnTo>
                  <a:lnTo>
                    <a:pt x="125016" y="88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419"/>
            <p:cNvSpPr/>
            <p:nvPr/>
          </p:nvSpPr>
          <p:spPr>
            <a:xfrm>
              <a:off x="3170039" y="4116586"/>
              <a:ext cx="26790" cy="196454"/>
            </a:xfrm>
            <a:custGeom>
              <a:avLst/>
              <a:gdLst/>
              <a:ahLst/>
              <a:cxnLst/>
              <a:rect l="0" t="0" r="0" b="0"/>
              <a:pathLst>
                <a:path w="26790" h="196454">
                  <a:moveTo>
                    <a:pt x="0" y="0"/>
                  </a:moveTo>
                  <a:lnTo>
                    <a:pt x="0" y="42240"/>
                  </a:lnTo>
                  <a:lnTo>
                    <a:pt x="2646" y="74158"/>
                  </a:lnTo>
                  <a:lnTo>
                    <a:pt x="11024" y="118187"/>
                  </a:lnTo>
                  <a:lnTo>
                    <a:pt x="17259" y="160135"/>
                  </a:lnTo>
                  <a:lnTo>
                    <a:pt x="18585" y="171382"/>
                  </a:lnTo>
                  <a:lnTo>
                    <a:pt x="26789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420"/>
            <p:cNvSpPr/>
            <p:nvPr/>
          </p:nvSpPr>
          <p:spPr>
            <a:xfrm>
              <a:off x="3098602" y="4170164"/>
              <a:ext cx="116087" cy="8931"/>
            </a:xfrm>
            <a:custGeom>
              <a:avLst/>
              <a:gdLst/>
              <a:ahLst/>
              <a:cxnLst/>
              <a:rect l="0" t="0" r="0" b="0"/>
              <a:pathLst>
                <a:path w="116087" h="8931">
                  <a:moveTo>
                    <a:pt x="0" y="8930"/>
                  </a:moveTo>
                  <a:lnTo>
                    <a:pt x="43449" y="8930"/>
                  </a:lnTo>
                  <a:lnTo>
                    <a:pt x="85235" y="8930"/>
                  </a:lnTo>
                  <a:lnTo>
                    <a:pt x="99117" y="8930"/>
                  </a:lnTo>
                  <a:lnTo>
                    <a:pt x="106229" y="6284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421"/>
            <p:cNvSpPr/>
            <p:nvPr/>
          </p:nvSpPr>
          <p:spPr>
            <a:xfrm>
              <a:off x="3268266" y="4161279"/>
              <a:ext cx="195048" cy="133744"/>
            </a:xfrm>
            <a:custGeom>
              <a:avLst/>
              <a:gdLst/>
              <a:ahLst/>
              <a:cxnLst/>
              <a:rect l="0" t="0" r="0" b="0"/>
              <a:pathLst>
                <a:path w="195048" h="133744">
                  <a:moveTo>
                    <a:pt x="0" y="17815"/>
                  </a:moveTo>
                  <a:lnTo>
                    <a:pt x="0" y="30243"/>
                  </a:lnTo>
                  <a:lnTo>
                    <a:pt x="992" y="32054"/>
                  </a:lnTo>
                  <a:lnTo>
                    <a:pt x="2645" y="33261"/>
                  </a:lnTo>
                  <a:lnTo>
                    <a:pt x="4740" y="34065"/>
                  </a:lnTo>
                  <a:lnTo>
                    <a:pt x="6136" y="36586"/>
                  </a:lnTo>
                  <a:lnTo>
                    <a:pt x="8562" y="60390"/>
                  </a:lnTo>
                  <a:lnTo>
                    <a:pt x="8897" y="90544"/>
                  </a:lnTo>
                  <a:lnTo>
                    <a:pt x="11561" y="97434"/>
                  </a:lnTo>
                  <a:lnTo>
                    <a:pt x="15060" y="103803"/>
                  </a:lnTo>
                  <a:lnTo>
                    <a:pt x="17306" y="115975"/>
                  </a:lnTo>
                  <a:lnTo>
                    <a:pt x="17490" y="118974"/>
                  </a:lnTo>
                  <a:lnTo>
                    <a:pt x="18605" y="120973"/>
                  </a:lnTo>
                  <a:lnTo>
                    <a:pt x="20341" y="122305"/>
                  </a:lnTo>
                  <a:lnTo>
                    <a:pt x="25515" y="124445"/>
                  </a:lnTo>
                  <a:lnTo>
                    <a:pt x="25940" y="123628"/>
                  </a:lnTo>
                  <a:lnTo>
                    <a:pt x="26677" y="112496"/>
                  </a:lnTo>
                  <a:lnTo>
                    <a:pt x="24093" y="106859"/>
                  </a:lnTo>
                  <a:lnTo>
                    <a:pt x="22015" y="103966"/>
                  </a:lnTo>
                  <a:lnTo>
                    <a:pt x="19090" y="90415"/>
                  </a:lnTo>
                  <a:lnTo>
                    <a:pt x="21052" y="82162"/>
                  </a:lnTo>
                  <a:lnTo>
                    <a:pt x="24239" y="74195"/>
                  </a:lnTo>
                  <a:lnTo>
                    <a:pt x="34378" y="29598"/>
                  </a:lnTo>
                  <a:lnTo>
                    <a:pt x="36809" y="25670"/>
                  </a:lnTo>
                  <a:lnTo>
                    <a:pt x="40414" y="23052"/>
                  </a:lnTo>
                  <a:lnTo>
                    <a:pt x="52323" y="16721"/>
                  </a:lnTo>
                  <a:lnTo>
                    <a:pt x="68295" y="3780"/>
                  </a:lnTo>
                  <a:lnTo>
                    <a:pt x="77341" y="1089"/>
                  </a:lnTo>
                  <a:lnTo>
                    <a:pt x="101201" y="0"/>
                  </a:lnTo>
                  <a:lnTo>
                    <a:pt x="107155" y="2621"/>
                  </a:lnTo>
                  <a:lnTo>
                    <a:pt x="114321" y="7648"/>
                  </a:lnTo>
                  <a:lnTo>
                    <a:pt x="115301" y="10981"/>
                  </a:lnTo>
                  <a:lnTo>
                    <a:pt x="116072" y="51989"/>
                  </a:lnTo>
                  <a:lnTo>
                    <a:pt x="110938" y="73660"/>
                  </a:lnTo>
                  <a:lnTo>
                    <a:pt x="115970" y="115426"/>
                  </a:lnTo>
                  <a:lnTo>
                    <a:pt x="116009" y="118607"/>
                  </a:lnTo>
                  <a:lnTo>
                    <a:pt x="118697" y="124788"/>
                  </a:lnTo>
                  <a:lnTo>
                    <a:pt x="120803" y="127826"/>
                  </a:lnTo>
                  <a:lnTo>
                    <a:pt x="125789" y="131201"/>
                  </a:lnTo>
                  <a:lnTo>
                    <a:pt x="134174" y="133101"/>
                  </a:lnTo>
                  <a:lnTo>
                    <a:pt x="145897" y="133743"/>
                  </a:lnTo>
                  <a:lnTo>
                    <a:pt x="159535" y="129113"/>
                  </a:lnTo>
                  <a:lnTo>
                    <a:pt x="178043" y="115803"/>
                  </a:lnTo>
                  <a:lnTo>
                    <a:pt x="183310" y="109982"/>
                  </a:lnTo>
                  <a:lnTo>
                    <a:pt x="194344" y="82178"/>
                  </a:lnTo>
                  <a:lnTo>
                    <a:pt x="195047" y="78583"/>
                  </a:lnTo>
                  <a:lnTo>
                    <a:pt x="193182" y="69296"/>
                  </a:lnTo>
                  <a:lnTo>
                    <a:pt x="186554" y="55558"/>
                  </a:lnTo>
                  <a:lnTo>
                    <a:pt x="166631" y="25127"/>
                  </a:lnTo>
                  <a:lnTo>
                    <a:pt x="160709" y="21065"/>
                  </a:lnTo>
                  <a:lnTo>
                    <a:pt x="128818" y="9839"/>
                  </a:lnTo>
                  <a:lnTo>
                    <a:pt x="107156" y="8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422"/>
            <p:cNvSpPr/>
            <p:nvPr/>
          </p:nvSpPr>
          <p:spPr>
            <a:xfrm>
              <a:off x="3527227" y="4107656"/>
              <a:ext cx="26790" cy="178595"/>
            </a:xfrm>
            <a:custGeom>
              <a:avLst/>
              <a:gdLst/>
              <a:ahLst/>
              <a:cxnLst/>
              <a:rect l="0" t="0" r="0" b="0"/>
              <a:pathLst>
                <a:path w="26790" h="178595">
                  <a:moveTo>
                    <a:pt x="0" y="0"/>
                  </a:moveTo>
                  <a:lnTo>
                    <a:pt x="0" y="42241"/>
                  </a:lnTo>
                  <a:lnTo>
                    <a:pt x="0" y="83377"/>
                  </a:lnTo>
                  <a:lnTo>
                    <a:pt x="992" y="101213"/>
                  </a:lnTo>
                  <a:lnTo>
                    <a:pt x="13302" y="141140"/>
                  </a:lnTo>
                  <a:lnTo>
                    <a:pt x="24327" y="160114"/>
                  </a:lnTo>
                  <a:lnTo>
                    <a:pt x="26789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423"/>
            <p:cNvSpPr/>
            <p:nvPr/>
          </p:nvSpPr>
          <p:spPr>
            <a:xfrm>
              <a:off x="3634383" y="4147286"/>
              <a:ext cx="125016" cy="137165"/>
            </a:xfrm>
            <a:custGeom>
              <a:avLst/>
              <a:gdLst/>
              <a:ahLst/>
              <a:cxnLst/>
              <a:rect l="0" t="0" r="0" b="0"/>
              <a:pathLst>
                <a:path w="125016" h="137165">
                  <a:moveTo>
                    <a:pt x="0" y="85386"/>
                  </a:moveTo>
                  <a:lnTo>
                    <a:pt x="29888" y="85386"/>
                  </a:lnTo>
                  <a:lnTo>
                    <a:pt x="35773" y="82740"/>
                  </a:lnTo>
                  <a:lnTo>
                    <a:pt x="41696" y="79249"/>
                  </a:lnTo>
                  <a:lnTo>
                    <a:pt x="50609" y="76291"/>
                  </a:lnTo>
                  <a:lnTo>
                    <a:pt x="56558" y="72084"/>
                  </a:lnTo>
                  <a:lnTo>
                    <a:pt x="59863" y="64260"/>
                  </a:lnTo>
                  <a:lnTo>
                    <a:pt x="62325" y="55161"/>
                  </a:lnTo>
                  <a:lnTo>
                    <a:pt x="66726" y="47809"/>
                  </a:lnTo>
                  <a:lnTo>
                    <a:pt x="67304" y="44460"/>
                  </a:lnTo>
                  <a:lnTo>
                    <a:pt x="66697" y="41234"/>
                  </a:lnTo>
                  <a:lnTo>
                    <a:pt x="64370" y="34013"/>
                  </a:lnTo>
                  <a:lnTo>
                    <a:pt x="62753" y="12242"/>
                  </a:lnTo>
                  <a:lnTo>
                    <a:pt x="61679" y="9834"/>
                  </a:lnTo>
                  <a:lnTo>
                    <a:pt x="59971" y="8229"/>
                  </a:lnTo>
                  <a:lnTo>
                    <a:pt x="55427" y="6446"/>
                  </a:lnTo>
                  <a:lnTo>
                    <a:pt x="47291" y="4449"/>
                  </a:lnTo>
                  <a:lnTo>
                    <a:pt x="41523" y="466"/>
                  </a:lnTo>
                  <a:lnTo>
                    <a:pt x="37604" y="0"/>
                  </a:lnTo>
                  <a:lnTo>
                    <a:pt x="20851" y="4162"/>
                  </a:lnTo>
                  <a:lnTo>
                    <a:pt x="14005" y="14246"/>
                  </a:lnTo>
                  <a:lnTo>
                    <a:pt x="3090" y="44733"/>
                  </a:lnTo>
                  <a:lnTo>
                    <a:pt x="1373" y="56073"/>
                  </a:lnTo>
                  <a:lnTo>
                    <a:pt x="5147" y="73614"/>
                  </a:lnTo>
                  <a:lnTo>
                    <a:pt x="15499" y="96195"/>
                  </a:lnTo>
                  <a:lnTo>
                    <a:pt x="16286" y="101522"/>
                  </a:lnTo>
                  <a:lnTo>
                    <a:pt x="18795" y="106065"/>
                  </a:lnTo>
                  <a:lnTo>
                    <a:pt x="31806" y="117199"/>
                  </a:lnTo>
                  <a:lnTo>
                    <a:pt x="59526" y="134914"/>
                  </a:lnTo>
                  <a:lnTo>
                    <a:pt x="69782" y="137164"/>
                  </a:lnTo>
                  <a:lnTo>
                    <a:pt x="78308" y="135518"/>
                  </a:lnTo>
                  <a:lnTo>
                    <a:pt x="125015" y="112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2424"/>
            <p:cNvSpPr/>
            <p:nvPr/>
          </p:nvSpPr>
          <p:spPr>
            <a:xfrm>
              <a:off x="3786188" y="4134445"/>
              <a:ext cx="98058" cy="151270"/>
            </a:xfrm>
            <a:custGeom>
              <a:avLst/>
              <a:gdLst/>
              <a:ahLst/>
              <a:cxnLst/>
              <a:rect l="0" t="0" r="0" b="0"/>
              <a:pathLst>
                <a:path w="98058" h="151270">
                  <a:moveTo>
                    <a:pt x="0" y="17860"/>
                  </a:moveTo>
                  <a:lnTo>
                    <a:pt x="0" y="46539"/>
                  </a:lnTo>
                  <a:lnTo>
                    <a:pt x="15445" y="89487"/>
                  </a:lnTo>
                  <a:lnTo>
                    <a:pt x="19790" y="107213"/>
                  </a:lnTo>
                  <a:lnTo>
                    <a:pt x="27361" y="122387"/>
                  </a:lnTo>
                  <a:lnTo>
                    <a:pt x="33988" y="129801"/>
                  </a:lnTo>
                  <a:lnTo>
                    <a:pt x="60386" y="149996"/>
                  </a:lnTo>
                  <a:lnTo>
                    <a:pt x="64210" y="151001"/>
                  </a:lnTo>
                  <a:lnTo>
                    <a:pt x="66619" y="151269"/>
                  </a:lnTo>
                  <a:lnTo>
                    <a:pt x="71942" y="148921"/>
                  </a:lnTo>
                  <a:lnTo>
                    <a:pt x="83443" y="139329"/>
                  </a:lnTo>
                  <a:lnTo>
                    <a:pt x="86695" y="131047"/>
                  </a:lnTo>
                  <a:lnTo>
                    <a:pt x="93884" y="87364"/>
                  </a:lnTo>
                  <a:lnTo>
                    <a:pt x="98057" y="42944"/>
                  </a:lnTo>
                  <a:lnTo>
                    <a:pt x="97159" y="32977"/>
                  </a:lnTo>
                  <a:lnTo>
                    <a:pt x="90528" y="15306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425"/>
            <p:cNvSpPr/>
            <p:nvPr/>
          </p:nvSpPr>
          <p:spPr>
            <a:xfrm>
              <a:off x="3973711" y="4117158"/>
              <a:ext cx="241103" cy="160163"/>
            </a:xfrm>
            <a:custGeom>
              <a:avLst/>
              <a:gdLst/>
              <a:ahLst/>
              <a:cxnLst/>
              <a:rect l="0" t="0" r="0" b="0"/>
              <a:pathLst>
                <a:path w="241103" h="160163">
                  <a:moveTo>
                    <a:pt x="0" y="35147"/>
                  </a:moveTo>
                  <a:lnTo>
                    <a:pt x="0" y="78261"/>
                  </a:lnTo>
                  <a:lnTo>
                    <a:pt x="0" y="120561"/>
                  </a:lnTo>
                  <a:lnTo>
                    <a:pt x="0" y="140504"/>
                  </a:lnTo>
                  <a:lnTo>
                    <a:pt x="5145" y="147092"/>
                  </a:lnTo>
                  <a:lnTo>
                    <a:pt x="874" y="143130"/>
                  </a:lnTo>
                  <a:lnTo>
                    <a:pt x="6310" y="134345"/>
                  </a:lnTo>
                  <a:lnTo>
                    <a:pt x="15828" y="103170"/>
                  </a:lnTo>
                  <a:lnTo>
                    <a:pt x="23100" y="85619"/>
                  </a:lnTo>
                  <a:lnTo>
                    <a:pt x="31044" y="55966"/>
                  </a:lnTo>
                  <a:lnTo>
                    <a:pt x="41925" y="39296"/>
                  </a:lnTo>
                  <a:lnTo>
                    <a:pt x="47737" y="32691"/>
                  </a:lnTo>
                  <a:lnTo>
                    <a:pt x="53628" y="29095"/>
                  </a:lnTo>
                  <a:lnTo>
                    <a:pt x="60754" y="26786"/>
                  </a:lnTo>
                  <a:lnTo>
                    <a:pt x="64374" y="29116"/>
                  </a:lnTo>
                  <a:lnTo>
                    <a:pt x="83453" y="47222"/>
                  </a:lnTo>
                  <a:lnTo>
                    <a:pt x="86700" y="55728"/>
                  </a:lnTo>
                  <a:lnTo>
                    <a:pt x="89145" y="99578"/>
                  </a:lnTo>
                  <a:lnTo>
                    <a:pt x="90259" y="120487"/>
                  </a:lnTo>
                  <a:lnTo>
                    <a:pt x="97858" y="149024"/>
                  </a:lnTo>
                  <a:lnTo>
                    <a:pt x="98194" y="158727"/>
                  </a:lnTo>
                  <a:lnTo>
                    <a:pt x="98223" y="147608"/>
                  </a:lnTo>
                  <a:lnTo>
                    <a:pt x="109250" y="103681"/>
                  </a:lnTo>
                  <a:lnTo>
                    <a:pt x="121323" y="62546"/>
                  </a:lnTo>
                  <a:lnTo>
                    <a:pt x="129270" y="29666"/>
                  </a:lnTo>
                  <a:lnTo>
                    <a:pt x="137159" y="20143"/>
                  </a:lnTo>
                  <a:lnTo>
                    <a:pt x="157005" y="3773"/>
                  </a:lnTo>
                  <a:lnTo>
                    <a:pt x="167801" y="0"/>
                  </a:lnTo>
                  <a:lnTo>
                    <a:pt x="171482" y="2328"/>
                  </a:lnTo>
                  <a:lnTo>
                    <a:pt x="176425" y="5678"/>
                  </a:lnTo>
                  <a:lnTo>
                    <a:pt x="181930" y="7166"/>
                  </a:lnTo>
                  <a:lnTo>
                    <a:pt x="183794" y="9548"/>
                  </a:lnTo>
                  <a:lnTo>
                    <a:pt x="195066" y="50308"/>
                  </a:lnTo>
                  <a:lnTo>
                    <a:pt x="204474" y="91718"/>
                  </a:lnTo>
                  <a:lnTo>
                    <a:pt x="206106" y="109566"/>
                  </a:lnTo>
                  <a:lnTo>
                    <a:pt x="212432" y="126429"/>
                  </a:lnTo>
                  <a:lnTo>
                    <a:pt x="220813" y="141520"/>
                  </a:lnTo>
                  <a:lnTo>
                    <a:pt x="221622" y="144757"/>
                  </a:lnTo>
                  <a:lnTo>
                    <a:pt x="223155" y="146916"/>
                  </a:lnTo>
                  <a:lnTo>
                    <a:pt x="225168" y="148355"/>
                  </a:lnTo>
                  <a:lnTo>
                    <a:pt x="227503" y="149314"/>
                  </a:lnTo>
                  <a:lnTo>
                    <a:pt x="229059" y="150946"/>
                  </a:lnTo>
                  <a:lnTo>
                    <a:pt x="230788" y="155404"/>
                  </a:lnTo>
                  <a:lnTo>
                    <a:pt x="232242" y="156990"/>
                  </a:lnTo>
                  <a:lnTo>
                    <a:pt x="241102" y="160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426"/>
            <p:cNvSpPr/>
            <p:nvPr/>
          </p:nvSpPr>
          <p:spPr>
            <a:xfrm>
              <a:off x="4420195" y="4071938"/>
              <a:ext cx="53579" cy="169665"/>
            </a:xfrm>
            <a:custGeom>
              <a:avLst/>
              <a:gdLst/>
              <a:ahLst/>
              <a:cxnLst/>
              <a:rect l="0" t="0" r="0" b="0"/>
              <a:pathLst>
                <a:path w="53579" h="169665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1562" y="53979"/>
                  </a:lnTo>
                  <a:lnTo>
                    <a:pt x="15994" y="71556"/>
                  </a:lnTo>
                  <a:lnTo>
                    <a:pt x="20342" y="107167"/>
                  </a:lnTo>
                  <a:lnTo>
                    <a:pt x="37645" y="151021"/>
                  </a:lnTo>
                  <a:lnTo>
                    <a:pt x="41536" y="157409"/>
                  </a:lnTo>
                  <a:lnTo>
                    <a:pt x="43266" y="163556"/>
                  </a:lnTo>
                  <a:lnTo>
                    <a:pt x="44719" y="165592"/>
                  </a:lnTo>
                  <a:lnTo>
                    <a:pt x="46680" y="166949"/>
                  </a:lnTo>
                  <a:lnTo>
                    <a:pt x="53578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427"/>
            <p:cNvSpPr/>
            <p:nvPr/>
          </p:nvSpPr>
          <p:spPr>
            <a:xfrm>
              <a:off x="4510997" y="4063119"/>
              <a:ext cx="112805" cy="151648"/>
            </a:xfrm>
            <a:custGeom>
              <a:avLst/>
              <a:gdLst/>
              <a:ahLst/>
              <a:cxnLst/>
              <a:rect l="0" t="0" r="0" b="0"/>
              <a:pathLst>
                <a:path w="112805" h="151648">
                  <a:moveTo>
                    <a:pt x="69933" y="17748"/>
                  </a:moveTo>
                  <a:lnTo>
                    <a:pt x="62244" y="10060"/>
                  </a:lnTo>
                  <a:lnTo>
                    <a:pt x="54119" y="8071"/>
                  </a:lnTo>
                  <a:lnTo>
                    <a:pt x="45844" y="2755"/>
                  </a:lnTo>
                  <a:lnTo>
                    <a:pt x="37109" y="738"/>
                  </a:lnTo>
                  <a:lnTo>
                    <a:pt x="17556" y="0"/>
                  </a:lnTo>
                  <a:lnTo>
                    <a:pt x="14179" y="955"/>
                  </a:lnTo>
                  <a:lnTo>
                    <a:pt x="11928" y="2584"/>
                  </a:lnTo>
                  <a:lnTo>
                    <a:pt x="10427" y="4662"/>
                  </a:lnTo>
                  <a:lnTo>
                    <a:pt x="8434" y="6048"/>
                  </a:lnTo>
                  <a:lnTo>
                    <a:pt x="3574" y="7587"/>
                  </a:lnTo>
                  <a:lnTo>
                    <a:pt x="1881" y="8990"/>
                  </a:lnTo>
                  <a:lnTo>
                    <a:pt x="0" y="13194"/>
                  </a:lnTo>
                  <a:lnTo>
                    <a:pt x="490" y="15705"/>
                  </a:lnTo>
                  <a:lnTo>
                    <a:pt x="5921" y="23978"/>
                  </a:lnTo>
                  <a:lnTo>
                    <a:pt x="38405" y="56635"/>
                  </a:lnTo>
                  <a:lnTo>
                    <a:pt x="67116" y="78677"/>
                  </a:lnTo>
                  <a:lnTo>
                    <a:pt x="102574" y="121604"/>
                  </a:lnTo>
                  <a:lnTo>
                    <a:pt x="110583" y="130761"/>
                  </a:lnTo>
                  <a:lnTo>
                    <a:pt x="112804" y="136768"/>
                  </a:lnTo>
                  <a:lnTo>
                    <a:pt x="112404" y="139759"/>
                  </a:lnTo>
                  <a:lnTo>
                    <a:pt x="109314" y="145728"/>
                  </a:lnTo>
                  <a:lnTo>
                    <a:pt x="107101" y="147716"/>
                  </a:lnTo>
                  <a:lnTo>
                    <a:pt x="101997" y="149926"/>
                  </a:lnTo>
                  <a:lnTo>
                    <a:pt x="75868" y="151647"/>
                  </a:lnTo>
                  <a:lnTo>
                    <a:pt x="46946" y="142596"/>
                  </a:lnTo>
                  <a:lnTo>
                    <a:pt x="25284" y="124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428"/>
            <p:cNvSpPr/>
            <p:nvPr/>
          </p:nvSpPr>
          <p:spPr>
            <a:xfrm>
              <a:off x="4411266" y="3964781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0" y="0"/>
                  </a:moveTo>
                  <a:lnTo>
                    <a:pt x="8929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2429"/>
            <p:cNvSpPr/>
            <p:nvPr/>
          </p:nvSpPr>
          <p:spPr>
            <a:xfrm>
              <a:off x="4796027" y="4027433"/>
              <a:ext cx="88513" cy="187381"/>
            </a:xfrm>
            <a:custGeom>
              <a:avLst/>
              <a:gdLst/>
              <a:ahLst/>
              <a:cxnLst/>
              <a:rect l="0" t="0" r="0" b="0"/>
              <a:pathLst>
                <a:path w="88513" h="187381">
                  <a:moveTo>
                    <a:pt x="88512" y="35575"/>
                  </a:moveTo>
                  <a:lnTo>
                    <a:pt x="88512" y="21907"/>
                  </a:lnTo>
                  <a:lnTo>
                    <a:pt x="87520" y="20510"/>
                  </a:lnTo>
                  <a:lnTo>
                    <a:pt x="85866" y="19579"/>
                  </a:lnTo>
                  <a:lnTo>
                    <a:pt x="83772" y="18958"/>
                  </a:lnTo>
                  <a:lnTo>
                    <a:pt x="82375" y="17551"/>
                  </a:lnTo>
                  <a:lnTo>
                    <a:pt x="77488" y="8166"/>
                  </a:lnTo>
                  <a:lnTo>
                    <a:pt x="72003" y="1497"/>
                  </a:lnTo>
                  <a:lnTo>
                    <a:pt x="68607" y="585"/>
                  </a:lnTo>
                  <a:lnTo>
                    <a:pt x="53602" y="0"/>
                  </a:lnTo>
                  <a:lnTo>
                    <a:pt x="45546" y="2566"/>
                  </a:lnTo>
                  <a:lnTo>
                    <a:pt x="26152" y="17953"/>
                  </a:lnTo>
                  <a:lnTo>
                    <a:pt x="20117" y="24767"/>
                  </a:lnTo>
                  <a:lnTo>
                    <a:pt x="5177" y="55735"/>
                  </a:lnTo>
                  <a:lnTo>
                    <a:pt x="0" y="88672"/>
                  </a:lnTo>
                  <a:lnTo>
                    <a:pt x="311" y="124992"/>
                  </a:lnTo>
                  <a:lnTo>
                    <a:pt x="11657" y="157238"/>
                  </a:lnTo>
                  <a:lnTo>
                    <a:pt x="20210" y="170622"/>
                  </a:lnTo>
                  <a:lnTo>
                    <a:pt x="24126" y="173231"/>
                  </a:lnTo>
                  <a:lnTo>
                    <a:pt x="70653" y="187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2430"/>
            <p:cNvSpPr/>
            <p:nvPr/>
          </p:nvSpPr>
          <p:spPr>
            <a:xfrm>
              <a:off x="4942257" y="4045310"/>
              <a:ext cx="183385" cy="151076"/>
            </a:xfrm>
            <a:custGeom>
              <a:avLst/>
              <a:gdLst/>
              <a:ahLst/>
              <a:cxnLst/>
              <a:rect l="0" t="0" r="0" b="0"/>
              <a:pathLst>
                <a:path w="183385" h="151076">
                  <a:moveTo>
                    <a:pt x="85157" y="53417"/>
                  </a:moveTo>
                  <a:lnTo>
                    <a:pt x="85157" y="26553"/>
                  </a:lnTo>
                  <a:lnTo>
                    <a:pt x="82511" y="18988"/>
                  </a:lnTo>
                  <a:lnTo>
                    <a:pt x="79020" y="12318"/>
                  </a:lnTo>
                  <a:lnTo>
                    <a:pt x="77468" y="6046"/>
                  </a:lnTo>
                  <a:lnTo>
                    <a:pt x="76063" y="3977"/>
                  </a:lnTo>
                  <a:lnTo>
                    <a:pt x="74133" y="2598"/>
                  </a:lnTo>
                  <a:lnTo>
                    <a:pt x="68648" y="383"/>
                  </a:lnTo>
                  <a:lnTo>
                    <a:pt x="62957" y="0"/>
                  </a:lnTo>
                  <a:lnTo>
                    <a:pt x="57762" y="2556"/>
                  </a:lnTo>
                  <a:lnTo>
                    <a:pt x="41602" y="17022"/>
                  </a:lnTo>
                  <a:lnTo>
                    <a:pt x="16934" y="56528"/>
                  </a:lnTo>
                  <a:lnTo>
                    <a:pt x="8829" y="74292"/>
                  </a:lnTo>
                  <a:lnTo>
                    <a:pt x="0" y="109975"/>
                  </a:lnTo>
                  <a:lnTo>
                    <a:pt x="3963" y="134997"/>
                  </a:lnTo>
                  <a:lnTo>
                    <a:pt x="7068" y="141929"/>
                  </a:lnTo>
                  <a:lnTo>
                    <a:pt x="9286" y="145168"/>
                  </a:lnTo>
                  <a:lnTo>
                    <a:pt x="14395" y="148765"/>
                  </a:lnTo>
                  <a:lnTo>
                    <a:pt x="22849" y="150790"/>
                  </a:lnTo>
                  <a:lnTo>
                    <a:pt x="25759" y="151075"/>
                  </a:lnTo>
                  <a:lnTo>
                    <a:pt x="31638" y="148744"/>
                  </a:lnTo>
                  <a:lnTo>
                    <a:pt x="52606" y="135386"/>
                  </a:lnTo>
                  <a:lnTo>
                    <a:pt x="73006" y="103636"/>
                  </a:lnTo>
                  <a:lnTo>
                    <a:pt x="90096" y="68266"/>
                  </a:lnTo>
                  <a:lnTo>
                    <a:pt x="93897" y="51422"/>
                  </a:lnTo>
                  <a:lnTo>
                    <a:pt x="100921" y="36339"/>
                  </a:lnTo>
                  <a:lnTo>
                    <a:pt x="102741" y="22762"/>
                  </a:lnTo>
                  <a:lnTo>
                    <a:pt x="102832" y="23058"/>
                  </a:lnTo>
                  <a:lnTo>
                    <a:pt x="104008" y="59625"/>
                  </a:lnTo>
                  <a:lnTo>
                    <a:pt x="116319" y="104144"/>
                  </a:lnTo>
                  <a:lnTo>
                    <a:pt x="127105" y="120727"/>
                  </a:lnTo>
                  <a:lnTo>
                    <a:pt x="141748" y="136609"/>
                  </a:lnTo>
                  <a:lnTo>
                    <a:pt x="147681" y="140000"/>
                  </a:lnTo>
                  <a:lnTo>
                    <a:pt x="159575" y="142178"/>
                  </a:lnTo>
                  <a:lnTo>
                    <a:pt x="165525" y="139829"/>
                  </a:lnTo>
                  <a:lnTo>
                    <a:pt x="183384" y="124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431"/>
            <p:cNvSpPr/>
            <p:nvPr/>
          </p:nvSpPr>
          <p:spPr>
            <a:xfrm>
              <a:off x="5143664" y="3982641"/>
              <a:ext cx="35556" cy="213774"/>
            </a:xfrm>
            <a:custGeom>
              <a:avLst/>
              <a:gdLst/>
              <a:ahLst/>
              <a:cxnLst/>
              <a:rect l="0" t="0" r="0" b="0"/>
              <a:pathLst>
                <a:path w="35556" h="213774">
                  <a:moveTo>
                    <a:pt x="8766" y="0"/>
                  </a:moveTo>
                  <a:lnTo>
                    <a:pt x="2629" y="14258"/>
                  </a:lnTo>
                  <a:lnTo>
                    <a:pt x="0" y="53715"/>
                  </a:lnTo>
                  <a:lnTo>
                    <a:pt x="850" y="90491"/>
                  </a:lnTo>
                  <a:lnTo>
                    <a:pt x="7527" y="129361"/>
                  </a:lnTo>
                  <a:lnTo>
                    <a:pt x="11248" y="167590"/>
                  </a:lnTo>
                  <a:lnTo>
                    <a:pt x="16847" y="192027"/>
                  </a:lnTo>
                  <a:lnTo>
                    <a:pt x="17318" y="198785"/>
                  </a:lnTo>
                  <a:lnTo>
                    <a:pt x="20173" y="205096"/>
                  </a:lnTo>
                  <a:lnTo>
                    <a:pt x="26248" y="213773"/>
                  </a:lnTo>
                  <a:lnTo>
                    <a:pt x="27543" y="200940"/>
                  </a:lnTo>
                  <a:lnTo>
                    <a:pt x="32740" y="189955"/>
                  </a:lnTo>
                  <a:lnTo>
                    <a:pt x="35555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432"/>
            <p:cNvSpPr/>
            <p:nvPr/>
          </p:nvSpPr>
          <p:spPr>
            <a:xfrm>
              <a:off x="5232797" y="3955852"/>
              <a:ext cx="35720" cy="214313"/>
            </a:xfrm>
            <a:custGeom>
              <a:avLst/>
              <a:gdLst/>
              <a:ahLst/>
              <a:cxnLst/>
              <a:rect l="0" t="0" r="0" b="0"/>
              <a:pathLst>
                <a:path w="35720" h="214313">
                  <a:moveTo>
                    <a:pt x="0" y="0"/>
                  </a:moveTo>
                  <a:lnTo>
                    <a:pt x="0" y="42340"/>
                  </a:lnTo>
                  <a:lnTo>
                    <a:pt x="0" y="82189"/>
                  </a:lnTo>
                  <a:lnTo>
                    <a:pt x="2645" y="118188"/>
                  </a:lnTo>
                  <a:lnTo>
                    <a:pt x="11024" y="160135"/>
                  </a:lnTo>
                  <a:lnTo>
                    <a:pt x="15835" y="178415"/>
                  </a:lnTo>
                  <a:lnTo>
                    <a:pt x="17951" y="189428"/>
                  </a:lnTo>
                  <a:lnTo>
                    <a:pt x="22200" y="197630"/>
                  </a:lnTo>
                  <a:lnTo>
                    <a:pt x="24722" y="200214"/>
                  </a:lnTo>
                  <a:lnTo>
                    <a:pt x="32020" y="204843"/>
                  </a:lnTo>
                  <a:lnTo>
                    <a:pt x="3571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2433"/>
            <p:cNvSpPr/>
            <p:nvPr/>
          </p:nvSpPr>
          <p:spPr>
            <a:xfrm>
              <a:off x="5331023" y="4004708"/>
              <a:ext cx="62509" cy="147598"/>
            </a:xfrm>
            <a:custGeom>
              <a:avLst/>
              <a:gdLst/>
              <a:ahLst/>
              <a:cxnLst/>
              <a:rect l="0" t="0" r="0" b="0"/>
              <a:pathLst>
                <a:path w="62509" h="147598">
                  <a:moveTo>
                    <a:pt x="0" y="102948"/>
                  </a:moveTo>
                  <a:lnTo>
                    <a:pt x="0" y="98208"/>
                  </a:lnTo>
                  <a:lnTo>
                    <a:pt x="993" y="96811"/>
                  </a:lnTo>
                  <a:lnTo>
                    <a:pt x="2646" y="95880"/>
                  </a:lnTo>
                  <a:lnTo>
                    <a:pt x="7689" y="94387"/>
                  </a:lnTo>
                  <a:lnTo>
                    <a:pt x="29889" y="73037"/>
                  </a:lnTo>
                  <a:lnTo>
                    <a:pt x="40704" y="55111"/>
                  </a:lnTo>
                  <a:lnTo>
                    <a:pt x="44472" y="44236"/>
                  </a:lnTo>
                  <a:lnTo>
                    <a:pt x="50439" y="33738"/>
                  </a:lnTo>
                  <a:lnTo>
                    <a:pt x="52183" y="23902"/>
                  </a:lnTo>
                  <a:lnTo>
                    <a:pt x="50312" y="15561"/>
                  </a:lnTo>
                  <a:lnTo>
                    <a:pt x="48425" y="11948"/>
                  </a:lnTo>
                  <a:lnTo>
                    <a:pt x="46174" y="9539"/>
                  </a:lnTo>
                  <a:lnTo>
                    <a:pt x="39258" y="5157"/>
                  </a:lnTo>
                  <a:lnTo>
                    <a:pt x="37292" y="616"/>
                  </a:lnTo>
                  <a:lnTo>
                    <a:pt x="35776" y="0"/>
                  </a:lnTo>
                  <a:lnTo>
                    <a:pt x="33773" y="582"/>
                  </a:lnTo>
                  <a:lnTo>
                    <a:pt x="20580" y="11306"/>
                  </a:lnTo>
                  <a:lnTo>
                    <a:pt x="12823" y="19791"/>
                  </a:lnTo>
                  <a:lnTo>
                    <a:pt x="3135" y="44609"/>
                  </a:lnTo>
                  <a:lnTo>
                    <a:pt x="413" y="73340"/>
                  </a:lnTo>
                  <a:lnTo>
                    <a:pt x="2830" y="82513"/>
                  </a:lnTo>
                  <a:lnTo>
                    <a:pt x="6219" y="90889"/>
                  </a:lnTo>
                  <a:lnTo>
                    <a:pt x="9119" y="105769"/>
                  </a:lnTo>
                  <a:lnTo>
                    <a:pt x="15821" y="116903"/>
                  </a:lnTo>
                  <a:lnTo>
                    <a:pt x="25083" y="126486"/>
                  </a:lnTo>
                  <a:lnTo>
                    <a:pt x="53043" y="144935"/>
                  </a:lnTo>
                  <a:lnTo>
                    <a:pt x="62508" y="1475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2434"/>
            <p:cNvSpPr/>
            <p:nvPr/>
          </p:nvSpPr>
          <p:spPr>
            <a:xfrm>
              <a:off x="5438411" y="4020155"/>
              <a:ext cx="71207" cy="127160"/>
            </a:xfrm>
            <a:custGeom>
              <a:avLst/>
              <a:gdLst/>
              <a:ahLst/>
              <a:cxnLst/>
              <a:rect l="0" t="0" r="0" b="0"/>
              <a:pathLst>
                <a:path w="71207" h="127160">
                  <a:moveTo>
                    <a:pt x="35487" y="78572"/>
                  </a:moveTo>
                  <a:lnTo>
                    <a:pt x="35487" y="73831"/>
                  </a:lnTo>
                  <a:lnTo>
                    <a:pt x="38133" y="68858"/>
                  </a:lnTo>
                  <a:lnTo>
                    <a:pt x="41624" y="63340"/>
                  </a:lnTo>
                  <a:lnTo>
                    <a:pt x="43865" y="51714"/>
                  </a:lnTo>
                  <a:lnTo>
                    <a:pt x="45164" y="44807"/>
                  </a:lnTo>
                  <a:lnTo>
                    <a:pt x="52073" y="23254"/>
                  </a:lnTo>
                  <a:lnTo>
                    <a:pt x="51506" y="19865"/>
                  </a:lnTo>
                  <a:lnTo>
                    <a:pt x="44178" y="2246"/>
                  </a:lnTo>
                  <a:lnTo>
                    <a:pt x="42273" y="898"/>
                  </a:lnTo>
                  <a:lnTo>
                    <a:pt x="40012" y="0"/>
                  </a:lnTo>
                  <a:lnTo>
                    <a:pt x="37511" y="394"/>
                  </a:lnTo>
                  <a:lnTo>
                    <a:pt x="29252" y="5688"/>
                  </a:lnTo>
                  <a:lnTo>
                    <a:pt x="11650" y="23144"/>
                  </a:lnTo>
                  <a:lnTo>
                    <a:pt x="3730" y="38115"/>
                  </a:lnTo>
                  <a:lnTo>
                    <a:pt x="0" y="78643"/>
                  </a:lnTo>
                  <a:lnTo>
                    <a:pt x="864" y="89517"/>
                  </a:lnTo>
                  <a:lnTo>
                    <a:pt x="10798" y="114060"/>
                  </a:lnTo>
                  <a:lnTo>
                    <a:pt x="21019" y="126151"/>
                  </a:lnTo>
                  <a:lnTo>
                    <a:pt x="23858" y="127159"/>
                  </a:lnTo>
                  <a:lnTo>
                    <a:pt x="26742" y="126838"/>
                  </a:lnTo>
                  <a:lnTo>
                    <a:pt x="32593" y="123836"/>
                  </a:lnTo>
                  <a:lnTo>
                    <a:pt x="47404" y="111003"/>
                  </a:lnTo>
                  <a:lnTo>
                    <a:pt x="50706" y="102576"/>
                  </a:lnTo>
                  <a:lnTo>
                    <a:pt x="64302" y="58778"/>
                  </a:lnTo>
                  <a:lnTo>
                    <a:pt x="71206" y="428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2435"/>
            <p:cNvSpPr/>
            <p:nvPr/>
          </p:nvSpPr>
          <p:spPr>
            <a:xfrm>
              <a:off x="5500688" y="3929072"/>
              <a:ext cx="44649" cy="250023"/>
            </a:xfrm>
            <a:custGeom>
              <a:avLst/>
              <a:gdLst/>
              <a:ahLst/>
              <a:cxnLst/>
              <a:rect l="0" t="0" r="0" b="0"/>
              <a:pathLst>
                <a:path w="44649" h="250023">
                  <a:moveTo>
                    <a:pt x="0" y="8920"/>
                  </a:moveTo>
                  <a:lnTo>
                    <a:pt x="0" y="0"/>
                  </a:lnTo>
                  <a:lnTo>
                    <a:pt x="0" y="40130"/>
                  </a:lnTo>
                  <a:lnTo>
                    <a:pt x="992" y="62816"/>
                  </a:lnTo>
                  <a:lnTo>
                    <a:pt x="7688" y="99631"/>
                  </a:lnTo>
                  <a:lnTo>
                    <a:pt x="15834" y="143052"/>
                  </a:lnTo>
                  <a:lnTo>
                    <a:pt x="19904" y="167064"/>
                  </a:lnTo>
                  <a:lnTo>
                    <a:pt x="31126" y="211175"/>
                  </a:lnTo>
                  <a:lnTo>
                    <a:pt x="36441" y="244868"/>
                  </a:lnTo>
                  <a:lnTo>
                    <a:pt x="38185" y="246586"/>
                  </a:lnTo>
                  <a:lnTo>
                    <a:pt x="44648" y="25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SMARTInkShape-Group472"/>
          <p:cNvGrpSpPr/>
          <p:nvPr/>
        </p:nvGrpSpPr>
        <p:grpSpPr>
          <a:xfrm>
            <a:off x="5813749" y="3893344"/>
            <a:ext cx="695994" cy="245868"/>
            <a:chOff x="5813749" y="3893344"/>
            <a:chExt cx="695994" cy="245868"/>
          </a:xfrm>
        </p:grpSpPr>
        <p:sp>
          <p:nvSpPr>
            <p:cNvPr id="317" name="SMARTInkShape-2436"/>
            <p:cNvSpPr/>
            <p:nvPr/>
          </p:nvSpPr>
          <p:spPr>
            <a:xfrm>
              <a:off x="5813749" y="3983053"/>
              <a:ext cx="97705" cy="151225"/>
            </a:xfrm>
            <a:custGeom>
              <a:avLst/>
              <a:gdLst/>
              <a:ahLst/>
              <a:cxnLst/>
              <a:rect l="0" t="0" r="0" b="0"/>
              <a:pathLst>
                <a:path w="97705" h="151225">
                  <a:moveTo>
                    <a:pt x="70915" y="44236"/>
                  </a:moveTo>
                  <a:lnTo>
                    <a:pt x="70915" y="35674"/>
                  </a:lnTo>
                  <a:lnTo>
                    <a:pt x="64778" y="28250"/>
                  </a:lnTo>
                  <a:lnTo>
                    <a:pt x="62812" y="20097"/>
                  </a:lnTo>
                  <a:lnTo>
                    <a:pt x="62354" y="14325"/>
                  </a:lnTo>
                  <a:lnTo>
                    <a:pt x="61238" y="12389"/>
                  </a:lnTo>
                  <a:lnTo>
                    <a:pt x="59503" y="11099"/>
                  </a:lnTo>
                  <a:lnTo>
                    <a:pt x="57354" y="10238"/>
                  </a:lnTo>
                  <a:lnTo>
                    <a:pt x="55921" y="8672"/>
                  </a:lnTo>
                  <a:lnTo>
                    <a:pt x="54329" y="4287"/>
                  </a:lnTo>
                  <a:lnTo>
                    <a:pt x="52913" y="2720"/>
                  </a:lnTo>
                  <a:lnTo>
                    <a:pt x="48692" y="980"/>
                  </a:lnTo>
                  <a:lnTo>
                    <a:pt x="40739" y="0"/>
                  </a:lnTo>
                  <a:lnTo>
                    <a:pt x="35014" y="2417"/>
                  </a:lnTo>
                  <a:lnTo>
                    <a:pt x="32098" y="4451"/>
                  </a:lnTo>
                  <a:lnTo>
                    <a:pt x="17321" y="27409"/>
                  </a:lnTo>
                  <a:lnTo>
                    <a:pt x="3444" y="56278"/>
                  </a:lnTo>
                  <a:lnTo>
                    <a:pt x="0" y="85926"/>
                  </a:lnTo>
                  <a:lnTo>
                    <a:pt x="4373" y="103773"/>
                  </a:lnTo>
                  <a:lnTo>
                    <a:pt x="17589" y="130888"/>
                  </a:lnTo>
                  <a:lnTo>
                    <a:pt x="29293" y="144917"/>
                  </a:lnTo>
                  <a:lnTo>
                    <a:pt x="35218" y="148514"/>
                  </a:lnTo>
                  <a:lnTo>
                    <a:pt x="46778" y="150540"/>
                  </a:lnTo>
                  <a:lnTo>
                    <a:pt x="63722" y="151224"/>
                  </a:lnTo>
                  <a:lnTo>
                    <a:pt x="70364" y="148672"/>
                  </a:lnTo>
                  <a:lnTo>
                    <a:pt x="97704" y="1246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437"/>
            <p:cNvSpPr/>
            <p:nvPr/>
          </p:nvSpPr>
          <p:spPr>
            <a:xfrm>
              <a:off x="5947172" y="3973711"/>
              <a:ext cx="89298" cy="151640"/>
            </a:xfrm>
            <a:custGeom>
              <a:avLst/>
              <a:gdLst/>
              <a:ahLst/>
              <a:cxnLst/>
              <a:rect l="0" t="0" r="0" b="0"/>
              <a:pathLst>
                <a:path w="89298" h="151640">
                  <a:moveTo>
                    <a:pt x="0" y="17859"/>
                  </a:moveTo>
                  <a:lnTo>
                    <a:pt x="0" y="61309"/>
                  </a:lnTo>
                  <a:lnTo>
                    <a:pt x="7129" y="83695"/>
                  </a:lnTo>
                  <a:lnTo>
                    <a:pt x="24670" y="127837"/>
                  </a:lnTo>
                  <a:lnTo>
                    <a:pt x="42917" y="149918"/>
                  </a:lnTo>
                  <a:lnTo>
                    <a:pt x="46525" y="150967"/>
                  </a:lnTo>
                  <a:lnTo>
                    <a:pt x="52185" y="151639"/>
                  </a:lnTo>
                  <a:lnTo>
                    <a:pt x="52649" y="150702"/>
                  </a:lnTo>
                  <a:lnTo>
                    <a:pt x="53568" y="109563"/>
                  </a:lnTo>
                  <a:lnTo>
                    <a:pt x="53577" y="65132"/>
                  </a:lnTo>
                  <a:lnTo>
                    <a:pt x="53578" y="34137"/>
                  </a:lnTo>
                  <a:lnTo>
                    <a:pt x="56224" y="27409"/>
                  </a:lnTo>
                  <a:lnTo>
                    <a:pt x="59715" y="21111"/>
                  </a:lnTo>
                  <a:lnTo>
                    <a:pt x="62672" y="11988"/>
                  </a:lnTo>
                  <a:lnTo>
                    <a:pt x="66881" y="5989"/>
                  </a:lnTo>
                  <a:lnTo>
                    <a:pt x="72058" y="2662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438"/>
            <p:cNvSpPr/>
            <p:nvPr/>
          </p:nvSpPr>
          <p:spPr>
            <a:xfrm>
              <a:off x="6081117" y="3973711"/>
              <a:ext cx="71438" cy="123240"/>
            </a:xfrm>
            <a:custGeom>
              <a:avLst/>
              <a:gdLst/>
              <a:ahLst/>
              <a:cxnLst/>
              <a:rect l="0" t="0" r="0" b="0"/>
              <a:pathLst>
                <a:path w="71438" h="123240">
                  <a:moveTo>
                    <a:pt x="0" y="17859"/>
                  </a:moveTo>
                  <a:lnTo>
                    <a:pt x="0" y="46539"/>
                  </a:lnTo>
                  <a:lnTo>
                    <a:pt x="11024" y="86841"/>
                  </a:lnTo>
                  <a:lnTo>
                    <a:pt x="29888" y="109989"/>
                  </a:lnTo>
                  <a:lnTo>
                    <a:pt x="41696" y="121019"/>
                  </a:lnTo>
                  <a:lnTo>
                    <a:pt x="47636" y="123239"/>
                  </a:lnTo>
                  <a:lnTo>
                    <a:pt x="50609" y="122839"/>
                  </a:lnTo>
                  <a:lnTo>
                    <a:pt x="60745" y="117171"/>
                  </a:lnTo>
                  <a:lnTo>
                    <a:pt x="66726" y="111667"/>
                  </a:lnTo>
                  <a:lnTo>
                    <a:pt x="69344" y="103869"/>
                  </a:lnTo>
                  <a:lnTo>
                    <a:pt x="71356" y="59403"/>
                  </a:lnTo>
                  <a:lnTo>
                    <a:pt x="71437" y="15036"/>
                  </a:lnTo>
                  <a:lnTo>
                    <a:pt x="68791" y="8998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439"/>
            <p:cNvSpPr/>
            <p:nvPr/>
          </p:nvSpPr>
          <p:spPr>
            <a:xfrm>
              <a:off x="6224041" y="3982673"/>
              <a:ext cx="89249" cy="106967"/>
            </a:xfrm>
            <a:custGeom>
              <a:avLst/>
              <a:gdLst/>
              <a:ahLst/>
              <a:cxnLst/>
              <a:rect l="0" t="0" r="0" b="0"/>
              <a:pathLst>
                <a:path w="89249" h="106967">
                  <a:moveTo>
                    <a:pt x="71389" y="8897"/>
                  </a:moveTo>
                  <a:lnTo>
                    <a:pt x="71389" y="4157"/>
                  </a:lnTo>
                  <a:lnTo>
                    <a:pt x="69404" y="2760"/>
                  </a:lnTo>
                  <a:lnTo>
                    <a:pt x="54192" y="213"/>
                  </a:lnTo>
                  <a:lnTo>
                    <a:pt x="41318" y="0"/>
                  </a:lnTo>
                  <a:lnTo>
                    <a:pt x="27863" y="4718"/>
                  </a:lnTo>
                  <a:lnTo>
                    <a:pt x="19632" y="12331"/>
                  </a:lnTo>
                  <a:lnTo>
                    <a:pt x="4159" y="32978"/>
                  </a:lnTo>
                  <a:lnTo>
                    <a:pt x="505" y="55186"/>
                  </a:lnTo>
                  <a:lnTo>
                    <a:pt x="0" y="81953"/>
                  </a:lnTo>
                  <a:lnTo>
                    <a:pt x="2618" y="88661"/>
                  </a:lnTo>
                  <a:lnTo>
                    <a:pt x="12384" y="101051"/>
                  </a:lnTo>
                  <a:lnTo>
                    <a:pt x="18044" y="104425"/>
                  </a:lnTo>
                  <a:lnTo>
                    <a:pt x="29763" y="106591"/>
                  </a:lnTo>
                  <a:lnTo>
                    <a:pt x="43401" y="106966"/>
                  </a:lnTo>
                  <a:lnTo>
                    <a:pt x="51674" y="104408"/>
                  </a:lnTo>
                  <a:lnTo>
                    <a:pt x="65069" y="94681"/>
                  </a:lnTo>
                  <a:lnTo>
                    <a:pt x="89248" y="62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440"/>
            <p:cNvSpPr/>
            <p:nvPr/>
          </p:nvSpPr>
          <p:spPr>
            <a:xfrm>
              <a:off x="6304359" y="3893344"/>
              <a:ext cx="35720" cy="245868"/>
            </a:xfrm>
            <a:custGeom>
              <a:avLst/>
              <a:gdLst/>
              <a:ahLst/>
              <a:cxnLst/>
              <a:rect l="0" t="0" r="0" b="0"/>
              <a:pathLst>
                <a:path w="35720" h="245868">
                  <a:moveTo>
                    <a:pt x="0" y="0"/>
                  </a:moveTo>
                  <a:lnTo>
                    <a:pt x="0" y="42317"/>
                  </a:lnTo>
                  <a:lnTo>
                    <a:pt x="2646" y="74168"/>
                  </a:lnTo>
                  <a:lnTo>
                    <a:pt x="8103" y="115453"/>
                  </a:lnTo>
                  <a:lnTo>
                    <a:pt x="8822" y="153093"/>
                  </a:lnTo>
                  <a:lnTo>
                    <a:pt x="16609" y="193067"/>
                  </a:lnTo>
                  <a:lnTo>
                    <a:pt x="18605" y="216216"/>
                  </a:lnTo>
                  <a:lnTo>
                    <a:pt x="26932" y="236777"/>
                  </a:lnTo>
                  <a:lnTo>
                    <a:pt x="28870" y="238219"/>
                  </a:lnTo>
                  <a:lnTo>
                    <a:pt x="31153" y="239179"/>
                  </a:lnTo>
                  <a:lnTo>
                    <a:pt x="32674" y="240812"/>
                  </a:lnTo>
                  <a:lnTo>
                    <a:pt x="34818" y="245867"/>
                  </a:lnTo>
                  <a:lnTo>
                    <a:pt x="35118" y="245270"/>
                  </a:lnTo>
                  <a:lnTo>
                    <a:pt x="35719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441"/>
            <p:cNvSpPr/>
            <p:nvPr/>
          </p:nvSpPr>
          <p:spPr>
            <a:xfrm>
              <a:off x="6393656" y="3964939"/>
              <a:ext cx="116087" cy="132099"/>
            </a:xfrm>
            <a:custGeom>
              <a:avLst/>
              <a:gdLst/>
              <a:ahLst/>
              <a:cxnLst/>
              <a:rect l="0" t="0" r="0" b="0"/>
              <a:pathLst>
                <a:path w="116087" h="132099">
                  <a:moveTo>
                    <a:pt x="0" y="80209"/>
                  </a:moveTo>
                  <a:lnTo>
                    <a:pt x="8821" y="80209"/>
                  </a:lnTo>
                  <a:lnTo>
                    <a:pt x="13638" y="75469"/>
                  </a:lnTo>
                  <a:lnTo>
                    <a:pt x="18629" y="73142"/>
                  </a:lnTo>
                  <a:lnTo>
                    <a:pt x="21349" y="72521"/>
                  </a:lnTo>
                  <a:lnTo>
                    <a:pt x="29918" y="66907"/>
                  </a:lnTo>
                  <a:lnTo>
                    <a:pt x="38741" y="58960"/>
                  </a:lnTo>
                  <a:lnTo>
                    <a:pt x="42022" y="53237"/>
                  </a:lnTo>
                  <a:lnTo>
                    <a:pt x="52958" y="18249"/>
                  </a:lnTo>
                  <a:lnTo>
                    <a:pt x="53456" y="5904"/>
                  </a:lnTo>
                  <a:lnTo>
                    <a:pt x="52505" y="3883"/>
                  </a:lnTo>
                  <a:lnTo>
                    <a:pt x="50878" y="2536"/>
                  </a:lnTo>
                  <a:lnTo>
                    <a:pt x="46425" y="1039"/>
                  </a:lnTo>
                  <a:lnTo>
                    <a:pt x="32584" y="0"/>
                  </a:lnTo>
                  <a:lnTo>
                    <a:pt x="30653" y="939"/>
                  </a:lnTo>
                  <a:lnTo>
                    <a:pt x="29365" y="2558"/>
                  </a:lnTo>
                  <a:lnTo>
                    <a:pt x="26942" y="7003"/>
                  </a:lnTo>
                  <a:lnTo>
                    <a:pt x="22558" y="12285"/>
                  </a:lnTo>
                  <a:lnTo>
                    <a:pt x="19948" y="20586"/>
                  </a:lnTo>
                  <a:lnTo>
                    <a:pt x="15833" y="36416"/>
                  </a:lnTo>
                  <a:lnTo>
                    <a:pt x="10294" y="54802"/>
                  </a:lnTo>
                  <a:lnTo>
                    <a:pt x="9334" y="64854"/>
                  </a:lnTo>
                  <a:lnTo>
                    <a:pt x="13790" y="78857"/>
                  </a:lnTo>
                  <a:lnTo>
                    <a:pt x="32853" y="108913"/>
                  </a:lnTo>
                  <a:lnTo>
                    <a:pt x="56559" y="128084"/>
                  </a:lnTo>
                  <a:lnTo>
                    <a:pt x="65156" y="131252"/>
                  </a:lnTo>
                  <a:lnTo>
                    <a:pt x="70226" y="132098"/>
                  </a:lnTo>
                  <a:lnTo>
                    <a:pt x="78506" y="130390"/>
                  </a:lnTo>
                  <a:lnTo>
                    <a:pt x="86486" y="127317"/>
                  </a:lnTo>
                  <a:lnTo>
                    <a:pt x="116086" y="124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473"/>
          <p:cNvGrpSpPr/>
          <p:nvPr/>
        </p:nvGrpSpPr>
        <p:grpSpPr>
          <a:xfrm>
            <a:off x="6741914" y="3848695"/>
            <a:ext cx="294681" cy="241103"/>
            <a:chOff x="6741914" y="3848695"/>
            <a:chExt cx="294681" cy="241103"/>
          </a:xfrm>
        </p:grpSpPr>
        <p:sp>
          <p:nvSpPr>
            <p:cNvPr id="324" name="SMARTInkShape-2442"/>
            <p:cNvSpPr/>
            <p:nvPr/>
          </p:nvSpPr>
          <p:spPr>
            <a:xfrm>
              <a:off x="6741914" y="3946922"/>
              <a:ext cx="103022" cy="132428"/>
            </a:xfrm>
            <a:custGeom>
              <a:avLst/>
              <a:gdLst/>
              <a:ahLst/>
              <a:cxnLst/>
              <a:rect l="0" t="0" r="0" b="0"/>
              <a:pathLst>
                <a:path w="103022" h="132428">
                  <a:moveTo>
                    <a:pt x="17859" y="0"/>
                  </a:moveTo>
                  <a:lnTo>
                    <a:pt x="17859" y="4740"/>
                  </a:lnTo>
                  <a:lnTo>
                    <a:pt x="15214" y="9714"/>
                  </a:lnTo>
                  <a:lnTo>
                    <a:pt x="11723" y="15231"/>
                  </a:lnTo>
                  <a:lnTo>
                    <a:pt x="9757" y="24908"/>
                  </a:lnTo>
                  <a:lnTo>
                    <a:pt x="8962" y="68620"/>
                  </a:lnTo>
                  <a:lnTo>
                    <a:pt x="13680" y="86367"/>
                  </a:lnTo>
                  <a:lnTo>
                    <a:pt x="29921" y="114355"/>
                  </a:lnTo>
                  <a:lnTo>
                    <a:pt x="35788" y="120277"/>
                  </a:lnTo>
                  <a:lnTo>
                    <a:pt x="60652" y="131667"/>
                  </a:lnTo>
                  <a:lnTo>
                    <a:pt x="64247" y="132427"/>
                  </a:lnTo>
                  <a:lnTo>
                    <a:pt x="67636" y="131941"/>
                  </a:lnTo>
                  <a:lnTo>
                    <a:pt x="74047" y="128754"/>
                  </a:lnTo>
                  <a:lnTo>
                    <a:pt x="92241" y="112915"/>
                  </a:lnTo>
                  <a:lnTo>
                    <a:pt x="95566" y="104424"/>
                  </a:lnTo>
                  <a:lnTo>
                    <a:pt x="103021" y="77031"/>
                  </a:lnTo>
                  <a:lnTo>
                    <a:pt x="97786" y="42633"/>
                  </a:lnTo>
                  <a:lnTo>
                    <a:pt x="91261" y="30932"/>
                  </a:lnTo>
                  <a:lnTo>
                    <a:pt x="82052" y="21182"/>
                  </a:lnTo>
                  <a:lnTo>
                    <a:pt x="72517" y="15036"/>
                  </a:lnTo>
                  <a:lnTo>
                    <a:pt x="33782" y="2100"/>
                  </a:lnTo>
                  <a:lnTo>
                    <a:pt x="28475" y="1400"/>
                  </a:lnTo>
                  <a:lnTo>
                    <a:pt x="19931" y="3268"/>
                  </a:lnTo>
                  <a:lnTo>
                    <a:pt x="11103" y="7811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443"/>
            <p:cNvSpPr/>
            <p:nvPr/>
          </p:nvSpPr>
          <p:spPr>
            <a:xfrm>
              <a:off x="6893751" y="3946922"/>
              <a:ext cx="35688" cy="132431"/>
            </a:xfrm>
            <a:custGeom>
              <a:avLst/>
              <a:gdLst/>
              <a:ahLst/>
              <a:cxnLst/>
              <a:rect l="0" t="0" r="0" b="0"/>
              <a:pathLst>
                <a:path w="35688" h="132431">
                  <a:moveTo>
                    <a:pt x="8897" y="0"/>
                  </a:moveTo>
                  <a:lnTo>
                    <a:pt x="8897" y="4740"/>
                  </a:lnTo>
                  <a:lnTo>
                    <a:pt x="6252" y="9714"/>
                  </a:lnTo>
                  <a:lnTo>
                    <a:pt x="1209" y="16250"/>
                  </a:lnTo>
                  <a:lnTo>
                    <a:pt x="0" y="59799"/>
                  </a:lnTo>
                  <a:lnTo>
                    <a:pt x="966" y="77260"/>
                  </a:lnTo>
                  <a:lnTo>
                    <a:pt x="16477" y="121889"/>
                  </a:lnTo>
                  <a:lnTo>
                    <a:pt x="25397" y="132430"/>
                  </a:lnTo>
                  <a:lnTo>
                    <a:pt x="25851" y="131942"/>
                  </a:lnTo>
                  <a:lnTo>
                    <a:pt x="26354" y="128756"/>
                  </a:lnTo>
                  <a:lnTo>
                    <a:pt x="27481" y="127509"/>
                  </a:lnTo>
                  <a:lnTo>
                    <a:pt x="35687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444"/>
            <p:cNvSpPr/>
            <p:nvPr/>
          </p:nvSpPr>
          <p:spPr>
            <a:xfrm>
              <a:off x="6991945" y="3857625"/>
              <a:ext cx="44650" cy="232173"/>
            </a:xfrm>
            <a:custGeom>
              <a:avLst/>
              <a:gdLst/>
              <a:ahLst/>
              <a:cxnLst/>
              <a:rect l="0" t="0" r="0" b="0"/>
              <a:pathLst>
                <a:path w="44650" h="232173">
                  <a:moveTo>
                    <a:pt x="0" y="0"/>
                  </a:moveTo>
                  <a:lnTo>
                    <a:pt x="993" y="40894"/>
                  </a:lnTo>
                  <a:lnTo>
                    <a:pt x="7689" y="81049"/>
                  </a:lnTo>
                  <a:lnTo>
                    <a:pt x="11412" y="118038"/>
                  </a:lnTo>
                  <a:lnTo>
                    <a:pt x="24361" y="160122"/>
                  </a:lnTo>
                  <a:lnTo>
                    <a:pt x="28716" y="178412"/>
                  </a:lnTo>
                  <a:lnTo>
                    <a:pt x="33644" y="196399"/>
                  </a:lnTo>
                  <a:lnTo>
                    <a:pt x="35597" y="220952"/>
                  </a:lnTo>
                  <a:lnTo>
                    <a:pt x="4464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445"/>
            <p:cNvSpPr/>
            <p:nvPr/>
          </p:nvSpPr>
          <p:spPr>
            <a:xfrm>
              <a:off x="6866962" y="3848695"/>
              <a:ext cx="8898" cy="8931"/>
            </a:xfrm>
            <a:custGeom>
              <a:avLst/>
              <a:gdLst/>
              <a:ahLst/>
              <a:cxnLst/>
              <a:rect l="0" t="0" r="0" b="0"/>
              <a:pathLst>
                <a:path w="8898" h="8931">
                  <a:moveTo>
                    <a:pt x="8897" y="8930"/>
                  </a:moveTo>
                  <a:lnTo>
                    <a:pt x="4157" y="8930"/>
                  </a:lnTo>
                  <a:lnTo>
                    <a:pt x="2761" y="7938"/>
                  </a:lnTo>
                  <a:lnTo>
                    <a:pt x="1830" y="6284"/>
                  </a:lnTo>
                  <a:lnTo>
                    <a:pt x="0" y="109"/>
                  </a:lnTo>
                  <a:lnTo>
                    <a:pt x="88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SMARTInkShape-Group474"/>
          <p:cNvGrpSpPr/>
          <p:nvPr/>
        </p:nvGrpSpPr>
        <p:grpSpPr>
          <a:xfrm>
            <a:off x="335816" y="4457339"/>
            <a:ext cx="3218201" cy="639581"/>
            <a:chOff x="335816" y="4457339"/>
            <a:chExt cx="3218201" cy="639581"/>
          </a:xfrm>
        </p:grpSpPr>
        <p:sp>
          <p:nvSpPr>
            <p:cNvPr id="329" name="SMARTInkShape-2446"/>
            <p:cNvSpPr/>
            <p:nvPr/>
          </p:nvSpPr>
          <p:spPr>
            <a:xfrm>
              <a:off x="482203" y="4607838"/>
              <a:ext cx="241103" cy="187405"/>
            </a:xfrm>
            <a:custGeom>
              <a:avLst/>
              <a:gdLst/>
              <a:ahLst/>
              <a:cxnLst/>
              <a:rect l="0" t="0" r="0" b="0"/>
              <a:pathLst>
                <a:path w="241103" h="187405">
                  <a:moveTo>
                    <a:pt x="0" y="26670"/>
                  </a:moveTo>
                  <a:lnTo>
                    <a:pt x="4741" y="26670"/>
                  </a:lnTo>
                  <a:lnTo>
                    <a:pt x="6137" y="25678"/>
                  </a:lnTo>
                  <a:lnTo>
                    <a:pt x="7068" y="24024"/>
                  </a:lnTo>
                  <a:lnTo>
                    <a:pt x="7689" y="21929"/>
                  </a:lnTo>
                  <a:lnTo>
                    <a:pt x="9094" y="20533"/>
                  </a:lnTo>
                  <a:lnTo>
                    <a:pt x="34041" y="10836"/>
                  </a:lnTo>
                  <a:lnTo>
                    <a:pt x="46797" y="6765"/>
                  </a:lnTo>
                  <a:lnTo>
                    <a:pt x="57510" y="2940"/>
                  </a:lnTo>
                  <a:lnTo>
                    <a:pt x="99477" y="0"/>
                  </a:lnTo>
                  <a:lnTo>
                    <a:pt x="141250" y="13186"/>
                  </a:lnTo>
                  <a:lnTo>
                    <a:pt x="160129" y="26854"/>
                  </a:lnTo>
                  <a:lnTo>
                    <a:pt x="165426" y="32705"/>
                  </a:lnTo>
                  <a:lnTo>
                    <a:pt x="167781" y="38612"/>
                  </a:lnTo>
                  <a:lnTo>
                    <a:pt x="169106" y="52257"/>
                  </a:lnTo>
                  <a:lnTo>
                    <a:pt x="166770" y="60532"/>
                  </a:lnTo>
                  <a:lnTo>
                    <a:pt x="145739" y="101360"/>
                  </a:lnTo>
                  <a:lnTo>
                    <a:pt x="135896" y="118033"/>
                  </a:lnTo>
                  <a:lnTo>
                    <a:pt x="92353" y="156710"/>
                  </a:lnTo>
                  <a:lnTo>
                    <a:pt x="63122" y="175774"/>
                  </a:lnTo>
                  <a:lnTo>
                    <a:pt x="56828" y="178266"/>
                  </a:lnTo>
                  <a:lnTo>
                    <a:pt x="46448" y="186005"/>
                  </a:lnTo>
                  <a:lnTo>
                    <a:pt x="37118" y="187282"/>
                  </a:lnTo>
                  <a:lnTo>
                    <a:pt x="43530" y="187393"/>
                  </a:lnTo>
                  <a:lnTo>
                    <a:pt x="49058" y="182661"/>
                  </a:lnTo>
                  <a:lnTo>
                    <a:pt x="56861" y="180335"/>
                  </a:lnTo>
                  <a:lnTo>
                    <a:pt x="61720" y="179715"/>
                  </a:lnTo>
                  <a:lnTo>
                    <a:pt x="69764" y="181671"/>
                  </a:lnTo>
                  <a:lnTo>
                    <a:pt x="77639" y="184856"/>
                  </a:lnTo>
                  <a:lnTo>
                    <a:pt x="119217" y="187305"/>
                  </a:lnTo>
                  <a:lnTo>
                    <a:pt x="163546" y="187398"/>
                  </a:lnTo>
                  <a:lnTo>
                    <a:pt x="208191" y="187404"/>
                  </a:lnTo>
                  <a:lnTo>
                    <a:pt x="241102" y="187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447"/>
            <p:cNvSpPr/>
            <p:nvPr/>
          </p:nvSpPr>
          <p:spPr>
            <a:xfrm>
              <a:off x="335816" y="4457339"/>
              <a:ext cx="510550" cy="445060"/>
            </a:xfrm>
            <a:custGeom>
              <a:avLst/>
              <a:gdLst/>
              <a:ahLst/>
              <a:cxnLst/>
              <a:rect l="0" t="0" r="0" b="0"/>
              <a:pathLst>
                <a:path w="510550" h="445060">
                  <a:moveTo>
                    <a:pt x="191036" y="436130"/>
                  </a:moveTo>
                  <a:lnTo>
                    <a:pt x="195776" y="440870"/>
                  </a:lnTo>
                  <a:lnTo>
                    <a:pt x="200749" y="443198"/>
                  </a:lnTo>
                  <a:lnTo>
                    <a:pt x="242173" y="445027"/>
                  </a:lnTo>
                  <a:lnTo>
                    <a:pt x="281187" y="442410"/>
                  </a:lnTo>
                  <a:lnTo>
                    <a:pt x="318957" y="429828"/>
                  </a:lnTo>
                  <a:lnTo>
                    <a:pt x="361082" y="410507"/>
                  </a:lnTo>
                  <a:lnTo>
                    <a:pt x="405398" y="382313"/>
                  </a:lnTo>
                  <a:lnTo>
                    <a:pt x="429506" y="361976"/>
                  </a:lnTo>
                  <a:lnTo>
                    <a:pt x="467693" y="325823"/>
                  </a:lnTo>
                  <a:lnTo>
                    <a:pt x="486769" y="301251"/>
                  </a:lnTo>
                  <a:lnTo>
                    <a:pt x="505906" y="257414"/>
                  </a:lnTo>
                  <a:lnTo>
                    <a:pt x="510549" y="225970"/>
                  </a:lnTo>
                  <a:lnTo>
                    <a:pt x="504989" y="186919"/>
                  </a:lnTo>
                  <a:lnTo>
                    <a:pt x="491691" y="150542"/>
                  </a:lnTo>
                  <a:lnTo>
                    <a:pt x="470249" y="114693"/>
                  </a:lnTo>
                  <a:lnTo>
                    <a:pt x="438783" y="78948"/>
                  </a:lnTo>
                  <a:lnTo>
                    <a:pt x="395379" y="45871"/>
                  </a:lnTo>
                  <a:lnTo>
                    <a:pt x="360392" y="28794"/>
                  </a:lnTo>
                  <a:lnTo>
                    <a:pt x="322244" y="14805"/>
                  </a:lnTo>
                  <a:lnTo>
                    <a:pt x="279521" y="3384"/>
                  </a:lnTo>
                  <a:lnTo>
                    <a:pt x="238090" y="0"/>
                  </a:lnTo>
                  <a:lnTo>
                    <a:pt x="198032" y="1643"/>
                  </a:lnTo>
                  <a:lnTo>
                    <a:pt x="154744" y="8414"/>
                  </a:lnTo>
                  <a:lnTo>
                    <a:pt x="115790" y="19349"/>
                  </a:lnTo>
                  <a:lnTo>
                    <a:pt x="85397" y="37803"/>
                  </a:lnTo>
                  <a:lnTo>
                    <a:pt x="48460" y="65966"/>
                  </a:lnTo>
                  <a:lnTo>
                    <a:pt x="26201" y="94059"/>
                  </a:lnTo>
                  <a:lnTo>
                    <a:pt x="8031" y="132971"/>
                  </a:lnTo>
                  <a:lnTo>
                    <a:pt x="0" y="166278"/>
                  </a:lnTo>
                  <a:lnTo>
                    <a:pt x="3023" y="201282"/>
                  </a:lnTo>
                  <a:lnTo>
                    <a:pt x="11194" y="235797"/>
                  </a:lnTo>
                  <a:lnTo>
                    <a:pt x="31231" y="277275"/>
                  </a:lnTo>
                  <a:lnTo>
                    <a:pt x="51082" y="309025"/>
                  </a:lnTo>
                  <a:lnTo>
                    <a:pt x="84456" y="346420"/>
                  </a:lnTo>
                  <a:lnTo>
                    <a:pt x="120704" y="381478"/>
                  </a:lnTo>
                  <a:lnTo>
                    <a:pt x="162407" y="405895"/>
                  </a:lnTo>
                  <a:lnTo>
                    <a:pt x="204342" y="425306"/>
                  </a:lnTo>
                  <a:lnTo>
                    <a:pt x="242722" y="440129"/>
                  </a:lnTo>
                  <a:lnTo>
                    <a:pt x="271403" y="4450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2448"/>
            <p:cNvSpPr/>
            <p:nvPr/>
          </p:nvSpPr>
          <p:spPr>
            <a:xfrm>
              <a:off x="955903" y="4564891"/>
              <a:ext cx="187098" cy="319076"/>
            </a:xfrm>
            <a:custGeom>
              <a:avLst/>
              <a:gdLst/>
              <a:ahLst/>
              <a:cxnLst/>
              <a:rect l="0" t="0" r="0" b="0"/>
              <a:pathLst>
                <a:path w="187098" h="319076">
                  <a:moveTo>
                    <a:pt x="35292" y="42828"/>
                  </a:moveTo>
                  <a:lnTo>
                    <a:pt x="35292" y="81975"/>
                  </a:lnTo>
                  <a:lnTo>
                    <a:pt x="32646" y="108070"/>
                  </a:lnTo>
                  <a:lnTo>
                    <a:pt x="27190" y="150344"/>
                  </a:lnTo>
                  <a:lnTo>
                    <a:pt x="21731" y="194680"/>
                  </a:lnTo>
                  <a:lnTo>
                    <a:pt x="17999" y="239287"/>
                  </a:lnTo>
                  <a:lnTo>
                    <a:pt x="17483" y="283146"/>
                  </a:lnTo>
                  <a:lnTo>
                    <a:pt x="17433" y="319075"/>
                  </a:lnTo>
                  <a:lnTo>
                    <a:pt x="20079" y="277778"/>
                  </a:lnTo>
                  <a:lnTo>
                    <a:pt x="25121" y="239830"/>
                  </a:lnTo>
                  <a:lnTo>
                    <a:pt x="27110" y="203671"/>
                  </a:lnTo>
                  <a:lnTo>
                    <a:pt x="33382" y="167865"/>
                  </a:lnTo>
                  <a:lnTo>
                    <a:pt x="34915" y="132129"/>
                  </a:lnTo>
                  <a:lnTo>
                    <a:pt x="42310" y="90123"/>
                  </a:lnTo>
                  <a:lnTo>
                    <a:pt x="48585" y="59446"/>
                  </a:lnTo>
                  <a:lnTo>
                    <a:pt x="59379" y="32845"/>
                  </a:lnTo>
                  <a:lnTo>
                    <a:pt x="82928" y="4324"/>
                  </a:lnTo>
                  <a:lnTo>
                    <a:pt x="88875" y="910"/>
                  </a:lnTo>
                  <a:lnTo>
                    <a:pt x="91850" y="0"/>
                  </a:lnTo>
                  <a:lnTo>
                    <a:pt x="94826" y="385"/>
                  </a:lnTo>
                  <a:lnTo>
                    <a:pt x="100778" y="3459"/>
                  </a:lnTo>
                  <a:lnTo>
                    <a:pt x="118636" y="19218"/>
                  </a:lnTo>
                  <a:lnTo>
                    <a:pt x="127566" y="32745"/>
                  </a:lnTo>
                  <a:lnTo>
                    <a:pt x="131755" y="49321"/>
                  </a:lnTo>
                  <a:lnTo>
                    <a:pt x="133364" y="76859"/>
                  </a:lnTo>
                  <a:lnTo>
                    <a:pt x="128733" y="93811"/>
                  </a:lnTo>
                  <a:lnTo>
                    <a:pt x="104836" y="124441"/>
                  </a:lnTo>
                  <a:lnTo>
                    <a:pt x="60742" y="152915"/>
                  </a:lnTo>
                  <a:lnTo>
                    <a:pt x="51233" y="156248"/>
                  </a:lnTo>
                  <a:lnTo>
                    <a:pt x="24126" y="159555"/>
                  </a:lnTo>
                  <a:lnTo>
                    <a:pt x="9013" y="166985"/>
                  </a:lnTo>
                  <a:lnTo>
                    <a:pt x="0" y="167810"/>
                  </a:lnTo>
                  <a:lnTo>
                    <a:pt x="4440" y="167833"/>
                  </a:lnTo>
                  <a:lnTo>
                    <a:pt x="9343" y="170485"/>
                  </a:lnTo>
                  <a:lnTo>
                    <a:pt x="50712" y="197655"/>
                  </a:lnTo>
                  <a:lnTo>
                    <a:pt x="80011" y="215144"/>
                  </a:lnTo>
                  <a:lnTo>
                    <a:pt x="121617" y="241890"/>
                  </a:lnTo>
                  <a:lnTo>
                    <a:pt x="145426" y="253099"/>
                  </a:lnTo>
                  <a:lnTo>
                    <a:pt x="166592" y="258988"/>
                  </a:lnTo>
                  <a:lnTo>
                    <a:pt x="174015" y="262922"/>
                  </a:lnTo>
                  <a:lnTo>
                    <a:pt x="187097" y="2660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449"/>
            <p:cNvSpPr/>
            <p:nvPr/>
          </p:nvSpPr>
          <p:spPr>
            <a:xfrm>
              <a:off x="1169789" y="4656284"/>
              <a:ext cx="98228" cy="197250"/>
            </a:xfrm>
            <a:custGeom>
              <a:avLst/>
              <a:gdLst/>
              <a:ahLst/>
              <a:cxnLst/>
              <a:rect l="0" t="0" r="0" b="0"/>
              <a:pathLst>
                <a:path w="98228" h="197250">
                  <a:moveTo>
                    <a:pt x="0" y="112169"/>
                  </a:moveTo>
                  <a:lnTo>
                    <a:pt x="18043" y="112169"/>
                  </a:lnTo>
                  <a:lnTo>
                    <a:pt x="25548" y="109524"/>
                  </a:lnTo>
                  <a:lnTo>
                    <a:pt x="53546" y="85311"/>
                  </a:lnTo>
                  <a:lnTo>
                    <a:pt x="62498" y="73784"/>
                  </a:lnTo>
                  <a:lnTo>
                    <a:pt x="68789" y="60447"/>
                  </a:lnTo>
                  <a:lnTo>
                    <a:pt x="70914" y="42311"/>
                  </a:lnTo>
                  <a:lnTo>
                    <a:pt x="63703" y="12607"/>
                  </a:lnTo>
                  <a:lnTo>
                    <a:pt x="62313" y="10076"/>
                  </a:lnTo>
                  <a:lnTo>
                    <a:pt x="60393" y="8388"/>
                  </a:lnTo>
                  <a:lnTo>
                    <a:pt x="55615" y="6513"/>
                  </a:lnTo>
                  <a:lnTo>
                    <a:pt x="47347" y="4465"/>
                  </a:lnTo>
                  <a:lnTo>
                    <a:pt x="41548" y="470"/>
                  </a:lnTo>
                  <a:lnTo>
                    <a:pt x="38613" y="0"/>
                  </a:lnTo>
                  <a:lnTo>
                    <a:pt x="35664" y="679"/>
                  </a:lnTo>
                  <a:lnTo>
                    <a:pt x="29741" y="3087"/>
                  </a:lnTo>
                  <a:lnTo>
                    <a:pt x="23802" y="4156"/>
                  </a:lnTo>
                  <a:lnTo>
                    <a:pt x="17855" y="9924"/>
                  </a:lnTo>
                  <a:lnTo>
                    <a:pt x="3968" y="29289"/>
                  </a:lnTo>
                  <a:lnTo>
                    <a:pt x="523" y="56067"/>
                  </a:lnTo>
                  <a:lnTo>
                    <a:pt x="46" y="99061"/>
                  </a:lnTo>
                  <a:lnTo>
                    <a:pt x="7692" y="143564"/>
                  </a:lnTo>
                  <a:lnTo>
                    <a:pt x="10089" y="148975"/>
                  </a:lnTo>
                  <a:lnTo>
                    <a:pt x="38450" y="185152"/>
                  </a:lnTo>
                  <a:lnTo>
                    <a:pt x="44539" y="189254"/>
                  </a:lnTo>
                  <a:lnTo>
                    <a:pt x="65654" y="197249"/>
                  </a:lnTo>
                  <a:lnTo>
                    <a:pt x="98227" y="1925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450"/>
            <p:cNvSpPr/>
            <p:nvPr/>
          </p:nvSpPr>
          <p:spPr>
            <a:xfrm>
              <a:off x="1330534" y="4554295"/>
              <a:ext cx="80358" cy="294526"/>
            </a:xfrm>
            <a:custGeom>
              <a:avLst/>
              <a:gdLst/>
              <a:ahLst/>
              <a:cxnLst/>
              <a:rect l="0" t="0" r="0" b="0"/>
              <a:pathLst>
                <a:path w="80358" h="294526">
                  <a:moveTo>
                    <a:pt x="80357" y="80213"/>
                  </a:moveTo>
                  <a:lnTo>
                    <a:pt x="80357" y="55065"/>
                  </a:lnTo>
                  <a:lnTo>
                    <a:pt x="74220" y="46619"/>
                  </a:lnTo>
                  <a:lnTo>
                    <a:pt x="71262" y="38289"/>
                  </a:lnTo>
                  <a:lnTo>
                    <a:pt x="41625" y="5796"/>
                  </a:lnTo>
                  <a:lnTo>
                    <a:pt x="35692" y="2490"/>
                  </a:lnTo>
                  <a:lnTo>
                    <a:pt x="23799" y="368"/>
                  </a:lnTo>
                  <a:lnTo>
                    <a:pt x="14871" y="0"/>
                  </a:lnTo>
                  <a:lnTo>
                    <a:pt x="12887" y="941"/>
                  </a:lnTo>
                  <a:lnTo>
                    <a:pt x="11565" y="2560"/>
                  </a:lnTo>
                  <a:lnTo>
                    <a:pt x="1386" y="28529"/>
                  </a:lnTo>
                  <a:lnTo>
                    <a:pt x="71" y="72744"/>
                  </a:lnTo>
                  <a:lnTo>
                    <a:pt x="0" y="116124"/>
                  </a:lnTo>
                  <a:lnTo>
                    <a:pt x="2637" y="160605"/>
                  </a:lnTo>
                  <a:lnTo>
                    <a:pt x="9084" y="204239"/>
                  </a:lnTo>
                  <a:lnTo>
                    <a:pt x="16949" y="243576"/>
                  </a:lnTo>
                  <a:lnTo>
                    <a:pt x="18574" y="260688"/>
                  </a:lnTo>
                  <a:lnTo>
                    <a:pt x="24864" y="278507"/>
                  </a:lnTo>
                  <a:lnTo>
                    <a:pt x="26779" y="294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2451"/>
            <p:cNvSpPr/>
            <p:nvPr/>
          </p:nvSpPr>
          <p:spPr>
            <a:xfrm>
              <a:off x="1268016" y="4705945"/>
              <a:ext cx="151805" cy="8927"/>
            </a:xfrm>
            <a:custGeom>
              <a:avLst/>
              <a:gdLst/>
              <a:ahLst/>
              <a:cxnLst/>
              <a:rect l="0" t="0" r="0" b="0"/>
              <a:pathLst>
                <a:path w="151805" h="8927">
                  <a:moveTo>
                    <a:pt x="0" y="0"/>
                  </a:moveTo>
                  <a:lnTo>
                    <a:pt x="12429" y="0"/>
                  </a:lnTo>
                  <a:lnTo>
                    <a:pt x="18091" y="2646"/>
                  </a:lnTo>
                  <a:lnTo>
                    <a:pt x="20990" y="4741"/>
                  </a:lnTo>
                  <a:lnTo>
                    <a:pt x="34552" y="7689"/>
                  </a:lnTo>
                  <a:lnTo>
                    <a:pt x="74520" y="8857"/>
                  </a:lnTo>
                  <a:lnTo>
                    <a:pt x="116092" y="8926"/>
                  </a:lnTo>
                  <a:lnTo>
                    <a:pt x="127002" y="7936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452"/>
            <p:cNvSpPr/>
            <p:nvPr/>
          </p:nvSpPr>
          <p:spPr>
            <a:xfrm>
              <a:off x="1464579" y="4723805"/>
              <a:ext cx="17750" cy="142876"/>
            </a:xfrm>
            <a:custGeom>
              <a:avLst/>
              <a:gdLst/>
              <a:ahLst/>
              <a:cxnLst/>
              <a:rect l="0" t="0" r="0" b="0"/>
              <a:pathLst>
                <a:path w="17750" h="142876">
                  <a:moveTo>
                    <a:pt x="17749" y="0"/>
                  </a:moveTo>
                  <a:lnTo>
                    <a:pt x="13009" y="4740"/>
                  </a:lnTo>
                  <a:lnTo>
                    <a:pt x="10681" y="9713"/>
                  </a:lnTo>
                  <a:lnTo>
                    <a:pt x="6222" y="42807"/>
                  </a:lnTo>
                  <a:lnTo>
                    <a:pt x="2704" y="50775"/>
                  </a:lnTo>
                  <a:lnTo>
                    <a:pt x="0" y="90632"/>
                  </a:lnTo>
                  <a:lnTo>
                    <a:pt x="8991" y="121115"/>
                  </a:lnTo>
                  <a:lnTo>
                    <a:pt x="16400" y="132059"/>
                  </a:lnTo>
                  <a:lnTo>
                    <a:pt x="17749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453"/>
            <p:cNvSpPr/>
            <p:nvPr/>
          </p:nvSpPr>
          <p:spPr>
            <a:xfrm>
              <a:off x="1464469" y="4607719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0" y="0"/>
                  </a:moveTo>
                  <a:lnTo>
                    <a:pt x="89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2454"/>
            <p:cNvSpPr/>
            <p:nvPr/>
          </p:nvSpPr>
          <p:spPr>
            <a:xfrm>
              <a:off x="1562695" y="4707387"/>
              <a:ext cx="116087" cy="158834"/>
            </a:xfrm>
            <a:custGeom>
              <a:avLst/>
              <a:gdLst/>
              <a:ahLst/>
              <a:cxnLst/>
              <a:rect l="0" t="0" r="0" b="0"/>
              <a:pathLst>
                <a:path w="116087" h="158834">
                  <a:moveTo>
                    <a:pt x="0" y="34277"/>
                  </a:moveTo>
                  <a:lnTo>
                    <a:pt x="0" y="41966"/>
                  </a:lnTo>
                  <a:lnTo>
                    <a:pt x="7689" y="63215"/>
                  </a:lnTo>
                  <a:lnTo>
                    <a:pt x="8908" y="107623"/>
                  </a:lnTo>
                  <a:lnTo>
                    <a:pt x="8930" y="131129"/>
                  </a:lnTo>
                  <a:lnTo>
                    <a:pt x="6284" y="129247"/>
                  </a:lnTo>
                  <a:lnTo>
                    <a:pt x="4189" y="127356"/>
                  </a:lnTo>
                  <a:lnTo>
                    <a:pt x="1862" y="122609"/>
                  </a:lnTo>
                  <a:lnTo>
                    <a:pt x="368" y="111477"/>
                  </a:lnTo>
                  <a:lnTo>
                    <a:pt x="11039" y="69756"/>
                  </a:lnTo>
                  <a:lnTo>
                    <a:pt x="15839" y="52065"/>
                  </a:lnTo>
                  <a:lnTo>
                    <a:pt x="19907" y="34256"/>
                  </a:lnTo>
                  <a:lnTo>
                    <a:pt x="27396" y="19057"/>
                  </a:lnTo>
                  <a:lnTo>
                    <a:pt x="39972" y="3425"/>
                  </a:lnTo>
                  <a:lnTo>
                    <a:pt x="45216" y="721"/>
                  </a:lnTo>
                  <a:lnTo>
                    <a:pt x="48004" y="0"/>
                  </a:lnTo>
                  <a:lnTo>
                    <a:pt x="50854" y="512"/>
                  </a:lnTo>
                  <a:lnTo>
                    <a:pt x="62558" y="5816"/>
                  </a:lnTo>
                  <a:lnTo>
                    <a:pt x="65518" y="6373"/>
                  </a:lnTo>
                  <a:lnTo>
                    <a:pt x="71453" y="12284"/>
                  </a:lnTo>
                  <a:lnTo>
                    <a:pt x="85330" y="31749"/>
                  </a:lnTo>
                  <a:lnTo>
                    <a:pt x="95086" y="70480"/>
                  </a:lnTo>
                  <a:lnTo>
                    <a:pt x="105111" y="114499"/>
                  </a:lnTo>
                  <a:lnTo>
                    <a:pt x="107879" y="142406"/>
                  </a:lnTo>
                  <a:lnTo>
                    <a:pt x="109623" y="145059"/>
                  </a:lnTo>
                  <a:lnTo>
                    <a:pt x="111777" y="146827"/>
                  </a:lnTo>
                  <a:lnTo>
                    <a:pt x="114171" y="151437"/>
                  </a:lnTo>
                  <a:lnTo>
                    <a:pt x="115974" y="158833"/>
                  </a:lnTo>
                  <a:lnTo>
                    <a:pt x="116086" y="150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2455"/>
            <p:cNvSpPr/>
            <p:nvPr/>
          </p:nvSpPr>
          <p:spPr>
            <a:xfrm>
              <a:off x="1714500" y="4723805"/>
              <a:ext cx="44649" cy="133946"/>
            </a:xfrm>
            <a:custGeom>
              <a:avLst/>
              <a:gdLst/>
              <a:ahLst/>
              <a:cxnLst/>
              <a:rect l="0" t="0" r="0" b="0"/>
              <a:pathLst>
                <a:path w="44649" h="133946">
                  <a:moveTo>
                    <a:pt x="0" y="0"/>
                  </a:moveTo>
                  <a:lnTo>
                    <a:pt x="4740" y="4740"/>
                  </a:lnTo>
                  <a:lnTo>
                    <a:pt x="7068" y="9713"/>
                  </a:lnTo>
                  <a:lnTo>
                    <a:pt x="19905" y="49409"/>
                  </a:lnTo>
                  <a:lnTo>
                    <a:pt x="25883" y="76657"/>
                  </a:lnTo>
                  <a:lnTo>
                    <a:pt x="26670" y="99735"/>
                  </a:lnTo>
                  <a:lnTo>
                    <a:pt x="29382" y="106503"/>
                  </a:lnTo>
                  <a:lnTo>
                    <a:pt x="32902" y="112819"/>
                  </a:lnTo>
                  <a:lnTo>
                    <a:pt x="35162" y="124958"/>
                  </a:lnTo>
                  <a:lnTo>
                    <a:pt x="35348" y="127954"/>
                  </a:lnTo>
                  <a:lnTo>
                    <a:pt x="36464" y="129951"/>
                  </a:lnTo>
                  <a:lnTo>
                    <a:pt x="38200" y="131282"/>
                  </a:lnTo>
                  <a:lnTo>
                    <a:pt x="44648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2456"/>
            <p:cNvSpPr/>
            <p:nvPr/>
          </p:nvSpPr>
          <p:spPr>
            <a:xfrm>
              <a:off x="1785938" y="4725247"/>
              <a:ext cx="241102" cy="371673"/>
            </a:xfrm>
            <a:custGeom>
              <a:avLst/>
              <a:gdLst/>
              <a:ahLst/>
              <a:cxnLst/>
              <a:rect l="0" t="0" r="0" b="0"/>
              <a:pathLst>
                <a:path w="241102" h="371673">
                  <a:moveTo>
                    <a:pt x="0" y="7487"/>
                  </a:moveTo>
                  <a:lnTo>
                    <a:pt x="0" y="12228"/>
                  </a:lnTo>
                  <a:lnTo>
                    <a:pt x="992" y="13624"/>
                  </a:lnTo>
                  <a:lnTo>
                    <a:pt x="2645" y="14555"/>
                  </a:lnTo>
                  <a:lnTo>
                    <a:pt x="4740" y="15176"/>
                  </a:lnTo>
                  <a:lnTo>
                    <a:pt x="6136" y="16582"/>
                  </a:lnTo>
                  <a:lnTo>
                    <a:pt x="7688" y="20790"/>
                  </a:lnTo>
                  <a:lnTo>
                    <a:pt x="11412" y="44174"/>
                  </a:lnTo>
                  <a:lnTo>
                    <a:pt x="16585" y="62469"/>
                  </a:lnTo>
                  <a:lnTo>
                    <a:pt x="20337" y="88432"/>
                  </a:lnTo>
                  <a:lnTo>
                    <a:pt x="24877" y="105885"/>
                  </a:lnTo>
                  <a:lnTo>
                    <a:pt x="26931" y="116704"/>
                  </a:lnTo>
                  <a:lnTo>
                    <a:pt x="34365" y="134967"/>
                  </a:lnTo>
                  <a:lnTo>
                    <a:pt x="35683" y="149826"/>
                  </a:lnTo>
                  <a:lnTo>
                    <a:pt x="35708" y="145463"/>
                  </a:lnTo>
                  <a:lnTo>
                    <a:pt x="33068" y="140578"/>
                  </a:lnTo>
                  <a:lnTo>
                    <a:pt x="30975" y="137886"/>
                  </a:lnTo>
                  <a:lnTo>
                    <a:pt x="28649" y="129604"/>
                  </a:lnTo>
                  <a:lnTo>
                    <a:pt x="28029" y="124617"/>
                  </a:lnTo>
                  <a:lnTo>
                    <a:pt x="34586" y="85921"/>
                  </a:lnTo>
                  <a:lnTo>
                    <a:pt x="38215" y="52665"/>
                  </a:lnTo>
                  <a:lnTo>
                    <a:pt x="42742" y="34433"/>
                  </a:lnTo>
                  <a:lnTo>
                    <a:pt x="44793" y="23432"/>
                  </a:lnTo>
                  <a:lnTo>
                    <a:pt x="49012" y="15235"/>
                  </a:lnTo>
                  <a:lnTo>
                    <a:pt x="51526" y="12653"/>
                  </a:lnTo>
                  <a:lnTo>
                    <a:pt x="71491" y="722"/>
                  </a:lnTo>
                  <a:lnTo>
                    <a:pt x="74450" y="0"/>
                  </a:lnTo>
                  <a:lnTo>
                    <a:pt x="76422" y="512"/>
                  </a:lnTo>
                  <a:lnTo>
                    <a:pt x="77737" y="1845"/>
                  </a:lnTo>
                  <a:lnTo>
                    <a:pt x="80190" y="5972"/>
                  </a:lnTo>
                  <a:lnTo>
                    <a:pt x="92642" y="19586"/>
                  </a:lnTo>
                  <a:lnTo>
                    <a:pt x="95744" y="28078"/>
                  </a:lnTo>
                  <a:lnTo>
                    <a:pt x="98115" y="37475"/>
                  </a:lnTo>
                  <a:lnTo>
                    <a:pt x="104036" y="49335"/>
                  </a:lnTo>
                  <a:lnTo>
                    <a:pt x="111485" y="76363"/>
                  </a:lnTo>
                  <a:lnTo>
                    <a:pt x="122547" y="96055"/>
                  </a:lnTo>
                  <a:lnTo>
                    <a:pt x="123370" y="99275"/>
                  </a:lnTo>
                  <a:lnTo>
                    <a:pt x="134009" y="113287"/>
                  </a:lnTo>
                  <a:lnTo>
                    <a:pt x="141580" y="119001"/>
                  </a:lnTo>
                  <a:lnTo>
                    <a:pt x="151421" y="122219"/>
                  </a:lnTo>
                  <a:lnTo>
                    <a:pt x="180306" y="123494"/>
                  </a:lnTo>
                  <a:lnTo>
                    <a:pt x="194866" y="118809"/>
                  </a:lnTo>
                  <a:lnTo>
                    <a:pt x="207007" y="111138"/>
                  </a:lnTo>
                  <a:lnTo>
                    <a:pt x="219998" y="92527"/>
                  </a:lnTo>
                  <a:lnTo>
                    <a:pt x="238440" y="54707"/>
                  </a:lnTo>
                  <a:lnTo>
                    <a:pt x="239327" y="50873"/>
                  </a:lnTo>
                  <a:lnTo>
                    <a:pt x="237667" y="41322"/>
                  </a:lnTo>
                  <a:lnTo>
                    <a:pt x="231903" y="21314"/>
                  </a:lnTo>
                  <a:lnTo>
                    <a:pt x="230008" y="19681"/>
                  </a:lnTo>
                  <a:lnTo>
                    <a:pt x="227753" y="18593"/>
                  </a:lnTo>
                  <a:lnTo>
                    <a:pt x="203520" y="16608"/>
                  </a:lnTo>
                  <a:lnTo>
                    <a:pt x="189066" y="21214"/>
                  </a:lnTo>
                  <a:lnTo>
                    <a:pt x="176956" y="28863"/>
                  </a:lnTo>
                  <a:lnTo>
                    <a:pt x="163975" y="47465"/>
                  </a:lnTo>
                  <a:lnTo>
                    <a:pt x="146867" y="75877"/>
                  </a:lnTo>
                  <a:lnTo>
                    <a:pt x="144649" y="86169"/>
                  </a:lnTo>
                  <a:lnTo>
                    <a:pt x="146309" y="97358"/>
                  </a:lnTo>
                  <a:lnTo>
                    <a:pt x="152822" y="112168"/>
                  </a:lnTo>
                  <a:lnTo>
                    <a:pt x="172700" y="135335"/>
                  </a:lnTo>
                  <a:lnTo>
                    <a:pt x="178620" y="138723"/>
                  </a:lnTo>
                  <a:lnTo>
                    <a:pt x="190505" y="140897"/>
                  </a:lnTo>
                  <a:lnTo>
                    <a:pt x="196455" y="138549"/>
                  </a:lnTo>
                  <a:lnTo>
                    <a:pt x="208359" y="128957"/>
                  </a:lnTo>
                  <a:lnTo>
                    <a:pt x="211666" y="123320"/>
                  </a:lnTo>
                  <a:lnTo>
                    <a:pt x="229689" y="81332"/>
                  </a:lnTo>
                  <a:lnTo>
                    <a:pt x="232837" y="64359"/>
                  </a:lnTo>
                  <a:lnTo>
                    <a:pt x="239817" y="53942"/>
                  </a:lnTo>
                  <a:lnTo>
                    <a:pt x="240245" y="54332"/>
                  </a:lnTo>
                  <a:lnTo>
                    <a:pt x="241094" y="93039"/>
                  </a:lnTo>
                  <a:lnTo>
                    <a:pt x="241100" y="133186"/>
                  </a:lnTo>
                  <a:lnTo>
                    <a:pt x="241101" y="177241"/>
                  </a:lnTo>
                  <a:lnTo>
                    <a:pt x="241101" y="217628"/>
                  </a:lnTo>
                  <a:lnTo>
                    <a:pt x="241101" y="256695"/>
                  </a:lnTo>
                  <a:lnTo>
                    <a:pt x="241101" y="293075"/>
                  </a:lnTo>
                  <a:lnTo>
                    <a:pt x="240109" y="330735"/>
                  </a:lnTo>
                  <a:lnTo>
                    <a:pt x="233972" y="348445"/>
                  </a:lnTo>
                  <a:lnTo>
                    <a:pt x="220110" y="367082"/>
                  </a:lnTo>
                  <a:lnTo>
                    <a:pt x="211597" y="370706"/>
                  </a:lnTo>
                  <a:lnTo>
                    <a:pt x="206549" y="371672"/>
                  </a:lnTo>
                  <a:lnTo>
                    <a:pt x="195648" y="370100"/>
                  </a:lnTo>
                  <a:lnTo>
                    <a:pt x="172481" y="361006"/>
                  </a:lnTo>
                  <a:lnTo>
                    <a:pt x="131951" y="326583"/>
                  </a:lnTo>
                  <a:lnTo>
                    <a:pt x="116085" y="3110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457"/>
            <p:cNvSpPr/>
            <p:nvPr/>
          </p:nvSpPr>
          <p:spPr>
            <a:xfrm>
              <a:off x="1660922" y="4572000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0" y="0"/>
                  </a:moveTo>
                  <a:lnTo>
                    <a:pt x="178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2458"/>
            <p:cNvSpPr/>
            <p:nvPr/>
          </p:nvSpPr>
          <p:spPr>
            <a:xfrm>
              <a:off x="2223492" y="4608208"/>
              <a:ext cx="186585" cy="133457"/>
            </a:xfrm>
            <a:custGeom>
              <a:avLst/>
              <a:gdLst/>
              <a:ahLst/>
              <a:cxnLst/>
              <a:rect l="0" t="0" r="0" b="0"/>
              <a:pathLst>
                <a:path w="186585" h="133457">
                  <a:moveTo>
                    <a:pt x="0" y="35230"/>
                  </a:moveTo>
                  <a:lnTo>
                    <a:pt x="0" y="18979"/>
                  </a:lnTo>
                  <a:lnTo>
                    <a:pt x="20118" y="5083"/>
                  </a:lnTo>
                  <a:lnTo>
                    <a:pt x="31762" y="1987"/>
                  </a:lnTo>
                  <a:lnTo>
                    <a:pt x="58750" y="0"/>
                  </a:lnTo>
                  <a:lnTo>
                    <a:pt x="98908" y="6643"/>
                  </a:lnTo>
                  <a:lnTo>
                    <a:pt x="107610" y="7242"/>
                  </a:lnTo>
                  <a:lnTo>
                    <a:pt x="122572" y="13199"/>
                  </a:lnTo>
                  <a:lnTo>
                    <a:pt x="153467" y="32696"/>
                  </a:lnTo>
                  <a:lnTo>
                    <a:pt x="171463" y="51118"/>
                  </a:lnTo>
                  <a:lnTo>
                    <a:pt x="176816" y="54752"/>
                  </a:lnTo>
                  <a:lnTo>
                    <a:pt x="180385" y="59159"/>
                  </a:lnTo>
                  <a:lnTo>
                    <a:pt x="185408" y="73849"/>
                  </a:lnTo>
                  <a:lnTo>
                    <a:pt x="186584" y="81498"/>
                  </a:lnTo>
                  <a:lnTo>
                    <a:pt x="184460" y="88205"/>
                  </a:lnTo>
                  <a:lnTo>
                    <a:pt x="171245" y="109748"/>
                  </a:lnTo>
                  <a:lnTo>
                    <a:pt x="161768" y="117297"/>
                  </a:lnTo>
                  <a:lnTo>
                    <a:pt x="150941" y="121313"/>
                  </a:lnTo>
                  <a:lnTo>
                    <a:pt x="113364" y="131312"/>
                  </a:lnTo>
                  <a:lnTo>
                    <a:pt x="71983" y="133268"/>
                  </a:lnTo>
                  <a:lnTo>
                    <a:pt x="27469" y="133455"/>
                  </a:lnTo>
                  <a:lnTo>
                    <a:pt x="26789" y="133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2459"/>
            <p:cNvSpPr/>
            <p:nvPr/>
          </p:nvSpPr>
          <p:spPr>
            <a:xfrm>
              <a:off x="2411016" y="4697432"/>
              <a:ext cx="116087" cy="132971"/>
            </a:xfrm>
            <a:custGeom>
              <a:avLst/>
              <a:gdLst/>
              <a:ahLst/>
              <a:cxnLst/>
              <a:rect l="0" t="0" r="0" b="0"/>
              <a:pathLst>
                <a:path w="116087" h="132971">
                  <a:moveTo>
                    <a:pt x="0" y="115670"/>
                  </a:moveTo>
                  <a:lnTo>
                    <a:pt x="15813" y="98864"/>
                  </a:lnTo>
                  <a:lnTo>
                    <a:pt x="25080" y="85444"/>
                  </a:lnTo>
                  <a:lnTo>
                    <a:pt x="42841" y="68872"/>
                  </a:lnTo>
                  <a:lnTo>
                    <a:pt x="67398" y="32406"/>
                  </a:lnTo>
                  <a:lnTo>
                    <a:pt x="70639" y="18047"/>
                  </a:lnTo>
                  <a:lnTo>
                    <a:pt x="70905" y="14870"/>
                  </a:lnTo>
                  <a:lnTo>
                    <a:pt x="70090" y="12751"/>
                  </a:lnTo>
                  <a:lnTo>
                    <a:pt x="68555" y="11338"/>
                  </a:lnTo>
                  <a:lnTo>
                    <a:pt x="66539" y="10397"/>
                  </a:lnTo>
                  <a:lnTo>
                    <a:pt x="65195" y="8777"/>
                  </a:lnTo>
                  <a:lnTo>
                    <a:pt x="63702" y="4331"/>
                  </a:lnTo>
                  <a:lnTo>
                    <a:pt x="62312" y="2748"/>
                  </a:lnTo>
                  <a:lnTo>
                    <a:pt x="58121" y="990"/>
                  </a:lnTo>
                  <a:lnTo>
                    <a:pt x="50183" y="0"/>
                  </a:lnTo>
                  <a:lnTo>
                    <a:pt x="44462" y="2415"/>
                  </a:lnTo>
                  <a:lnTo>
                    <a:pt x="23801" y="20585"/>
                  </a:lnTo>
                  <a:lnTo>
                    <a:pt x="5952" y="45982"/>
                  </a:lnTo>
                  <a:lnTo>
                    <a:pt x="2645" y="55262"/>
                  </a:lnTo>
                  <a:lnTo>
                    <a:pt x="1763" y="60516"/>
                  </a:lnTo>
                  <a:lnTo>
                    <a:pt x="3429" y="71644"/>
                  </a:lnTo>
                  <a:lnTo>
                    <a:pt x="9946" y="86419"/>
                  </a:lnTo>
                  <a:lnTo>
                    <a:pt x="29825" y="117261"/>
                  </a:lnTo>
                  <a:lnTo>
                    <a:pt x="43453" y="127165"/>
                  </a:lnTo>
                  <a:lnTo>
                    <a:pt x="60059" y="131643"/>
                  </a:lnTo>
                  <a:lnTo>
                    <a:pt x="72806" y="132970"/>
                  </a:lnTo>
                  <a:lnTo>
                    <a:pt x="103258" y="124402"/>
                  </a:lnTo>
                  <a:lnTo>
                    <a:pt x="116086" y="1156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460"/>
            <p:cNvSpPr/>
            <p:nvPr/>
          </p:nvSpPr>
          <p:spPr>
            <a:xfrm>
              <a:off x="2562820" y="4616648"/>
              <a:ext cx="44650" cy="223244"/>
            </a:xfrm>
            <a:custGeom>
              <a:avLst/>
              <a:gdLst/>
              <a:ahLst/>
              <a:cxnLst/>
              <a:rect l="0" t="0" r="0" b="0"/>
              <a:pathLst>
                <a:path w="44650" h="223244">
                  <a:moveTo>
                    <a:pt x="0" y="0"/>
                  </a:moveTo>
                  <a:lnTo>
                    <a:pt x="993" y="39902"/>
                  </a:lnTo>
                  <a:lnTo>
                    <a:pt x="11024" y="83084"/>
                  </a:lnTo>
                  <a:lnTo>
                    <a:pt x="23096" y="125373"/>
                  </a:lnTo>
                  <a:lnTo>
                    <a:pt x="31043" y="164971"/>
                  </a:lnTo>
                  <a:lnTo>
                    <a:pt x="41582" y="207267"/>
                  </a:lnTo>
                  <a:lnTo>
                    <a:pt x="44649" y="223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2461"/>
            <p:cNvSpPr/>
            <p:nvPr/>
          </p:nvSpPr>
          <p:spPr>
            <a:xfrm>
              <a:off x="2491383" y="4665104"/>
              <a:ext cx="116087" cy="14053"/>
            </a:xfrm>
            <a:custGeom>
              <a:avLst/>
              <a:gdLst/>
              <a:ahLst/>
              <a:cxnLst/>
              <a:rect l="0" t="0" r="0" b="0"/>
              <a:pathLst>
                <a:path w="116087" h="14053">
                  <a:moveTo>
                    <a:pt x="0" y="14052"/>
                  </a:moveTo>
                  <a:lnTo>
                    <a:pt x="12429" y="14052"/>
                  </a:lnTo>
                  <a:lnTo>
                    <a:pt x="14239" y="13060"/>
                  </a:lnTo>
                  <a:lnTo>
                    <a:pt x="15446" y="11407"/>
                  </a:lnTo>
                  <a:lnTo>
                    <a:pt x="16250" y="9312"/>
                  </a:lnTo>
                  <a:lnTo>
                    <a:pt x="18771" y="7915"/>
                  </a:lnTo>
                  <a:lnTo>
                    <a:pt x="42576" y="5491"/>
                  </a:lnTo>
                  <a:lnTo>
                    <a:pt x="78624" y="2525"/>
                  </a:lnTo>
                  <a:lnTo>
                    <a:pt x="85158" y="414"/>
                  </a:lnTo>
                  <a:lnTo>
                    <a:pt x="90506" y="0"/>
                  </a:lnTo>
                  <a:lnTo>
                    <a:pt x="116086" y="5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2462"/>
            <p:cNvSpPr/>
            <p:nvPr/>
          </p:nvSpPr>
          <p:spPr>
            <a:xfrm>
              <a:off x="2661047" y="4652367"/>
              <a:ext cx="34445" cy="150406"/>
            </a:xfrm>
            <a:custGeom>
              <a:avLst/>
              <a:gdLst/>
              <a:ahLst/>
              <a:cxnLst/>
              <a:rect l="0" t="0" r="0" b="0"/>
              <a:pathLst>
                <a:path w="34445" h="150406">
                  <a:moveTo>
                    <a:pt x="0" y="0"/>
                  </a:moveTo>
                  <a:lnTo>
                    <a:pt x="0" y="29015"/>
                  </a:lnTo>
                  <a:lnTo>
                    <a:pt x="2646" y="35385"/>
                  </a:lnTo>
                  <a:lnTo>
                    <a:pt x="4740" y="38473"/>
                  </a:lnTo>
                  <a:lnTo>
                    <a:pt x="7688" y="52300"/>
                  </a:lnTo>
                  <a:lnTo>
                    <a:pt x="11412" y="80591"/>
                  </a:lnTo>
                  <a:lnTo>
                    <a:pt x="15949" y="98293"/>
                  </a:lnTo>
                  <a:lnTo>
                    <a:pt x="18600" y="120872"/>
                  </a:lnTo>
                  <a:lnTo>
                    <a:pt x="24877" y="133715"/>
                  </a:lnTo>
                  <a:lnTo>
                    <a:pt x="26411" y="141066"/>
                  </a:lnTo>
                  <a:lnTo>
                    <a:pt x="34444" y="150405"/>
                  </a:lnTo>
                  <a:lnTo>
                    <a:pt x="27918" y="143994"/>
                  </a:lnTo>
                  <a:lnTo>
                    <a:pt x="25816" y="103165"/>
                  </a:lnTo>
                  <a:lnTo>
                    <a:pt x="21650" y="86020"/>
                  </a:lnTo>
                  <a:lnTo>
                    <a:pt x="26789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463"/>
            <p:cNvSpPr/>
            <p:nvPr/>
          </p:nvSpPr>
          <p:spPr>
            <a:xfrm>
              <a:off x="2768203" y="4670227"/>
              <a:ext cx="105752" cy="133867"/>
            </a:xfrm>
            <a:custGeom>
              <a:avLst/>
              <a:gdLst/>
              <a:ahLst/>
              <a:cxnLst/>
              <a:rect l="0" t="0" r="0" b="0"/>
              <a:pathLst>
                <a:path w="105752" h="133867">
                  <a:moveTo>
                    <a:pt x="0" y="0"/>
                  </a:moveTo>
                  <a:lnTo>
                    <a:pt x="0" y="42956"/>
                  </a:lnTo>
                  <a:lnTo>
                    <a:pt x="0" y="46496"/>
                  </a:lnTo>
                  <a:lnTo>
                    <a:pt x="13302" y="87686"/>
                  </a:lnTo>
                  <a:lnTo>
                    <a:pt x="26973" y="106552"/>
                  </a:lnTo>
                  <a:lnTo>
                    <a:pt x="44665" y="129384"/>
                  </a:lnTo>
                  <a:lnTo>
                    <a:pt x="50609" y="131918"/>
                  </a:lnTo>
                  <a:lnTo>
                    <a:pt x="82103" y="133866"/>
                  </a:lnTo>
                  <a:lnTo>
                    <a:pt x="88745" y="131264"/>
                  </a:lnTo>
                  <a:lnTo>
                    <a:pt x="91906" y="129181"/>
                  </a:lnTo>
                  <a:lnTo>
                    <a:pt x="94013" y="126800"/>
                  </a:lnTo>
                  <a:lnTo>
                    <a:pt x="103994" y="102899"/>
                  </a:lnTo>
                  <a:lnTo>
                    <a:pt x="105751" y="91704"/>
                  </a:lnTo>
                  <a:lnTo>
                    <a:pt x="103886" y="82760"/>
                  </a:lnTo>
                  <a:lnTo>
                    <a:pt x="80282" y="38194"/>
                  </a:lnTo>
                  <a:lnTo>
                    <a:pt x="73384" y="30866"/>
                  </a:lnTo>
                  <a:lnTo>
                    <a:pt x="59336" y="22154"/>
                  </a:lnTo>
                  <a:lnTo>
                    <a:pt x="45198" y="16062"/>
                  </a:lnTo>
                  <a:lnTo>
                    <a:pt x="38940" y="12099"/>
                  </a:lnTo>
                  <a:lnTo>
                    <a:pt x="29838" y="9868"/>
                  </a:lnTo>
                  <a:lnTo>
                    <a:pt x="23845" y="9347"/>
                  </a:lnTo>
                  <a:lnTo>
                    <a:pt x="17874" y="11760"/>
                  </a:lnTo>
                  <a:lnTo>
                    <a:pt x="893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464"/>
            <p:cNvSpPr/>
            <p:nvPr/>
          </p:nvSpPr>
          <p:spPr>
            <a:xfrm>
              <a:off x="2893219" y="4589859"/>
              <a:ext cx="71438" cy="214314"/>
            </a:xfrm>
            <a:custGeom>
              <a:avLst/>
              <a:gdLst/>
              <a:ahLst/>
              <a:cxnLst/>
              <a:rect l="0" t="0" r="0" b="0"/>
              <a:pathLst>
                <a:path w="71438" h="214314">
                  <a:moveTo>
                    <a:pt x="0" y="0"/>
                  </a:moveTo>
                  <a:lnTo>
                    <a:pt x="0" y="20118"/>
                  </a:lnTo>
                  <a:lnTo>
                    <a:pt x="9094" y="62998"/>
                  </a:lnTo>
                  <a:lnTo>
                    <a:pt x="17951" y="101977"/>
                  </a:lnTo>
                  <a:lnTo>
                    <a:pt x="33011" y="145005"/>
                  </a:lnTo>
                  <a:lnTo>
                    <a:pt x="42056" y="169497"/>
                  </a:lnTo>
                  <a:lnTo>
                    <a:pt x="44488" y="180504"/>
                  </a:lnTo>
                  <a:lnTo>
                    <a:pt x="51488" y="195655"/>
                  </a:lnTo>
                  <a:lnTo>
                    <a:pt x="53641" y="202052"/>
                  </a:lnTo>
                  <a:lnTo>
                    <a:pt x="61144" y="212502"/>
                  </a:lnTo>
                  <a:lnTo>
                    <a:pt x="64548" y="213508"/>
                  </a:lnTo>
                  <a:lnTo>
                    <a:pt x="71437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465"/>
            <p:cNvSpPr/>
            <p:nvPr/>
          </p:nvSpPr>
          <p:spPr>
            <a:xfrm>
              <a:off x="2982516" y="4643961"/>
              <a:ext cx="125016" cy="168864"/>
            </a:xfrm>
            <a:custGeom>
              <a:avLst/>
              <a:gdLst/>
              <a:ahLst/>
              <a:cxnLst/>
              <a:rect l="0" t="0" r="0" b="0"/>
              <a:pathLst>
                <a:path w="125016" h="168864">
                  <a:moveTo>
                    <a:pt x="0" y="106633"/>
                  </a:moveTo>
                  <a:lnTo>
                    <a:pt x="4740" y="106633"/>
                  </a:lnTo>
                  <a:lnTo>
                    <a:pt x="6136" y="105641"/>
                  </a:lnTo>
                  <a:lnTo>
                    <a:pt x="7067" y="103987"/>
                  </a:lnTo>
                  <a:lnTo>
                    <a:pt x="7688" y="101892"/>
                  </a:lnTo>
                  <a:lnTo>
                    <a:pt x="9094" y="100496"/>
                  </a:lnTo>
                  <a:lnTo>
                    <a:pt x="37576" y="85383"/>
                  </a:lnTo>
                  <a:lnTo>
                    <a:pt x="56456" y="67901"/>
                  </a:lnTo>
                  <a:lnTo>
                    <a:pt x="59818" y="59322"/>
                  </a:lnTo>
                  <a:lnTo>
                    <a:pt x="62350" y="32585"/>
                  </a:lnTo>
                  <a:lnTo>
                    <a:pt x="59792" y="26429"/>
                  </a:lnTo>
                  <a:lnTo>
                    <a:pt x="41513" y="5439"/>
                  </a:lnTo>
                  <a:lnTo>
                    <a:pt x="35648" y="2127"/>
                  </a:lnTo>
                  <a:lnTo>
                    <a:pt x="23798" y="0"/>
                  </a:lnTo>
                  <a:lnTo>
                    <a:pt x="21818" y="818"/>
                  </a:lnTo>
                  <a:lnTo>
                    <a:pt x="20499" y="2355"/>
                  </a:lnTo>
                  <a:lnTo>
                    <a:pt x="18040" y="6709"/>
                  </a:lnTo>
                  <a:lnTo>
                    <a:pt x="13640" y="11952"/>
                  </a:lnTo>
                  <a:lnTo>
                    <a:pt x="11023" y="20235"/>
                  </a:lnTo>
                  <a:lnTo>
                    <a:pt x="6904" y="36054"/>
                  </a:lnTo>
                  <a:lnTo>
                    <a:pt x="2045" y="53309"/>
                  </a:lnTo>
                  <a:lnTo>
                    <a:pt x="1901" y="65074"/>
                  </a:lnTo>
                  <a:lnTo>
                    <a:pt x="18144" y="106639"/>
                  </a:lnTo>
                  <a:lnTo>
                    <a:pt x="38712" y="143565"/>
                  </a:lnTo>
                  <a:lnTo>
                    <a:pt x="56741" y="162031"/>
                  </a:lnTo>
                  <a:lnTo>
                    <a:pt x="64244" y="165981"/>
                  </a:lnTo>
                  <a:lnTo>
                    <a:pt x="90923" y="168863"/>
                  </a:lnTo>
                  <a:lnTo>
                    <a:pt x="97626" y="166371"/>
                  </a:lnTo>
                  <a:lnTo>
                    <a:pt x="116033" y="153684"/>
                  </a:lnTo>
                  <a:lnTo>
                    <a:pt x="125015" y="151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466"/>
            <p:cNvSpPr/>
            <p:nvPr/>
          </p:nvSpPr>
          <p:spPr>
            <a:xfrm>
              <a:off x="3134320" y="4643438"/>
              <a:ext cx="71386" cy="158957"/>
            </a:xfrm>
            <a:custGeom>
              <a:avLst/>
              <a:gdLst/>
              <a:ahLst/>
              <a:cxnLst/>
              <a:rect l="0" t="0" r="0" b="0"/>
              <a:pathLst>
                <a:path w="71386" h="158957">
                  <a:moveTo>
                    <a:pt x="0" y="26789"/>
                  </a:moveTo>
                  <a:lnTo>
                    <a:pt x="0" y="66690"/>
                  </a:lnTo>
                  <a:lnTo>
                    <a:pt x="993" y="83701"/>
                  </a:lnTo>
                  <a:lnTo>
                    <a:pt x="12429" y="113156"/>
                  </a:lnTo>
                  <a:lnTo>
                    <a:pt x="24212" y="133167"/>
                  </a:lnTo>
                  <a:lnTo>
                    <a:pt x="26636" y="139552"/>
                  </a:lnTo>
                  <a:lnTo>
                    <a:pt x="39067" y="154735"/>
                  </a:lnTo>
                  <a:lnTo>
                    <a:pt x="44814" y="158068"/>
                  </a:lnTo>
                  <a:lnTo>
                    <a:pt x="47735" y="158956"/>
                  </a:lnTo>
                  <a:lnTo>
                    <a:pt x="49683" y="158556"/>
                  </a:lnTo>
                  <a:lnTo>
                    <a:pt x="50982" y="157298"/>
                  </a:lnTo>
                  <a:lnTo>
                    <a:pt x="51847" y="155467"/>
                  </a:lnTo>
                  <a:lnTo>
                    <a:pt x="53416" y="154246"/>
                  </a:lnTo>
                  <a:lnTo>
                    <a:pt x="57806" y="152889"/>
                  </a:lnTo>
                  <a:lnTo>
                    <a:pt x="59373" y="150543"/>
                  </a:lnTo>
                  <a:lnTo>
                    <a:pt x="64535" y="135166"/>
                  </a:lnTo>
                  <a:lnTo>
                    <a:pt x="66836" y="131782"/>
                  </a:lnTo>
                  <a:lnTo>
                    <a:pt x="70529" y="105957"/>
                  </a:lnTo>
                  <a:lnTo>
                    <a:pt x="71385" y="62611"/>
                  </a:lnTo>
                  <a:lnTo>
                    <a:pt x="70422" y="51640"/>
                  </a:lnTo>
                  <a:lnTo>
                    <a:pt x="64365" y="33866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467"/>
            <p:cNvSpPr/>
            <p:nvPr/>
          </p:nvSpPr>
          <p:spPr>
            <a:xfrm>
              <a:off x="3303984" y="4679156"/>
              <a:ext cx="8931" cy="124858"/>
            </a:xfrm>
            <a:custGeom>
              <a:avLst/>
              <a:gdLst/>
              <a:ahLst/>
              <a:cxnLst/>
              <a:rect l="0" t="0" r="0" b="0"/>
              <a:pathLst>
                <a:path w="8931" h="124858">
                  <a:moveTo>
                    <a:pt x="0" y="0"/>
                  </a:moveTo>
                  <a:lnTo>
                    <a:pt x="0" y="40126"/>
                  </a:lnTo>
                  <a:lnTo>
                    <a:pt x="0" y="80451"/>
                  </a:lnTo>
                  <a:lnTo>
                    <a:pt x="0" y="99456"/>
                  </a:lnTo>
                  <a:lnTo>
                    <a:pt x="2646" y="106380"/>
                  </a:lnTo>
                  <a:lnTo>
                    <a:pt x="6137" y="112765"/>
                  </a:lnTo>
                  <a:lnTo>
                    <a:pt x="8898" y="124857"/>
                  </a:lnTo>
                  <a:lnTo>
                    <a:pt x="8930" y="82774"/>
                  </a:lnTo>
                  <a:lnTo>
                    <a:pt x="8930" y="62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468"/>
            <p:cNvSpPr/>
            <p:nvPr/>
          </p:nvSpPr>
          <p:spPr>
            <a:xfrm>
              <a:off x="3321844" y="4643479"/>
              <a:ext cx="232173" cy="178553"/>
            </a:xfrm>
            <a:custGeom>
              <a:avLst/>
              <a:gdLst/>
              <a:ahLst/>
              <a:cxnLst/>
              <a:rect l="0" t="0" r="0" b="0"/>
              <a:pathLst>
                <a:path w="232173" h="178553">
                  <a:moveTo>
                    <a:pt x="0" y="17818"/>
                  </a:moveTo>
                  <a:lnTo>
                    <a:pt x="16250" y="1568"/>
                  </a:lnTo>
                  <a:lnTo>
                    <a:pt x="19790" y="674"/>
                  </a:lnTo>
                  <a:lnTo>
                    <a:pt x="38808" y="0"/>
                  </a:lnTo>
                  <a:lnTo>
                    <a:pt x="44698" y="2623"/>
                  </a:lnTo>
                  <a:lnTo>
                    <a:pt x="47658" y="4711"/>
                  </a:lnTo>
                  <a:lnTo>
                    <a:pt x="62512" y="27765"/>
                  </a:lnTo>
                  <a:lnTo>
                    <a:pt x="80367" y="65202"/>
                  </a:lnTo>
                  <a:lnTo>
                    <a:pt x="95581" y="106571"/>
                  </a:lnTo>
                  <a:lnTo>
                    <a:pt x="100088" y="124813"/>
                  </a:lnTo>
                  <a:lnTo>
                    <a:pt x="105062" y="142786"/>
                  </a:lnTo>
                  <a:lnTo>
                    <a:pt x="107217" y="153727"/>
                  </a:lnTo>
                  <a:lnTo>
                    <a:pt x="115966" y="169422"/>
                  </a:lnTo>
                  <a:lnTo>
                    <a:pt x="116083" y="130584"/>
                  </a:lnTo>
                  <a:lnTo>
                    <a:pt x="123774" y="87723"/>
                  </a:lnTo>
                  <a:lnTo>
                    <a:pt x="134565" y="47051"/>
                  </a:lnTo>
                  <a:lnTo>
                    <a:pt x="151859" y="11748"/>
                  </a:lnTo>
                  <a:lnTo>
                    <a:pt x="157782" y="5198"/>
                  </a:lnTo>
                  <a:lnTo>
                    <a:pt x="163722" y="2287"/>
                  </a:lnTo>
                  <a:lnTo>
                    <a:pt x="181571" y="163"/>
                  </a:lnTo>
                  <a:lnTo>
                    <a:pt x="187524" y="2695"/>
                  </a:lnTo>
                  <a:lnTo>
                    <a:pt x="190500" y="4760"/>
                  </a:lnTo>
                  <a:lnTo>
                    <a:pt x="199430" y="17146"/>
                  </a:lnTo>
                  <a:lnTo>
                    <a:pt x="211171" y="56648"/>
                  </a:lnTo>
                  <a:lnTo>
                    <a:pt x="215029" y="98381"/>
                  </a:lnTo>
                  <a:lnTo>
                    <a:pt x="225320" y="140025"/>
                  </a:lnTo>
                  <a:lnTo>
                    <a:pt x="229126" y="148530"/>
                  </a:lnTo>
                  <a:lnTo>
                    <a:pt x="232172" y="1785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3" name="SMARTInkShape-2469"/>
          <p:cNvSpPr/>
          <p:nvPr/>
        </p:nvSpPr>
        <p:spPr>
          <a:xfrm>
            <a:off x="2268141" y="4661297"/>
            <a:ext cx="71438" cy="276821"/>
          </a:xfrm>
          <a:custGeom>
            <a:avLst/>
            <a:gdLst/>
            <a:ahLst/>
            <a:cxnLst/>
            <a:rect l="0" t="0" r="0" b="0"/>
            <a:pathLst>
              <a:path w="71438" h="276821">
                <a:moveTo>
                  <a:pt x="0" y="0"/>
                </a:moveTo>
                <a:lnTo>
                  <a:pt x="0" y="42317"/>
                </a:lnTo>
                <a:lnTo>
                  <a:pt x="9713" y="78590"/>
                </a:lnTo>
                <a:lnTo>
                  <a:pt x="14239" y="92476"/>
                </a:lnTo>
                <a:lnTo>
                  <a:pt x="19790" y="128289"/>
                </a:lnTo>
                <a:lnTo>
                  <a:pt x="30146" y="168547"/>
                </a:lnTo>
                <a:lnTo>
                  <a:pt x="42052" y="211520"/>
                </a:lnTo>
                <a:lnTo>
                  <a:pt x="46525" y="231345"/>
                </a:lnTo>
                <a:lnTo>
                  <a:pt x="54134" y="247141"/>
                </a:lnTo>
                <a:lnTo>
                  <a:pt x="58786" y="254699"/>
                </a:lnTo>
                <a:lnTo>
                  <a:pt x="62397" y="264533"/>
                </a:lnTo>
                <a:lnTo>
                  <a:pt x="71437" y="27682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6" name="SMARTInkShape-Group476"/>
          <p:cNvGrpSpPr/>
          <p:nvPr/>
        </p:nvGrpSpPr>
        <p:grpSpPr>
          <a:xfrm>
            <a:off x="1437680" y="5089922"/>
            <a:ext cx="241102" cy="232173"/>
            <a:chOff x="1437680" y="5089922"/>
            <a:chExt cx="241102" cy="232173"/>
          </a:xfrm>
        </p:grpSpPr>
        <p:sp>
          <p:nvSpPr>
            <p:cNvPr id="354" name="SMARTInkShape-2470"/>
            <p:cNvSpPr/>
            <p:nvPr/>
          </p:nvSpPr>
          <p:spPr>
            <a:xfrm>
              <a:off x="1437680" y="5089922"/>
              <a:ext cx="26790" cy="232173"/>
            </a:xfrm>
            <a:custGeom>
              <a:avLst/>
              <a:gdLst/>
              <a:ahLst/>
              <a:cxnLst/>
              <a:rect l="0" t="0" r="0" b="0"/>
              <a:pathLst>
                <a:path w="26790" h="232173">
                  <a:moveTo>
                    <a:pt x="0" y="0"/>
                  </a:moveTo>
                  <a:lnTo>
                    <a:pt x="0" y="12429"/>
                  </a:lnTo>
                  <a:lnTo>
                    <a:pt x="8378" y="53830"/>
                  </a:lnTo>
                  <a:lnTo>
                    <a:pt x="11527" y="96387"/>
                  </a:lnTo>
                  <a:lnTo>
                    <a:pt x="16608" y="121675"/>
                  </a:lnTo>
                  <a:lnTo>
                    <a:pt x="20340" y="158824"/>
                  </a:lnTo>
                  <a:lnTo>
                    <a:pt x="25515" y="184169"/>
                  </a:lnTo>
                  <a:lnTo>
                    <a:pt x="26767" y="227848"/>
                  </a:lnTo>
                  <a:lnTo>
                    <a:pt x="2678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2471"/>
            <p:cNvSpPr/>
            <p:nvPr/>
          </p:nvSpPr>
          <p:spPr>
            <a:xfrm>
              <a:off x="1553766" y="5117247"/>
              <a:ext cx="125016" cy="142340"/>
            </a:xfrm>
            <a:custGeom>
              <a:avLst/>
              <a:gdLst/>
              <a:ahLst/>
              <a:cxnLst/>
              <a:rect l="0" t="0" r="0" b="0"/>
              <a:pathLst>
                <a:path w="125016" h="142340">
                  <a:moveTo>
                    <a:pt x="0" y="26253"/>
                  </a:moveTo>
                  <a:lnTo>
                    <a:pt x="0" y="17432"/>
                  </a:lnTo>
                  <a:lnTo>
                    <a:pt x="0" y="25888"/>
                  </a:lnTo>
                  <a:lnTo>
                    <a:pt x="4740" y="30885"/>
                  </a:lnTo>
                  <a:lnTo>
                    <a:pt x="7067" y="38565"/>
                  </a:lnTo>
                  <a:lnTo>
                    <a:pt x="9094" y="47600"/>
                  </a:lnTo>
                  <a:lnTo>
                    <a:pt x="14821" y="59257"/>
                  </a:lnTo>
                  <a:lnTo>
                    <a:pt x="17951" y="73845"/>
                  </a:lnTo>
                  <a:lnTo>
                    <a:pt x="23729" y="85885"/>
                  </a:lnTo>
                  <a:lnTo>
                    <a:pt x="26709" y="129337"/>
                  </a:lnTo>
                  <a:lnTo>
                    <a:pt x="26788" y="142172"/>
                  </a:lnTo>
                  <a:lnTo>
                    <a:pt x="26788" y="137549"/>
                  </a:lnTo>
                  <a:lnTo>
                    <a:pt x="18686" y="108333"/>
                  </a:lnTo>
                  <a:lnTo>
                    <a:pt x="17932" y="68467"/>
                  </a:lnTo>
                  <a:lnTo>
                    <a:pt x="18873" y="50226"/>
                  </a:lnTo>
                  <a:lnTo>
                    <a:pt x="25550" y="25062"/>
                  </a:lnTo>
                  <a:lnTo>
                    <a:pt x="27948" y="21490"/>
                  </a:lnTo>
                  <a:lnTo>
                    <a:pt x="50050" y="3537"/>
                  </a:lnTo>
                  <a:lnTo>
                    <a:pt x="59368" y="671"/>
                  </a:lnTo>
                  <a:lnTo>
                    <a:pt x="65411" y="0"/>
                  </a:lnTo>
                  <a:lnTo>
                    <a:pt x="71405" y="2348"/>
                  </a:lnTo>
                  <a:lnTo>
                    <a:pt x="74392" y="4363"/>
                  </a:lnTo>
                  <a:lnTo>
                    <a:pt x="76384" y="6699"/>
                  </a:lnTo>
                  <a:lnTo>
                    <a:pt x="94502" y="39368"/>
                  </a:lnTo>
                  <a:lnTo>
                    <a:pt x="105076" y="79902"/>
                  </a:lnTo>
                  <a:lnTo>
                    <a:pt x="109619" y="108488"/>
                  </a:lnTo>
                  <a:lnTo>
                    <a:pt x="118164" y="132789"/>
                  </a:lnTo>
                  <a:lnTo>
                    <a:pt x="125015" y="142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SMARTInkShape-Group477"/>
          <p:cNvGrpSpPr/>
          <p:nvPr/>
        </p:nvGrpSpPr>
        <p:grpSpPr>
          <a:xfrm>
            <a:off x="2134195" y="5116711"/>
            <a:ext cx="597768" cy="176675"/>
            <a:chOff x="2134195" y="5116711"/>
            <a:chExt cx="597768" cy="176675"/>
          </a:xfrm>
        </p:grpSpPr>
        <p:sp>
          <p:nvSpPr>
            <p:cNvPr id="357" name="SMARTInkShape-2472"/>
            <p:cNvSpPr/>
            <p:nvPr/>
          </p:nvSpPr>
          <p:spPr>
            <a:xfrm>
              <a:off x="2134195" y="5116711"/>
              <a:ext cx="133947" cy="176675"/>
            </a:xfrm>
            <a:custGeom>
              <a:avLst/>
              <a:gdLst/>
              <a:ahLst/>
              <a:cxnLst/>
              <a:rect l="0" t="0" r="0" b="0"/>
              <a:pathLst>
                <a:path w="133947" h="176675">
                  <a:moveTo>
                    <a:pt x="0" y="0"/>
                  </a:moveTo>
                  <a:lnTo>
                    <a:pt x="993" y="22943"/>
                  </a:lnTo>
                  <a:lnTo>
                    <a:pt x="7689" y="50879"/>
                  </a:lnTo>
                  <a:lnTo>
                    <a:pt x="8821" y="94033"/>
                  </a:lnTo>
                  <a:lnTo>
                    <a:pt x="8924" y="136850"/>
                  </a:lnTo>
                  <a:lnTo>
                    <a:pt x="8930" y="176674"/>
                  </a:lnTo>
                  <a:lnTo>
                    <a:pt x="7938" y="176322"/>
                  </a:lnTo>
                  <a:lnTo>
                    <a:pt x="1242" y="170737"/>
                  </a:lnTo>
                  <a:lnTo>
                    <a:pt x="109" y="144900"/>
                  </a:lnTo>
                  <a:lnTo>
                    <a:pt x="7151" y="121851"/>
                  </a:lnTo>
                  <a:lnTo>
                    <a:pt x="15450" y="98189"/>
                  </a:lnTo>
                  <a:lnTo>
                    <a:pt x="16254" y="92249"/>
                  </a:lnTo>
                  <a:lnTo>
                    <a:pt x="22438" y="80356"/>
                  </a:lnTo>
                  <a:lnTo>
                    <a:pt x="52111" y="38694"/>
                  </a:lnTo>
                  <a:lnTo>
                    <a:pt x="80566" y="18643"/>
                  </a:lnTo>
                  <a:lnTo>
                    <a:pt x="113458" y="2715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473"/>
            <p:cNvSpPr/>
            <p:nvPr/>
          </p:nvSpPr>
          <p:spPr>
            <a:xfrm>
              <a:off x="2277228" y="5127403"/>
              <a:ext cx="205226" cy="150043"/>
            </a:xfrm>
            <a:custGeom>
              <a:avLst/>
              <a:gdLst/>
              <a:ahLst/>
              <a:cxnLst/>
              <a:rect l="0" t="0" r="0" b="0"/>
              <a:pathLst>
                <a:path w="205226" h="150043">
                  <a:moveTo>
                    <a:pt x="124858" y="60745"/>
                  </a:moveTo>
                  <a:lnTo>
                    <a:pt x="124858" y="47443"/>
                  </a:lnTo>
                  <a:lnTo>
                    <a:pt x="122212" y="42265"/>
                  </a:lnTo>
                  <a:lnTo>
                    <a:pt x="95046" y="13110"/>
                  </a:lnTo>
                  <a:lnTo>
                    <a:pt x="81409" y="4187"/>
                  </a:lnTo>
                  <a:lnTo>
                    <a:pt x="64800" y="0"/>
                  </a:lnTo>
                  <a:lnTo>
                    <a:pt x="55832" y="1667"/>
                  </a:lnTo>
                  <a:lnTo>
                    <a:pt x="37250" y="10821"/>
                  </a:lnTo>
                  <a:lnTo>
                    <a:pt x="28705" y="19044"/>
                  </a:lnTo>
                  <a:lnTo>
                    <a:pt x="5917" y="57942"/>
                  </a:lnTo>
                  <a:lnTo>
                    <a:pt x="1042" y="87752"/>
                  </a:lnTo>
                  <a:lnTo>
                    <a:pt x="0" y="115173"/>
                  </a:lnTo>
                  <a:lnTo>
                    <a:pt x="5204" y="124954"/>
                  </a:lnTo>
                  <a:lnTo>
                    <a:pt x="19973" y="142661"/>
                  </a:lnTo>
                  <a:lnTo>
                    <a:pt x="26318" y="146762"/>
                  </a:lnTo>
                  <a:lnTo>
                    <a:pt x="29399" y="147855"/>
                  </a:lnTo>
                  <a:lnTo>
                    <a:pt x="38114" y="146425"/>
                  </a:lnTo>
                  <a:lnTo>
                    <a:pt x="64671" y="134683"/>
                  </a:lnTo>
                  <a:lnTo>
                    <a:pt x="87448" y="115473"/>
                  </a:lnTo>
                  <a:lnTo>
                    <a:pt x="109565" y="73732"/>
                  </a:lnTo>
                  <a:lnTo>
                    <a:pt x="121693" y="32036"/>
                  </a:lnTo>
                  <a:lnTo>
                    <a:pt x="124734" y="9088"/>
                  </a:lnTo>
                  <a:lnTo>
                    <a:pt x="124821" y="12477"/>
                  </a:lnTo>
                  <a:lnTo>
                    <a:pt x="122196" y="17133"/>
                  </a:lnTo>
                  <a:lnTo>
                    <a:pt x="118714" y="22511"/>
                  </a:lnTo>
                  <a:lnTo>
                    <a:pt x="116754" y="32108"/>
                  </a:lnTo>
                  <a:lnTo>
                    <a:pt x="116993" y="65075"/>
                  </a:lnTo>
                  <a:lnTo>
                    <a:pt x="131166" y="107574"/>
                  </a:lnTo>
                  <a:lnTo>
                    <a:pt x="145741" y="133291"/>
                  </a:lnTo>
                  <a:lnTo>
                    <a:pt x="154638" y="143536"/>
                  </a:lnTo>
                  <a:lnTo>
                    <a:pt x="163228" y="147151"/>
                  </a:lnTo>
                  <a:lnTo>
                    <a:pt x="205225" y="150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2474"/>
            <p:cNvSpPr/>
            <p:nvPr/>
          </p:nvSpPr>
          <p:spPr>
            <a:xfrm>
              <a:off x="2527469" y="5125641"/>
              <a:ext cx="204494" cy="158815"/>
            </a:xfrm>
            <a:custGeom>
              <a:avLst/>
              <a:gdLst/>
              <a:ahLst/>
              <a:cxnLst/>
              <a:rect l="0" t="0" r="0" b="0"/>
              <a:pathLst>
                <a:path w="204494" h="158815">
                  <a:moveTo>
                    <a:pt x="8562" y="8929"/>
                  </a:moveTo>
                  <a:lnTo>
                    <a:pt x="874" y="16618"/>
                  </a:lnTo>
                  <a:lnTo>
                    <a:pt x="0" y="22232"/>
                  </a:lnTo>
                  <a:lnTo>
                    <a:pt x="646" y="63121"/>
                  </a:lnTo>
                  <a:lnTo>
                    <a:pt x="10657" y="107018"/>
                  </a:lnTo>
                  <a:lnTo>
                    <a:pt x="23721" y="135911"/>
                  </a:lnTo>
                  <a:lnTo>
                    <a:pt x="38364" y="154256"/>
                  </a:lnTo>
                  <a:lnTo>
                    <a:pt x="44297" y="157855"/>
                  </a:lnTo>
                  <a:lnTo>
                    <a:pt x="47268" y="158814"/>
                  </a:lnTo>
                  <a:lnTo>
                    <a:pt x="50241" y="158462"/>
                  </a:lnTo>
                  <a:lnTo>
                    <a:pt x="56190" y="155425"/>
                  </a:lnTo>
                  <a:lnTo>
                    <a:pt x="58174" y="153226"/>
                  </a:lnTo>
                  <a:lnTo>
                    <a:pt x="74415" y="118479"/>
                  </a:lnTo>
                  <a:lnTo>
                    <a:pt x="84250" y="75604"/>
                  </a:lnTo>
                  <a:lnTo>
                    <a:pt x="88656" y="33804"/>
                  </a:lnTo>
                  <a:lnTo>
                    <a:pt x="88919" y="18539"/>
                  </a:lnTo>
                  <a:lnTo>
                    <a:pt x="88929" y="30348"/>
                  </a:lnTo>
                  <a:lnTo>
                    <a:pt x="99953" y="71692"/>
                  </a:lnTo>
                  <a:lnTo>
                    <a:pt x="118818" y="113124"/>
                  </a:lnTo>
                  <a:lnTo>
                    <a:pt x="136565" y="144089"/>
                  </a:lnTo>
                  <a:lnTo>
                    <a:pt x="142513" y="148375"/>
                  </a:lnTo>
                  <a:lnTo>
                    <a:pt x="151439" y="150788"/>
                  </a:lnTo>
                  <a:lnTo>
                    <a:pt x="154415" y="151127"/>
                  </a:lnTo>
                  <a:lnTo>
                    <a:pt x="160368" y="148857"/>
                  </a:lnTo>
                  <a:lnTo>
                    <a:pt x="172274" y="139316"/>
                  </a:lnTo>
                  <a:lnTo>
                    <a:pt x="196086" y="97972"/>
                  </a:lnTo>
                  <a:lnTo>
                    <a:pt x="201047" y="86207"/>
                  </a:lnTo>
                  <a:lnTo>
                    <a:pt x="204493" y="56539"/>
                  </a:lnTo>
                  <a:lnTo>
                    <a:pt x="200120" y="38690"/>
                  </a:lnTo>
                  <a:lnTo>
                    <a:pt x="187629" y="10848"/>
                  </a:lnTo>
                  <a:lnTo>
                    <a:pt x="18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SMARTInkShape-Group478"/>
          <p:cNvGrpSpPr/>
          <p:nvPr/>
        </p:nvGrpSpPr>
        <p:grpSpPr>
          <a:xfrm>
            <a:off x="2973586" y="4920258"/>
            <a:ext cx="2437806" cy="401837"/>
            <a:chOff x="2973586" y="4920258"/>
            <a:chExt cx="2437806" cy="401837"/>
          </a:xfrm>
        </p:grpSpPr>
        <p:sp>
          <p:nvSpPr>
            <p:cNvPr id="361" name="SMARTInkShape-2475"/>
            <p:cNvSpPr/>
            <p:nvPr/>
          </p:nvSpPr>
          <p:spPr>
            <a:xfrm>
              <a:off x="3055241" y="5027814"/>
              <a:ext cx="88010" cy="294281"/>
            </a:xfrm>
            <a:custGeom>
              <a:avLst/>
              <a:gdLst/>
              <a:ahLst/>
              <a:cxnLst/>
              <a:rect l="0" t="0" r="0" b="0"/>
              <a:pathLst>
                <a:path w="88010" h="294281">
                  <a:moveTo>
                    <a:pt x="88009" y="17459"/>
                  </a:moveTo>
                  <a:lnTo>
                    <a:pt x="83269" y="17459"/>
                  </a:lnTo>
                  <a:lnTo>
                    <a:pt x="78295" y="14814"/>
                  </a:lnTo>
                  <a:lnTo>
                    <a:pt x="65886" y="4157"/>
                  </a:lnTo>
                  <a:lnTo>
                    <a:pt x="58002" y="1625"/>
                  </a:lnTo>
                  <a:lnTo>
                    <a:pt x="41512" y="0"/>
                  </a:lnTo>
                  <a:lnTo>
                    <a:pt x="34932" y="2424"/>
                  </a:lnTo>
                  <a:lnTo>
                    <a:pt x="22624" y="12064"/>
                  </a:lnTo>
                  <a:lnTo>
                    <a:pt x="13624" y="25342"/>
                  </a:lnTo>
                  <a:lnTo>
                    <a:pt x="9414" y="41843"/>
                  </a:lnTo>
                  <a:lnTo>
                    <a:pt x="5230" y="80826"/>
                  </a:lnTo>
                  <a:lnTo>
                    <a:pt x="0" y="115856"/>
                  </a:lnTo>
                  <a:lnTo>
                    <a:pt x="5103" y="157575"/>
                  </a:lnTo>
                  <a:lnTo>
                    <a:pt x="7308" y="199879"/>
                  </a:lnTo>
                  <a:lnTo>
                    <a:pt x="17312" y="238560"/>
                  </a:lnTo>
                  <a:lnTo>
                    <a:pt x="32710" y="277508"/>
                  </a:lnTo>
                  <a:lnTo>
                    <a:pt x="34431" y="294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2476"/>
            <p:cNvSpPr/>
            <p:nvPr/>
          </p:nvSpPr>
          <p:spPr>
            <a:xfrm>
              <a:off x="2973586" y="5145277"/>
              <a:ext cx="267655" cy="148219"/>
            </a:xfrm>
            <a:custGeom>
              <a:avLst/>
              <a:gdLst/>
              <a:ahLst/>
              <a:cxnLst/>
              <a:rect l="0" t="0" r="0" b="0"/>
              <a:pathLst>
                <a:path w="267655" h="148219">
                  <a:moveTo>
                    <a:pt x="0" y="60731"/>
                  </a:moveTo>
                  <a:lnTo>
                    <a:pt x="0" y="52169"/>
                  </a:lnTo>
                  <a:lnTo>
                    <a:pt x="38160" y="47070"/>
                  </a:lnTo>
                  <a:lnTo>
                    <a:pt x="80689" y="43424"/>
                  </a:lnTo>
                  <a:lnTo>
                    <a:pt x="124066" y="36807"/>
                  </a:lnTo>
                  <a:lnTo>
                    <a:pt x="161981" y="34319"/>
                  </a:lnTo>
                  <a:lnTo>
                    <a:pt x="200955" y="24869"/>
                  </a:lnTo>
                  <a:lnTo>
                    <a:pt x="214141" y="16201"/>
                  </a:lnTo>
                  <a:lnTo>
                    <a:pt x="209521" y="16118"/>
                  </a:lnTo>
                  <a:lnTo>
                    <a:pt x="208141" y="17098"/>
                  </a:lnTo>
                  <a:lnTo>
                    <a:pt x="206609" y="20833"/>
                  </a:lnTo>
                  <a:lnTo>
                    <a:pt x="205208" y="22226"/>
                  </a:lnTo>
                  <a:lnTo>
                    <a:pt x="201006" y="23774"/>
                  </a:lnTo>
                  <a:lnTo>
                    <a:pt x="195830" y="29754"/>
                  </a:lnTo>
                  <a:lnTo>
                    <a:pt x="191215" y="38033"/>
                  </a:lnTo>
                  <a:lnTo>
                    <a:pt x="188617" y="49265"/>
                  </a:lnTo>
                  <a:lnTo>
                    <a:pt x="186855" y="64720"/>
                  </a:lnTo>
                  <a:lnTo>
                    <a:pt x="179878" y="93606"/>
                  </a:lnTo>
                  <a:lnTo>
                    <a:pt x="186395" y="124463"/>
                  </a:lnTo>
                  <a:lnTo>
                    <a:pt x="189668" y="131390"/>
                  </a:lnTo>
                  <a:lnTo>
                    <a:pt x="199853" y="143921"/>
                  </a:lnTo>
                  <a:lnTo>
                    <a:pt x="205571" y="147314"/>
                  </a:lnTo>
                  <a:lnTo>
                    <a:pt x="208485" y="148218"/>
                  </a:lnTo>
                  <a:lnTo>
                    <a:pt x="211420" y="147829"/>
                  </a:lnTo>
                  <a:lnTo>
                    <a:pt x="235339" y="134691"/>
                  </a:lnTo>
                  <a:lnTo>
                    <a:pt x="242840" y="128990"/>
                  </a:lnTo>
                  <a:lnTo>
                    <a:pt x="258798" y="104569"/>
                  </a:lnTo>
                  <a:lnTo>
                    <a:pt x="263849" y="93113"/>
                  </a:lnTo>
                  <a:lnTo>
                    <a:pt x="267654" y="51779"/>
                  </a:lnTo>
                  <a:lnTo>
                    <a:pt x="266793" y="40877"/>
                  </a:lnTo>
                  <a:lnTo>
                    <a:pt x="263103" y="32725"/>
                  </a:lnTo>
                  <a:lnTo>
                    <a:pt x="246896" y="13260"/>
                  </a:lnTo>
                  <a:lnTo>
                    <a:pt x="233337" y="4222"/>
                  </a:lnTo>
                  <a:lnTo>
                    <a:pt x="221493" y="0"/>
                  </a:lnTo>
                  <a:lnTo>
                    <a:pt x="218107" y="400"/>
                  </a:lnTo>
                  <a:lnTo>
                    <a:pt x="196453" y="71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2477"/>
            <p:cNvSpPr/>
            <p:nvPr/>
          </p:nvSpPr>
          <p:spPr>
            <a:xfrm>
              <a:off x="3303984" y="5125641"/>
              <a:ext cx="62509" cy="147592"/>
            </a:xfrm>
            <a:custGeom>
              <a:avLst/>
              <a:gdLst/>
              <a:ahLst/>
              <a:cxnLst/>
              <a:rect l="0" t="0" r="0" b="0"/>
              <a:pathLst>
                <a:path w="62509" h="147592">
                  <a:moveTo>
                    <a:pt x="0" y="26789"/>
                  </a:moveTo>
                  <a:lnTo>
                    <a:pt x="0" y="40091"/>
                  </a:lnTo>
                  <a:lnTo>
                    <a:pt x="2646" y="45269"/>
                  </a:lnTo>
                  <a:lnTo>
                    <a:pt x="6137" y="50877"/>
                  </a:lnTo>
                  <a:lnTo>
                    <a:pt x="8103" y="60604"/>
                  </a:lnTo>
                  <a:lnTo>
                    <a:pt x="8916" y="105132"/>
                  </a:lnTo>
                  <a:lnTo>
                    <a:pt x="9916" y="113201"/>
                  </a:lnTo>
                  <a:lnTo>
                    <a:pt x="18024" y="137999"/>
                  </a:lnTo>
                  <a:lnTo>
                    <a:pt x="19953" y="139624"/>
                  </a:lnTo>
                  <a:lnTo>
                    <a:pt x="22232" y="140708"/>
                  </a:lnTo>
                  <a:lnTo>
                    <a:pt x="23751" y="142422"/>
                  </a:lnTo>
                  <a:lnTo>
                    <a:pt x="25889" y="147591"/>
                  </a:lnTo>
                  <a:lnTo>
                    <a:pt x="26189" y="147011"/>
                  </a:lnTo>
                  <a:lnTo>
                    <a:pt x="26786" y="105396"/>
                  </a:lnTo>
                  <a:lnTo>
                    <a:pt x="27782" y="63039"/>
                  </a:lnTo>
                  <a:lnTo>
                    <a:pt x="37813" y="29030"/>
                  </a:lnTo>
                  <a:lnTo>
                    <a:pt x="51117" y="9126"/>
                  </a:lnTo>
                  <a:lnTo>
                    <a:pt x="51937" y="6084"/>
                  </a:lnTo>
                  <a:lnTo>
                    <a:pt x="53477" y="4056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478"/>
            <p:cNvSpPr/>
            <p:nvPr/>
          </p:nvSpPr>
          <p:spPr>
            <a:xfrm>
              <a:off x="3473648" y="5099530"/>
              <a:ext cx="250033" cy="146992"/>
            </a:xfrm>
            <a:custGeom>
              <a:avLst/>
              <a:gdLst/>
              <a:ahLst/>
              <a:cxnLst/>
              <a:rect l="0" t="0" r="0" b="0"/>
              <a:pathLst>
                <a:path w="250033" h="146992">
                  <a:moveTo>
                    <a:pt x="0" y="61829"/>
                  </a:moveTo>
                  <a:lnTo>
                    <a:pt x="0" y="104636"/>
                  </a:lnTo>
                  <a:lnTo>
                    <a:pt x="0" y="127206"/>
                  </a:lnTo>
                  <a:lnTo>
                    <a:pt x="2646" y="133219"/>
                  </a:lnTo>
                  <a:lnTo>
                    <a:pt x="7689" y="140423"/>
                  </a:lnTo>
                  <a:lnTo>
                    <a:pt x="8685" y="146991"/>
                  </a:lnTo>
                  <a:lnTo>
                    <a:pt x="8821" y="144989"/>
                  </a:lnTo>
                  <a:lnTo>
                    <a:pt x="6236" y="140791"/>
                  </a:lnTo>
                  <a:lnTo>
                    <a:pt x="4158" y="138284"/>
                  </a:lnTo>
                  <a:lnTo>
                    <a:pt x="3764" y="135619"/>
                  </a:lnTo>
                  <a:lnTo>
                    <a:pt x="8346" y="110208"/>
                  </a:lnTo>
                  <a:lnTo>
                    <a:pt x="11461" y="81307"/>
                  </a:lnTo>
                  <a:lnTo>
                    <a:pt x="25174" y="38111"/>
                  </a:lnTo>
                  <a:lnTo>
                    <a:pt x="31363" y="26152"/>
                  </a:lnTo>
                  <a:lnTo>
                    <a:pt x="46765" y="7047"/>
                  </a:lnTo>
                  <a:lnTo>
                    <a:pt x="53196" y="2755"/>
                  </a:lnTo>
                  <a:lnTo>
                    <a:pt x="62395" y="339"/>
                  </a:lnTo>
                  <a:lnTo>
                    <a:pt x="65409" y="0"/>
                  </a:lnTo>
                  <a:lnTo>
                    <a:pt x="71404" y="2269"/>
                  </a:lnTo>
                  <a:lnTo>
                    <a:pt x="74392" y="4263"/>
                  </a:lnTo>
                  <a:lnTo>
                    <a:pt x="86316" y="21721"/>
                  </a:lnTo>
                  <a:lnTo>
                    <a:pt x="94257" y="38480"/>
                  </a:lnTo>
                  <a:lnTo>
                    <a:pt x="105062" y="82362"/>
                  </a:lnTo>
                  <a:lnTo>
                    <a:pt x="107218" y="96752"/>
                  </a:lnTo>
                  <a:lnTo>
                    <a:pt x="114041" y="116720"/>
                  </a:lnTo>
                  <a:lnTo>
                    <a:pt x="115967" y="139987"/>
                  </a:lnTo>
                  <a:lnTo>
                    <a:pt x="116999" y="140723"/>
                  </a:lnTo>
                  <a:lnTo>
                    <a:pt x="120792" y="141542"/>
                  </a:lnTo>
                  <a:lnTo>
                    <a:pt x="122200" y="140768"/>
                  </a:lnTo>
                  <a:lnTo>
                    <a:pt x="123139" y="139260"/>
                  </a:lnTo>
                  <a:lnTo>
                    <a:pt x="124460" y="132396"/>
                  </a:lnTo>
                  <a:lnTo>
                    <a:pt x="125987" y="88052"/>
                  </a:lnTo>
                  <a:lnTo>
                    <a:pt x="137442" y="56194"/>
                  </a:lnTo>
                  <a:lnTo>
                    <a:pt x="163725" y="15609"/>
                  </a:lnTo>
                  <a:lnTo>
                    <a:pt x="169671" y="11522"/>
                  </a:lnTo>
                  <a:lnTo>
                    <a:pt x="178596" y="9220"/>
                  </a:lnTo>
                  <a:lnTo>
                    <a:pt x="181572" y="8897"/>
                  </a:lnTo>
                  <a:lnTo>
                    <a:pt x="207119" y="15996"/>
                  </a:lnTo>
                  <a:lnTo>
                    <a:pt x="209517" y="18375"/>
                  </a:lnTo>
                  <a:lnTo>
                    <a:pt x="220029" y="47574"/>
                  </a:lnTo>
                  <a:lnTo>
                    <a:pt x="229296" y="91447"/>
                  </a:lnTo>
                  <a:lnTo>
                    <a:pt x="239749" y="121210"/>
                  </a:lnTo>
                  <a:lnTo>
                    <a:pt x="250032" y="13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479"/>
            <p:cNvSpPr/>
            <p:nvPr/>
          </p:nvSpPr>
          <p:spPr>
            <a:xfrm>
              <a:off x="3786188" y="5223867"/>
              <a:ext cx="26790" cy="76552"/>
            </a:xfrm>
            <a:custGeom>
              <a:avLst/>
              <a:gdLst/>
              <a:ahLst/>
              <a:cxnLst/>
              <a:rect l="0" t="0" r="0" b="0"/>
              <a:pathLst>
                <a:path w="26790" h="76552">
                  <a:moveTo>
                    <a:pt x="26789" y="0"/>
                  </a:moveTo>
                  <a:lnTo>
                    <a:pt x="26789" y="13303"/>
                  </a:lnTo>
                  <a:lnTo>
                    <a:pt x="24143" y="18480"/>
                  </a:lnTo>
                  <a:lnTo>
                    <a:pt x="22048" y="21250"/>
                  </a:lnTo>
                  <a:lnTo>
                    <a:pt x="19721" y="29619"/>
                  </a:lnTo>
                  <a:lnTo>
                    <a:pt x="16940" y="59293"/>
                  </a:lnTo>
                  <a:lnTo>
                    <a:pt x="9300" y="70906"/>
                  </a:lnTo>
                  <a:lnTo>
                    <a:pt x="4298" y="71280"/>
                  </a:lnTo>
                  <a:lnTo>
                    <a:pt x="2866" y="72325"/>
                  </a:lnTo>
                  <a:lnTo>
                    <a:pt x="1273" y="76132"/>
                  </a:lnTo>
                  <a:lnTo>
                    <a:pt x="849" y="76551"/>
                  </a:lnTo>
                  <a:lnTo>
                    <a:pt x="566" y="75839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2480"/>
            <p:cNvSpPr/>
            <p:nvPr/>
          </p:nvSpPr>
          <p:spPr>
            <a:xfrm>
              <a:off x="4018359" y="5038097"/>
              <a:ext cx="141076" cy="149894"/>
            </a:xfrm>
            <a:custGeom>
              <a:avLst/>
              <a:gdLst/>
              <a:ahLst/>
              <a:cxnLst/>
              <a:rect l="0" t="0" r="0" b="0"/>
              <a:pathLst>
                <a:path w="141076" h="149894">
                  <a:moveTo>
                    <a:pt x="8930" y="42895"/>
                  </a:moveTo>
                  <a:lnTo>
                    <a:pt x="8930" y="38155"/>
                  </a:lnTo>
                  <a:lnTo>
                    <a:pt x="9922" y="36758"/>
                  </a:lnTo>
                  <a:lnTo>
                    <a:pt x="11576" y="35827"/>
                  </a:lnTo>
                  <a:lnTo>
                    <a:pt x="13670" y="35207"/>
                  </a:lnTo>
                  <a:lnTo>
                    <a:pt x="15067" y="33801"/>
                  </a:lnTo>
                  <a:lnTo>
                    <a:pt x="19954" y="24415"/>
                  </a:lnTo>
                  <a:lnTo>
                    <a:pt x="25736" y="18807"/>
                  </a:lnTo>
                  <a:lnTo>
                    <a:pt x="50848" y="2191"/>
                  </a:lnTo>
                  <a:lnTo>
                    <a:pt x="60964" y="0"/>
                  </a:lnTo>
                  <a:lnTo>
                    <a:pt x="72074" y="1672"/>
                  </a:lnTo>
                  <a:lnTo>
                    <a:pt x="86840" y="8191"/>
                  </a:lnTo>
                  <a:lnTo>
                    <a:pt x="109993" y="23186"/>
                  </a:lnTo>
                  <a:lnTo>
                    <a:pt x="136801" y="59179"/>
                  </a:lnTo>
                  <a:lnTo>
                    <a:pt x="141075" y="76052"/>
                  </a:lnTo>
                  <a:lnTo>
                    <a:pt x="139691" y="81867"/>
                  </a:lnTo>
                  <a:lnTo>
                    <a:pt x="113276" y="124486"/>
                  </a:lnTo>
                  <a:lnTo>
                    <a:pt x="88535" y="140891"/>
                  </a:lnTo>
                  <a:lnTo>
                    <a:pt x="77052" y="145980"/>
                  </a:lnTo>
                  <a:lnTo>
                    <a:pt x="34493" y="149893"/>
                  </a:lnTo>
                  <a:lnTo>
                    <a:pt x="19591" y="145264"/>
                  </a:lnTo>
                  <a:lnTo>
                    <a:pt x="0" y="1321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2481"/>
            <p:cNvSpPr/>
            <p:nvPr/>
          </p:nvSpPr>
          <p:spPr>
            <a:xfrm>
              <a:off x="4196953" y="5031554"/>
              <a:ext cx="107157" cy="120708"/>
            </a:xfrm>
            <a:custGeom>
              <a:avLst/>
              <a:gdLst/>
              <a:ahLst/>
              <a:cxnLst/>
              <a:rect l="0" t="0" r="0" b="0"/>
              <a:pathLst>
                <a:path w="107157" h="120708">
                  <a:moveTo>
                    <a:pt x="0" y="103016"/>
                  </a:moveTo>
                  <a:lnTo>
                    <a:pt x="0" y="98276"/>
                  </a:lnTo>
                  <a:lnTo>
                    <a:pt x="992" y="96879"/>
                  </a:lnTo>
                  <a:lnTo>
                    <a:pt x="2646" y="95948"/>
                  </a:lnTo>
                  <a:lnTo>
                    <a:pt x="4741" y="95328"/>
                  </a:lnTo>
                  <a:lnTo>
                    <a:pt x="6137" y="93922"/>
                  </a:lnTo>
                  <a:lnTo>
                    <a:pt x="9677" y="85065"/>
                  </a:lnTo>
                  <a:lnTo>
                    <a:pt x="31847" y="61265"/>
                  </a:lnTo>
                  <a:lnTo>
                    <a:pt x="43256" y="29840"/>
                  </a:lnTo>
                  <a:lnTo>
                    <a:pt x="44526" y="10851"/>
                  </a:lnTo>
                  <a:lnTo>
                    <a:pt x="43575" y="8831"/>
                  </a:lnTo>
                  <a:lnTo>
                    <a:pt x="41949" y="7484"/>
                  </a:lnTo>
                  <a:lnTo>
                    <a:pt x="39872" y="6586"/>
                  </a:lnTo>
                  <a:lnTo>
                    <a:pt x="38488" y="4995"/>
                  </a:lnTo>
                  <a:lnTo>
                    <a:pt x="36949" y="581"/>
                  </a:lnTo>
                  <a:lnTo>
                    <a:pt x="35547" y="0"/>
                  </a:lnTo>
                  <a:lnTo>
                    <a:pt x="33620" y="605"/>
                  </a:lnTo>
                  <a:lnTo>
                    <a:pt x="23398" y="8703"/>
                  </a:lnTo>
                  <a:lnTo>
                    <a:pt x="20321" y="14136"/>
                  </a:lnTo>
                  <a:lnTo>
                    <a:pt x="4599" y="56795"/>
                  </a:lnTo>
                  <a:lnTo>
                    <a:pt x="4690" y="67921"/>
                  </a:lnTo>
                  <a:lnTo>
                    <a:pt x="11203" y="100425"/>
                  </a:lnTo>
                  <a:lnTo>
                    <a:pt x="13422" y="104266"/>
                  </a:lnTo>
                  <a:lnTo>
                    <a:pt x="26026" y="114410"/>
                  </a:lnTo>
                  <a:lnTo>
                    <a:pt x="42328" y="118960"/>
                  </a:lnTo>
                  <a:lnTo>
                    <a:pt x="69760" y="120707"/>
                  </a:lnTo>
                  <a:lnTo>
                    <a:pt x="107156" y="111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2482"/>
            <p:cNvSpPr/>
            <p:nvPr/>
          </p:nvSpPr>
          <p:spPr>
            <a:xfrm>
              <a:off x="4339828" y="4938117"/>
              <a:ext cx="35720" cy="241103"/>
            </a:xfrm>
            <a:custGeom>
              <a:avLst/>
              <a:gdLst/>
              <a:ahLst/>
              <a:cxnLst/>
              <a:rect l="0" t="0" r="0" b="0"/>
              <a:pathLst>
                <a:path w="35720" h="241103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1"/>
                  </a:lnTo>
                  <a:lnTo>
                    <a:pt x="7689" y="20991"/>
                  </a:lnTo>
                  <a:lnTo>
                    <a:pt x="11412" y="52521"/>
                  </a:lnTo>
                  <a:lnTo>
                    <a:pt x="15949" y="73770"/>
                  </a:lnTo>
                  <a:lnTo>
                    <a:pt x="23745" y="116394"/>
                  </a:lnTo>
                  <a:lnTo>
                    <a:pt x="26388" y="160775"/>
                  </a:lnTo>
                  <a:lnTo>
                    <a:pt x="34443" y="201887"/>
                  </a:lnTo>
                  <a:lnTo>
                    <a:pt x="35719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2483"/>
            <p:cNvSpPr/>
            <p:nvPr/>
          </p:nvSpPr>
          <p:spPr>
            <a:xfrm>
              <a:off x="4286250" y="5027414"/>
              <a:ext cx="133946" cy="17860"/>
            </a:xfrm>
            <a:custGeom>
              <a:avLst/>
              <a:gdLst/>
              <a:ahLst/>
              <a:cxnLst/>
              <a:rect l="0" t="0" r="0" b="0"/>
              <a:pathLst>
                <a:path w="133946" h="17860">
                  <a:moveTo>
                    <a:pt x="0" y="17859"/>
                  </a:moveTo>
                  <a:lnTo>
                    <a:pt x="4740" y="13119"/>
                  </a:lnTo>
                  <a:lnTo>
                    <a:pt x="12359" y="10791"/>
                  </a:lnTo>
                  <a:lnTo>
                    <a:pt x="50802" y="4298"/>
                  </a:lnTo>
                  <a:lnTo>
                    <a:pt x="94026" y="378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2484"/>
            <p:cNvSpPr/>
            <p:nvPr/>
          </p:nvSpPr>
          <p:spPr>
            <a:xfrm>
              <a:off x="4464845" y="4984281"/>
              <a:ext cx="169132" cy="158952"/>
            </a:xfrm>
            <a:custGeom>
              <a:avLst/>
              <a:gdLst/>
              <a:ahLst/>
              <a:cxnLst/>
              <a:rect l="0" t="0" r="0" b="0"/>
              <a:pathLst>
                <a:path w="169132" h="158952">
                  <a:moveTo>
                    <a:pt x="8928" y="16344"/>
                  </a:moveTo>
                  <a:lnTo>
                    <a:pt x="8928" y="24033"/>
                  </a:lnTo>
                  <a:lnTo>
                    <a:pt x="2792" y="32158"/>
                  </a:lnTo>
                  <a:lnTo>
                    <a:pt x="1240" y="37594"/>
                  </a:lnTo>
                  <a:lnTo>
                    <a:pt x="31" y="80230"/>
                  </a:lnTo>
                  <a:lnTo>
                    <a:pt x="0" y="124827"/>
                  </a:lnTo>
                  <a:lnTo>
                    <a:pt x="2645" y="131696"/>
                  </a:lnTo>
                  <a:lnTo>
                    <a:pt x="8820" y="141192"/>
                  </a:lnTo>
                  <a:lnTo>
                    <a:pt x="8927" y="100830"/>
                  </a:lnTo>
                  <a:lnTo>
                    <a:pt x="9920" y="86636"/>
                  </a:lnTo>
                  <a:lnTo>
                    <a:pt x="25179" y="41992"/>
                  </a:lnTo>
                  <a:lnTo>
                    <a:pt x="31052" y="27030"/>
                  </a:lnTo>
                  <a:lnTo>
                    <a:pt x="33599" y="23468"/>
                  </a:lnTo>
                  <a:lnTo>
                    <a:pt x="59552" y="2290"/>
                  </a:lnTo>
                  <a:lnTo>
                    <a:pt x="65493" y="176"/>
                  </a:lnTo>
                  <a:lnTo>
                    <a:pt x="68466" y="604"/>
                  </a:lnTo>
                  <a:lnTo>
                    <a:pt x="74416" y="3726"/>
                  </a:lnTo>
                  <a:lnTo>
                    <a:pt x="86320" y="12823"/>
                  </a:lnTo>
                  <a:lnTo>
                    <a:pt x="92273" y="14779"/>
                  </a:lnTo>
                  <a:lnTo>
                    <a:pt x="94257" y="17285"/>
                  </a:lnTo>
                  <a:lnTo>
                    <a:pt x="100087" y="32920"/>
                  </a:lnTo>
                  <a:lnTo>
                    <a:pt x="104014" y="39586"/>
                  </a:lnTo>
                  <a:lnTo>
                    <a:pt x="105759" y="45856"/>
                  </a:lnTo>
                  <a:lnTo>
                    <a:pt x="103889" y="54596"/>
                  </a:lnTo>
                  <a:lnTo>
                    <a:pt x="99904" y="70672"/>
                  </a:lnTo>
                  <a:lnTo>
                    <a:pt x="98324" y="111638"/>
                  </a:lnTo>
                  <a:lnTo>
                    <a:pt x="98228" y="148923"/>
                  </a:lnTo>
                  <a:lnTo>
                    <a:pt x="99219" y="152355"/>
                  </a:lnTo>
                  <a:lnTo>
                    <a:pt x="100872" y="154643"/>
                  </a:lnTo>
                  <a:lnTo>
                    <a:pt x="105914" y="158315"/>
                  </a:lnTo>
                  <a:lnTo>
                    <a:pt x="111528" y="158951"/>
                  </a:lnTo>
                  <a:lnTo>
                    <a:pt x="116705" y="156454"/>
                  </a:lnTo>
                  <a:lnTo>
                    <a:pt x="141066" y="138471"/>
                  </a:lnTo>
                  <a:lnTo>
                    <a:pt x="163604" y="107207"/>
                  </a:lnTo>
                  <a:lnTo>
                    <a:pt x="167868" y="90340"/>
                  </a:lnTo>
                  <a:lnTo>
                    <a:pt x="169131" y="72775"/>
                  </a:lnTo>
                  <a:lnTo>
                    <a:pt x="166781" y="63584"/>
                  </a:lnTo>
                  <a:lnTo>
                    <a:pt x="153408" y="40314"/>
                  </a:lnTo>
                  <a:lnTo>
                    <a:pt x="118476" y="12105"/>
                  </a:lnTo>
                  <a:lnTo>
                    <a:pt x="87700" y="0"/>
                  </a:lnTo>
                  <a:lnTo>
                    <a:pt x="85256" y="488"/>
                  </a:lnTo>
                  <a:lnTo>
                    <a:pt x="83625" y="1804"/>
                  </a:lnTo>
                  <a:lnTo>
                    <a:pt x="82539" y="3674"/>
                  </a:lnTo>
                  <a:lnTo>
                    <a:pt x="80822" y="4921"/>
                  </a:lnTo>
                  <a:lnTo>
                    <a:pt x="76269" y="6306"/>
                  </a:lnTo>
                  <a:lnTo>
                    <a:pt x="74658" y="7668"/>
                  </a:lnTo>
                  <a:lnTo>
                    <a:pt x="71436" y="16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2485"/>
            <p:cNvSpPr/>
            <p:nvPr/>
          </p:nvSpPr>
          <p:spPr>
            <a:xfrm>
              <a:off x="4705945" y="4920258"/>
              <a:ext cx="44650" cy="214313"/>
            </a:xfrm>
            <a:custGeom>
              <a:avLst/>
              <a:gdLst/>
              <a:ahLst/>
              <a:cxnLst/>
              <a:rect l="0" t="0" r="0" b="0"/>
              <a:pathLst>
                <a:path w="44650" h="214313">
                  <a:moveTo>
                    <a:pt x="0" y="0"/>
                  </a:moveTo>
                  <a:lnTo>
                    <a:pt x="993" y="22360"/>
                  </a:lnTo>
                  <a:lnTo>
                    <a:pt x="7689" y="50802"/>
                  </a:lnTo>
                  <a:lnTo>
                    <a:pt x="8766" y="90107"/>
                  </a:lnTo>
                  <a:lnTo>
                    <a:pt x="11527" y="116326"/>
                  </a:lnTo>
                  <a:lnTo>
                    <a:pt x="19949" y="159971"/>
                  </a:lnTo>
                  <a:lnTo>
                    <a:pt x="35233" y="203083"/>
                  </a:lnTo>
                  <a:lnTo>
                    <a:pt x="36387" y="203849"/>
                  </a:lnTo>
                  <a:lnTo>
                    <a:pt x="40315" y="204701"/>
                  </a:lnTo>
                  <a:lnTo>
                    <a:pt x="41760" y="205921"/>
                  </a:lnTo>
                  <a:lnTo>
                    <a:pt x="4464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2486"/>
            <p:cNvSpPr/>
            <p:nvPr/>
          </p:nvSpPr>
          <p:spPr>
            <a:xfrm>
              <a:off x="4777383" y="4965320"/>
              <a:ext cx="151806" cy="124444"/>
            </a:xfrm>
            <a:custGeom>
              <a:avLst/>
              <a:gdLst/>
              <a:ahLst/>
              <a:cxnLst/>
              <a:rect l="0" t="0" r="0" b="0"/>
              <a:pathLst>
                <a:path w="151806" h="124444">
                  <a:moveTo>
                    <a:pt x="0" y="79953"/>
                  </a:moveTo>
                  <a:lnTo>
                    <a:pt x="4740" y="79953"/>
                  </a:lnTo>
                  <a:lnTo>
                    <a:pt x="6137" y="78961"/>
                  </a:lnTo>
                  <a:lnTo>
                    <a:pt x="7068" y="77308"/>
                  </a:lnTo>
                  <a:lnTo>
                    <a:pt x="7688" y="75213"/>
                  </a:lnTo>
                  <a:lnTo>
                    <a:pt x="10086" y="73817"/>
                  </a:lnTo>
                  <a:lnTo>
                    <a:pt x="43190" y="66392"/>
                  </a:lnTo>
                  <a:lnTo>
                    <a:pt x="61924" y="52947"/>
                  </a:lnTo>
                  <a:lnTo>
                    <a:pt x="83309" y="32316"/>
                  </a:lnTo>
                  <a:lnTo>
                    <a:pt x="86636" y="26369"/>
                  </a:lnTo>
                  <a:lnTo>
                    <a:pt x="89141" y="10279"/>
                  </a:lnTo>
                  <a:lnTo>
                    <a:pt x="84510" y="4298"/>
                  </a:lnTo>
                  <a:lnTo>
                    <a:pt x="79563" y="1680"/>
                  </a:lnTo>
                  <a:lnTo>
                    <a:pt x="68302" y="0"/>
                  </a:lnTo>
                  <a:lnTo>
                    <a:pt x="62437" y="2416"/>
                  </a:lnTo>
                  <a:lnTo>
                    <a:pt x="50587" y="12052"/>
                  </a:lnTo>
                  <a:lnTo>
                    <a:pt x="47288" y="20340"/>
                  </a:lnTo>
                  <a:lnTo>
                    <a:pt x="44829" y="29646"/>
                  </a:lnTo>
                  <a:lnTo>
                    <a:pt x="38859" y="41456"/>
                  </a:lnTo>
                  <a:lnTo>
                    <a:pt x="36132" y="68465"/>
                  </a:lnTo>
                  <a:lnTo>
                    <a:pt x="40582" y="86031"/>
                  </a:lnTo>
                  <a:lnTo>
                    <a:pt x="50974" y="102614"/>
                  </a:lnTo>
                  <a:lnTo>
                    <a:pt x="65533" y="118497"/>
                  </a:lnTo>
                  <a:lnTo>
                    <a:pt x="74105" y="121888"/>
                  </a:lnTo>
                  <a:lnTo>
                    <a:pt x="105577" y="124443"/>
                  </a:lnTo>
                  <a:lnTo>
                    <a:pt x="114061" y="121886"/>
                  </a:lnTo>
                  <a:lnTo>
                    <a:pt x="151805" y="97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487"/>
            <p:cNvSpPr/>
            <p:nvPr/>
          </p:nvSpPr>
          <p:spPr>
            <a:xfrm>
              <a:off x="4955977" y="4938117"/>
              <a:ext cx="98227" cy="151615"/>
            </a:xfrm>
            <a:custGeom>
              <a:avLst/>
              <a:gdLst/>
              <a:ahLst/>
              <a:cxnLst/>
              <a:rect l="0" t="0" r="0" b="0"/>
              <a:pathLst>
                <a:path w="98227" h="151615">
                  <a:moveTo>
                    <a:pt x="0" y="35719"/>
                  </a:moveTo>
                  <a:lnTo>
                    <a:pt x="4740" y="35719"/>
                  </a:lnTo>
                  <a:lnTo>
                    <a:pt x="6136" y="36711"/>
                  </a:lnTo>
                  <a:lnTo>
                    <a:pt x="7068" y="38365"/>
                  </a:lnTo>
                  <a:lnTo>
                    <a:pt x="8561" y="48148"/>
                  </a:lnTo>
                  <a:lnTo>
                    <a:pt x="9915" y="92631"/>
                  </a:lnTo>
                  <a:lnTo>
                    <a:pt x="16056" y="109247"/>
                  </a:lnTo>
                  <a:lnTo>
                    <a:pt x="23167" y="121887"/>
                  </a:lnTo>
                  <a:lnTo>
                    <a:pt x="26708" y="136767"/>
                  </a:lnTo>
                  <a:lnTo>
                    <a:pt x="31052" y="144460"/>
                  </a:lnTo>
                  <a:lnTo>
                    <a:pt x="34592" y="146908"/>
                  </a:lnTo>
                  <a:lnTo>
                    <a:pt x="50686" y="151160"/>
                  </a:lnTo>
                  <a:lnTo>
                    <a:pt x="57461" y="151614"/>
                  </a:lnTo>
                  <a:lnTo>
                    <a:pt x="62910" y="149074"/>
                  </a:lnTo>
                  <a:lnTo>
                    <a:pt x="65753" y="147008"/>
                  </a:lnTo>
                  <a:lnTo>
                    <a:pt x="83367" y="118380"/>
                  </a:lnTo>
                  <a:lnTo>
                    <a:pt x="88125" y="88978"/>
                  </a:lnTo>
                  <a:lnTo>
                    <a:pt x="91711" y="63033"/>
                  </a:lnTo>
                  <a:lnTo>
                    <a:pt x="96295" y="44804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2488"/>
            <p:cNvSpPr/>
            <p:nvPr/>
          </p:nvSpPr>
          <p:spPr>
            <a:xfrm>
              <a:off x="5134570" y="4931116"/>
              <a:ext cx="276822" cy="166218"/>
            </a:xfrm>
            <a:custGeom>
              <a:avLst/>
              <a:gdLst/>
              <a:ahLst/>
              <a:cxnLst/>
              <a:rect l="0" t="0" r="0" b="0"/>
              <a:pathLst>
                <a:path w="276822" h="166218">
                  <a:moveTo>
                    <a:pt x="0" y="33790"/>
                  </a:moveTo>
                  <a:lnTo>
                    <a:pt x="4741" y="38531"/>
                  </a:lnTo>
                  <a:lnTo>
                    <a:pt x="7068" y="43504"/>
                  </a:lnTo>
                  <a:lnTo>
                    <a:pt x="8920" y="85901"/>
                  </a:lnTo>
                  <a:lnTo>
                    <a:pt x="18024" y="125160"/>
                  </a:lnTo>
                  <a:lnTo>
                    <a:pt x="23751" y="137813"/>
                  </a:lnTo>
                  <a:lnTo>
                    <a:pt x="26754" y="166217"/>
                  </a:lnTo>
                  <a:lnTo>
                    <a:pt x="26789" y="122665"/>
                  </a:lnTo>
                  <a:lnTo>
                    <a:pt x="29435" y="102457"/>
                  </a:lnTo>
                  <a:lnTo>
                    <a:pt x="35351" y="59727"/>
                  </a:lnTo>
                  <a:lnTo>
                    <a:pt x="38201" y="52594"/>
                  </a:lnTo>
                  <a:lnTo>
                    <a:pt x="48115" y="39930"/>
                  </a:lnTo>
                  <a:lnTo>
                    <a:pt x="53796" y="36519"/>
                  </a:lnTo>
                  <a:lnTo>
                    <a:pt x="65528" y="34329"/>
                  </a:lnTo>
                  <a:lnTo>
                    <a:pt x="71456" y="36675"/>
                  </a:lnTo>
                  <a:lnTo>
                    <a:pt x="92460" y="50045"/>
                  </a:lnTo>
                  <a:lnTo>
                    <a:pt x="109766" y="76035"/>
                  </a:lnTo>
                  <a:lnTo>
                    <a:pt x="120271" y="115972"/>
                  </a:lnTo>
                  <a:lnTo>
                    <a:pt x="124831" y="149482"/>
                  </a:lnTo>
                  <a:lnTo>
                    <a:pt x="125012" y="158644"/>
                  </a:lnTo>
                  <a:lnTo>
                    <a:pt x="131152" y="144516"/>
                  </a:lnTo>
                  <a:lnTo>
                    <a:pt x="139837" y="104835"/>
                  </a:lnTo>
                  <a:lnTo>
                    <a:pt x="149738" y="60622"/>
                  </a:lnTo>
                  <a:lnTo>
                    <a:pt x="158269" y="34387"/>
                  </a:lnTo>
                  <a:lnTo>
                    <a:pt x="160631" y="23141"/>
                  </a:lnTo>
                  <a:lnTo>
                    <a:pt x="167539" y="11232"/>
                  </a:lnTo>
                  <a:lnTo>
                    <a:pt x="173019" y="4582"/>
                  </a:lnTo>
                  <a:lnTo>
                    <a:pt x="181408" y="966"/>
                  </a:lnTo>
                  <a:lnTo>
                    <a:pt x="186423" y="0"/>
                  </a:lnTo>
                  <a:lnTo>
                    <a:pt x="190758" y="350"/>
                  </a:lnTo>
                  <a:lnTo>
                    <a:pt x="198222" y="3384"/>
                  </a:lnTo>
                  <a:lnTo>
                    <a:pt x="208002" y="10670"/>
                  </a:lnTo>
                  <a:lnTo>
                    <a:pt x="226188" y="40326"/>
                  </a:lnTo>
                  <a:lnTo>
                    <a:pt x="236387" y="83202"/>
                  </a:lnTo>
                  <a:lnTo>
                    <a:pt x="255065" y="125994"/>
                  </a:lnTo>
                  <a:lnTo>
                    <a:pt x="258799" y="142910"/>
                  </a:lnTo>
                  <a:lnTo>
                    <a:pt x="266497" y="156516"/>
                  </a:lnTo>
                  <a:lnTo>
                    <a:pt x="267954" y="157280"/>
                  </a:lnTo>
                  <a:lnTo>
                    <a:pt x="276821" y="158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6" name="SMARTInkShape-2489"/>
          <p:cNvSpPr/>
          <p:nvPr/>
        </p:nvSpPr>
        <p:spPr>
          <a:xfrm>
            <a:off x="4045148" y="5036344"/>
            <a:ext cx="44650" cy="301645"/>
          </a:xfrm>
          <a:custGeom>
            <a:avLst/>
            <a:gdLst/>
            <a:ahLst/>
            <a:cxnLst/>
            <a:rect l="0" t="0" r="0" b="0"/>
            <a:pathLst>
              <a:path w="44650" h="301645">
                <a:moveTo>
                  <a:pt x="0" y="0"/>
                </a:moveTo>
                <a:lnTo>
                  <a:pt x="0" y="12428"/>
                </a:lnTo>
                <a:lnTo>
                  <a:pt x="2646" y="18091"/>
                </a:lnTo>
                <a:lnTo>
                  <a:pt x="4741" y="20990"/>
                </a:lnTo>
                <a:lnTo>
                  <a:pt x="7689" y="34552"/>
                </a:lnTo>
                <a:lnTo>
                  <a:pt x="8767" y="72459"/>
                </a:lnTo>
                <a:lnTo>
                  <a:pt x="11528" y="98529"/>
                </a:lnTo>
                <a:lnTo>
                  <a:pt x="16609" y="138746"/>
                </a:lnTo>
                <a:lnTo>
                  <a:pt x="24742" y="177778"/>
                </a:lnTo>
                <a:lnTo>
                  <a:pt x="33257" y="214151"/>
                </a:lnTo>
                <a:lnTo>
                  <a:pt x="36387" y="257948"/>
                </a:lnTo>
                <a:lnTo>
                  <a:pt x="44536" y="301644"/>
                </a:lnTo>
                <a:lnTo>
                  <a:pt x="44649" y="29467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3" name="SMARTInkShape-Group480"/>
          <p:cNvGrpSpPr/>
          <p:nvPr/>
        </p:nvGrpSpPr>
        <p:grpSpPr>
          <a:xfrm>
            <a:off x="5661422" y="4732734"/>
            <a:ext cx="741165" cy="330400"/>
            <a:chOff x="5661422" y="4732734"/>
            <a:chExt cx="741165" cy="330400"/>
          </a:xfrm>
        </p:grpSpPr>
        <p:sp>
          <p:nvSpPr>
            <p:cNvPr id="377" name="SMARTInkShape-2490"/>
            <p:cNvSpPr/>
            <p:nvPr/>
          </p:nvSpPr>
          <p:spPr>
            <a:xfrm>
              <a:off x="5661422" y="4920258"/>
              <a:ext cx="53579" cy="142876"/>
            </a:xfrm>
            <a:custGeom>
              <a:avLst/>
              <a:gdLst/>
              <a:ahLst/>
              <a:cxnLst/>
              <a:rect l="0" t="0" r="0" b="0"/>
              <a:pathLst>
                <a:path w="53579" h="142876">
                  <a:moveTo>
                    <a:pt x="0" y="0"/>
                  </a:moveTo>
                  <a:lnTo>
                    <a:pt x="0" y="4740"/>
                  </a:lnTo>
                  <a:lnTo>
                    <a:pt x="2645" y="9713"/>
                  </a:lnTo>
                  <a:lnTo>
                    <a:pt x="6137" y="15231"/>
                  </a:lnTo>
                  <a:lnTo>
                    <a:pt x="8378" y="26857"/>
                  </a:lnTo>
                  <a:lnTo>
                    <a:pt x="9900" y="67800"/>
                  </a:lnTo>
                  <a:lnTo>
                    <a:pt x="19952" y="104646"/>
                  </a:lnTo>
                  <a:lnTo>
                    <a:pt x="33018" y="126853"/>
                  </a:lnTo>
                  <a:lnTo>
                    <a:pt x="40761" y="132836"/>
                  </a:lnTo>
                  <a:lnTo>
                    <a:pt x="42921" y="137752"/>
                  </a:lnTo>
                  <a:lnTo>
                    <a:pt x="44489" y="139460"/>
                  </a:lnTo>
                  <a:lnTo>
                    <a:pt x="5357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2491"/>
            <p:cNvSpPr/>
            <p:nvPr/>
          </p:nvSpPr>
          <p:spPr>
            <a:xfrm>
              <a:off x="5777508" y="4875609"/>
              <a:ext cx="106504" cy="142872"/>
            </a:xfrm>
            <a:custGeom>
              <a:avLst/>
              <a:gdLst/>
              <a:ahLst/>
              <a:cxnLst/>
              <a:rect l="0" t="0" r="0" b="0"/>
              <a:pathLst>
                <a:path w="106504" h="142872">
                  <a:moveTo>
                    <a:pt x="53578" y="0"/>
                  </a:moveTo>
                  <a:lnTo>
                    <a:pt x="41149" y="0"/>
                  </a:lnTo>
                  <a:lnTo>
                    <a:pt x="35487" y="2646"/>
                  </a:lnTo>
                  <a:lnTo>
                    <a:pt x="8924" y="24213"/>
                  </a:lnTo>
                  <a:lnTo>
                    <a:pt x="5949" y="25072"/>
                  </a:lnTo>
                  <a:lnTo>
                    <a:pt x="3966" y="26637"/>
                  </a:lnTo>
                  <a:lnTo>
                    <a:pt x="1762" y="31021"/>
                  </a:lnTo>
                  <a:lnTo>
                    <a:pt x="154" y="47735"/>
                  </a:lnTo>
                  <a:lnTo>
                    <a:pt x="2087" y="50675"/>
                  </a:lnTo>
                  <a:lnTo>
                    <a:pt x="20130" y="65495"/>
                  </a:lnTo>
                  <a:lnTo>
                    <a:pt x="29121" y="68797"/>
                  </a:lnTo>
                  <a:lnTo>
                    <a:pt x="55803" y="75657"/>
                  </a:lnTo>
                  <a:lnTo>
                    <a:pt x="67134" y="83566"/>
                  </a:lnTo>
                  <a:lnTo>
                    <a:pt x="81738" y="96529"/>
                  </a:lnTo>
                  <a:lnTo>
                    <a:pt x="99710" y="109798"/>
                  </a:lnTo>
                  <a:lnTo>
                    <a:pt x="103847" y="115937"/>
                  </a:lnTo>
                  <a:lnTo>
                    <a:pt x="106176" y="124972"/>
                  </a:lnTo>
                  <a:lnTo>
                    <a:pt x="106503" y="127963"/>
                  </a:lnTo>
                  <a:lnTo>
                    <a:pt x="104220" y="133933"/>
                  </a:lnTo>
                  <a:lnTo>
                    <a:pt x="102222" y="136914"/>
                  </a:lnTo>
                  <a:lnTo>
                    <a:pt x="99898" y="138900"/>
                  </a:lnTo>
                  <a:lnTo>
                    <a:pt x="94670" y="141109"/>
                  </a:lnTo>
                  <a:lnTo>
                    <a:pt x="50242" y="142844"/>
                  </a:lnTo>
                  <a:lnTo>
                    <a:pt x="25529" y="142871"/>
                  </a:lnTo>
                  <a:lnTo>
                    <a:pt x="18622" y="140228"/>
                  </a:lnTo>
                  <a:lnTo>
                    <a:pt x="12245" y="136738"/>
                  </a:lnTo>
                  <a:lnTo>
                    <a:pt x="6103" y="135186"/>
                  </a:lnTo>
                  <a:lnTo>
                    <a:pt x="4069" y="133781"/>
                  </a:lnTo>
                  <a:lnTo>
                    <a:pt x="2713" y="131852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2492"/>
            <p:cNvSpPr/>
            <p:nvPr/>
          </p:nvSpPr>
          <p:spPr>
            <a:xfrm>
              <a:off x="5929681" y="4841812"/>
              <a:ext cx="160367" cy="176673"/>
            </a:xfrm>
            <a:custGeom>
              <a:avLst/>
              <a:gdLst/>
              <a:ahLst/>
              <a:cxnLst/>
              <a:rect l="0" t="0" r="0" b="0"/>
              <a:pathLst>
                <a:path w="160367" h="176673">
                  <a:moveTo>
                    <a:pt x="8561" y="33797"/>
                  </a:moveTo>
                  <a:lnTo>
                    <a:pt x="8561" y="46226"/>
                  </a:lnTo>
                  <a:lnTo>
                    <a:pt x="0" y="85809"/>
                  </a:lnTo>
                  <a:lnTo>
                    <a:pt x="8024" y="129433"/>
                  </a:lnTo>
                  <a:lnTo>
                    <a:pt x="8455" y="148159"/>
                  </a:lnTo>
                  <a:lnTo>
                    <a:pt x="9483" y="151710"/>
                  </a:lnTo>
                  <a:lnTo>
                    <a:pt x="11160" y="154078"/>
                  </a:lnTo>
                  <a:lnTo>
                    <a:pt x="17381" y="158731"/>
                  </a:lnTo>
                  <a:lnTo>
                    <a:pt x="17489" y="119665"/>
                  </a:lnTo>
                  <a:lnTo>
                    <a:pt x="18483" y="78223"/>
                  </a:lnTo>
                  <a:lnTo>
                    <a:pt x="28515" y="33958"/>
                  </a:lnTo>
                  <a:lnTo>
                    <a:pt x="35971" y="18632"/>
                  </a:lnTo>
                  <a:lnTo>
                    <a:pt x="47379" y="4564"/>
                  </a:lnTo>
                  <a:lnTo>
                    <a:pt x="53264" y="961"/>
                  </a:lnTo>
                  <a:lnTo>
                    <a:pt x="56223" y="0"/>
                  </a:lnTo>
                  <a:lnTo>
                    <a:pt x="59187" y="352"/>
                  </a:lnTo>
                  <a:lnTo>
                    <a:pt x="73719" y="5399"/>
                  </a:lnTo>
                  <a:lnTo>
                    <a:pt x="78789" y="5936"/>
                  </a:lnTo>
                  <a:lnTo>
                    <a:pt x="83161" y="8278"/>
                  </a:lnTo>
                  <a:lnTo>
                    <a:pt x="90665" y="16171"/>
                  </a:lnTo>
                  <a:lnTo>
                    <a:pt x="109656" y="56650"/>
                  </a:lnTo>
                  <a:lnTo>
                    <a:pt x="121987" y="94317"/>
                  </a:lnTo>
                  <a:lnTo>
                    <a:pt x="131426" y="131946"/>
                  </a:lnTo>
                  <a:lnTo>
                    <a:pt x="144417" y="166780"/>
                  </a:lnTo>
                  <a:lnTo>
                    <a:pt x="150049" y="174718"/>
                  </a:lnTo>
                  <a:lnTo>
                    <a:pt x="153466" y="175804"/>
                  </a:lnTo>
                  <a:lnTo>
                    <a:pt x="160366" y="1766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2493"/>
            <p:cNvSpPr/>
            <p:nvPr/>
          </p:nvSpPr>
          <p:spPr>
            <a:xfrm>
              <a:off x="6081117" y="4732734"/>
              <a:ext cx="26790" cy="44650"/>
            </a:xfrm>
            <a:custGeom>
              <a:avLst/>
              <a:gdLst/>
              <a:ahLst/>
              <a:cxnLst/>
              <a:rect l="0" t="0" r="0" b="0"/>
              <a:pathLst>
                <a:path w="26790" h="44650">
                  <a:moveTo>
                    <a:pt x="0" y="0"/>
                  </a:moveTo>
                  <a:lnTo>
                    <a:pt x="4741" y="0"/>
                  </a:lnTo>
                  <a:lnTo>
                    <a:pt x="6137" y="993"/>
                  </a:lnTo>
                  <a:lnTo>
                    <a:pt x="7068" y="2646"/>
                  </a:lnTo>
                  <a:lnTo>
                    <a:pt x="7689" y="4741"/>
                  </a:lnTo>
                  <a:lnTo>
                    <a:pt x="14821" y="16224"/>
                  </a:lnTo>
                  <a:lnTo>
                    <a:pt x="17952" y="30053"/>
                  </a:lnTo>
                  <a:lnTo>
                    <a:pt x="26789" y="44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2494"/>
            <p:cNvSpPr/>
            <p:nvPr/>
          </p:nvSpPr>
          <p:spPr>
            <a:xfrm>
              <a:off x="6250781" y="4741664"/>
              <a:ext cx="26790" cy="250032"/>
            </a:xfrm>
            <a:custGeom>
              <a:avLst/>
              <a:gdLst/>
              <a:ahLst/>
              <a:cxnLst/>
              <a:rect l="0" t="0" r="0" b="0"/>
              <a:pathLst>
                <a:path w="26790" h="250032">
                  <a:moveTo>
                    <a:pt x="0" y="0"/>
                  </a:moveTo>
                  <a:lnTo>
                    <a:pt x="0" y="39606"/>
                  </a:lnTo>
                  <a:lnTo>
                    <a:pt x="0" y="80879"/>
                  </a:lnTo>
                  <a:lnTo>
                    <a:pt x="2646" y="118833"/>
                  </a:lnTo>
                  <a:lnTo>
                    <a:pt x="7689" y="159513"/>
                  </a:lnTo>
                  <a:lnTo>
                    <a:pt x="11412" y="195508"/>
                  </a:lnTo>
                  <a:lnTo>
                    <a:pt x="25710" y="236912"/>
                  </a:lnTo>
                  <a:lnTo>
                    <a:pt x="26789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2495"/>
            <p:cNvSpPr/>
            <p:nvPr/>
          </p:nvSpPr>
          <p:spPr>
            <a:xfrm>
              <a:off x="6188273" y="4830961"/>
              <a:ext cx="214314" cy="26790"/>
            </a:xfrm>
            <a:custGeom>
              <a:avLst/>
              <a:gdLst/>
              <a:ahLst/>
              <a:cxnLst/>
              <a:rect l="0" t="0" r="0" b="0"/>
              <a:pathLst>
                <a:path w="214314" h="26790">
                  <a:moveTo>
                    <a:pt x="0" y="26789"/>
                  </a:moveTo>
                  <a:lnTo>
                    <a:pt x="43450" y="26789"/>
                  </a:lnTo>
                  <a:lnTo>
                    <a:pt x="85236" y="19100"/>
                  </a:lnTo>
                  <a:lnTo>
                    <a:pt x="129633" y="17968"/>
                  </a:lnTo>
                  <a:lnTo>
                    <a:pt x="154518" y="16889"/>
                  </a:lnTo>
                  <a:lnTo>
                    <a:pt x="196438" y="6837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0" name="SMARTInkShape-Group481"/>
          <p:cNvGrpSpPr/>
          <p:nvPr/>
        </p:nvGrpSpPr>
        <p:grpSpPr>
          <a:xfrm>
            <a:off x="6652617" y="4714875"/>
            <a:ext cx="767954" cy="276821"/>
            <a:chOff x="6652617" y="4714875"/>
            <a:chExt cx="767954" cy="276821"/>
          </a:xfrm>
        </p:grpSpPr>
        <p:sp>
          <p:nvSpPr>
            <p:cNvPr id="384" name="SMARTInkShape-2496"/>
            <p:cNvSpPr/>
            <p:nvPr/>
          </p:nvSpPr>
          <p:spPr>
            <a:xfrm>
              <a:off x="6652617" y="4786313"/>
              <a:ext cx="114655" cy="138081"/>
            </a:xfrm>
            <a:custGeom>
              <a:avLst/>
              <a:gdLst/>
              <a:ahLst/>
              <a:cxnLst/>
              <a:rect l="0" t="0" r="0" b="0"/>
              <a:pathLst>
                <a:path w="114655" h="138081">
                  <a:moveTo>
                    <a:pt x="0" y="0"/>
                  </a:moveTo>
                  <a:lnTo>
                    <a:pt x="0" y="42317"/>
                  </a:lnTo>
                  <a:lnTo>
                    <a:pt x="0" y="86704"/>
                  </a:lnTo>
                  <a:lnTo>
                    <a:pt x="2646" y="95751"/>
                  </a:lnTo>
                  <a:lnTo>
                    <a:pt x="20991" y="126606"/>
                  </a:lnTo>
                  <a:lnTo>
                    <a:pt x="26857" y="130683"/>
                  </a:lnTo>
                  <a:lnTo>
                    <a:pt x="43449" y="138041"/>
                  </a:lnTo>
                  <a:lnTo>
                    <a:pt x="54368" y="138080"/>
                  </a:lnTo>
                  <a:lnTo>
                    <a:pt x="87607" y="129446"/>
                  </a:lnTo>
                  <a:lnTo>
                    <a:pt x="96153" y="121693"/>
                  </a:lnTo>
                  <a:lnTo>
                    <a:pt x="102266" y="111632"/>
                  </a:lnTo>
                  <a:lnTo>
                    <a:pt x="114654" y="70167"/>
                  </a:lnTo>
                  <a:lnTo>
                    <a:pt x="112804" y="60620"/>
                  </a:lnTo>
                  <a:lnTo>
                    <a:pt x="108272" y="43063"/>
                  </a:lnTo>
                  <a:lnTo>
                    <a:pt x="107487" y="33154"/>
                  </a:lnTo>
                  <a:lnTo>
                    <a:pt x="104657" y="26971"/>
                  </a:lnTo>
                  <a:lnTo>
                    <a:pt x="9822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497"/>
            <p:cNvSpPr/>
            <p:nvPr/>
          </p:nvSpPr>
          <p:spPr>
            <a:xfrm>
              <a:off x="6813352" y="4808202"/>
              <a:ext cx="115510" cy="147250"/>
            </a:xfrm>
            <a:custGeom>
              <a:avLst/>
              <a:gdLst/>
              <a:ahLst/>
              <a:cxnLst/>
              <a:rect l="0" t="0" r="0" b="0"/>
              <a:pathLst>
                <a:path w="115510" h="147250">
                  <a:moveTo>
                    <a:pt x="98226" y="13829"/>
                  </a:moveTo>
                  <a:lnTo>
                    <a:pt x="85797" y="13829"/>
                  </a:lnTo>
                  <a:lnTo>
                    <a:pt x="41724" y="0"/>
                  </a:lnTo>
                  <a:lnTo>
                    <a:pt x="24210" y="4059"/>
                  </a:lnTo>
                  <a:lnTo>
                    <a:pt x="18036" y="7172"/>
                  </a:lnTo>
                  <a:lnTo>
                    <a:pt x="15000" y="9391"/>
                  </a:lnTo>
                  <a:lnTo>
                    <a:pt x="11628" y="14503"/>
                  </a:lnTo>
                  <a:lnTo>
                    <a:pt x="10728" y="17255"/>
                  </a:lnTo>
                  <a:lnTo>
                    <a:pt x="11121" y="20082"/>
                  </a:lnTo>
                  <a:lnTo>
                    <a:pt x="14203" y="25869"/>
                  </a:lnTo>
                  <a:lnTo>
                    <a:pt x="38454" y="56621"/>
                  </a:lnTo>
                  <a:lnTo>
                    <a:pt x="78745" y="83242"/>
                  </a:lnTo>
                  <a:lnTo>
                    <a:pt x="90560" y="91312"/>
                  </a:lnTo>
                  <a:lnTo>
                    <a:pt x="111705" y="117103"/>
                  </a:lnTo>
                  <a:lnTo>
                    <a:pt x="114787" y="126670"/>
                  </a:lnTo>
                  <a:lnTo>
                    <a:pt x="115509" y="132772"/>
                  </a:lnTo>
                  <a:lnTo>
                    <a:pt x="113183" y="138792"/>
                  </a:lnTo>
                  <a:lnTo>
                    <a:pt x="111174" y="141786"/>
                  </a:lnTo>
                  <a:lnTo>
                    <a:pt x="108843" y="143783"/>
                  </a:lnTo>
                  <a:lnTo>
                    <a:pt x="103606" y="146000"/>
                  </a:lnTo>
                  <a:lnTo>
                    <a:pt x="95080" y="147249"/>
                  </a:lnTo>
                  <a:lnTo>
                    <a:pt x="53339" y="136730"/>
                  </a:lnTo>
                  <a:lnTo>
                    <a:pt x="38293" y="129288"/>
                  </a:lnTo>
                  <a:lnTo>
                    <a:pt x="16030" y="114950"/>
                  </a:lnTo>
                  <a:lnTo>
                    <a:pt x="10041" y="107071"/>
                  </a:lnTo>
                  <a:lnTo>
                    <a:pt x="0" y="103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2498"/>
            <p:cNvSpPr/>
            <p:nvPr/>
          </p:nvSpPr>
          <p:spPr>
            <a:xfrm>
              <a:off x="6920508" y="4826186"/>
              <a:ext cx="160735" cy="138721"/>
            </a:xfrm>
            <a:custGeom>
              <a:avLst/>
              <a:gdLst/>
              <a:ahLst/>
              <a:cxnLst/>
              <a:rect l="0" t="0" r="0" b="0"/>
              <a:pathLst>
                <a:path w="160735" h="138721">
                  <a:moveTo>
                    <a:pt x="0" y="76212"/>
                  </a:moveTo>
                  <a:lnTo>
                    <a:pt x="39901" y="76212"/>
                  </a:lnTo>
                  <a:lnTo>
                    <a:pt x="56912" y="75220"/>
                  </a:lnTo>
                  <a:lnTo>
                    <a:pt x="73528" y="69083"/>
                  </a:lnTo>
                  <a:lnTo>
                    <a:pt x="98000" y="49354"/>
                  </a:lnTo>
                  <a:lnTo>
                    <a:pt x="101053" y="46401"/>
                  </a:lnTo>
                  <a:lnTo>
                    <a:pt x="104443" y="37828"/>
                  </a:lnTo>
                  <a:lnTo>
                    <a:pt x="107109" y="6648"/>
                  </a:lnTo>
                  <a:lnTo>
                    <a:pt x="102401" y="590"/>
                  </a:lnTo>
                  <a:lnTo>
                    <a:pt x="100018" y="0"/>
                  </a:lnTo>
                  <a:lnTo>
                    <a:pt x="97437" y="600"/>
                  </a:lnTo>
                  <a:lnTo>
                    <a:pt x="91922" y="2919"/>
                  </a:lnTo>
                  <a:lnTo>
                    <a:pt x="72604" y="9271"/>
                  </a:lnTo>
                  <a:lnTo>
                    <a:pt x="60759" y="17132"/>
                  </a:lnTo>
                  <a:lnTo>
                    <a:pt x="56770" y="25480"/>
                  </a:lnTo>
                  <a:lnTo>
                    <a:pt x="54004" y="34813"/>
                  </a:lnTo>
                  <a:lnTo>
                    <a:pt x="47861" y="46638"/>
                  </a:lnTo>
                  <a:lnTo>
                    <a:pt x="46077" y="56785"/>
                  </a:lnTo>
                  <a:lnTo>
                    <a:pt x="49812" y="73653"/>
                  </a:lnTo>
                  <a:lnTo>
                    <a:pt x="62796" y="100410"/>
                  </a:lnTo>
                  <a:lnTo>
                    <a:pt x="69581" y="107803"/>
                  </a:lnTo>
                  <a:lnTo>
                    <a:pt x="95789" y="123686"/>
                  </a:lnTo>
                  <a:lnTo>
                    <a:pt x="140250" y="136620"/>
                  </a:lnTo>
                  <a:lnTo>
                    <a:pt x="160734" y="138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499"/>
            <p:cNvSpPr/>
            <p:nvPr/>
          </p:nvSpPr>
          <p:spPr>
            <a:xfrm>
              <a:off x="7104397" y="4732875"/>
              <a:ext cx="75073" cy="258821"/>
            </a:xfrm>
            <a:custGeom>
              <a:avLst/>
              <a:gdLst/>
              <a:ahLst/>
              <a:cxnLst/>
              <a:rect l="0" t="0" r="0" b="0"/>
              <a:pathLst>
                <a:path w="75073" h="258821">
                  <a:moveTo>
                    <a:pt x="75072" y="17719"/>
                  </a:moveTo>
                  <a:lnTo>
                    <a:pt x="58822" y="1469"/>
                  </a:lnTo>
                  <a:lnTo>
                    <a:pt x="37236" y="0"/>
                  </a:lnTo>
                  <a:lnTo>
                    <a:pt x="30806" y="2568"/>
                  </a:lnTo>
                  <a:lnTo>
                    <a:pt x="9609" y="20854"/>
                  </a:lnTo>
                  <a:lnTo>
                    <a:pt x="664" y="34412"/>
                  </a:lnTo>
                  <a:lnTo>
                    <a:pt x="0" y="47959"/>
                  </a:lnTo>
                  <a:lnTo>
                    <a:pt x="5961" y="91321"/>
                  </a:lnTo>
                  <a:lnTo>
                    <a:pt x="18823" y="134090"/>
                  </a:lnTo>
                  <a:lnTo>
                    <a:pt x="28700" y="173750"/>
                  </a:lnTo>
                  <a:lnTo>
                    <a:pt x="37264" y="212083"/>
                  </a:lnTo>
                  <a:lnTo>
                    <a:pt x="41380" y="231412"/>
                  </a:lnTo>
                  <a:lnTo>
                    <a:pt x="46918" y="250981"/>
                  </a:lnTo>
                  <a:lnTo>
                    <a:pt x="46382" y="253594"/>
                  </a:lnTo>
                  <a:lnTo>
                    <a:pt x="45031" y="255336"/>
                  </a:lnTo>
                  <a:lnTo>
                    <a:pt x="39353" y="258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500"/>
            <p:cNvSpPr/>
            <p:nvPr/>
          </p:nvSpPr>
          <p:spPr>
            <a:xfrm>
              <a:off x="7072313" y="4822031"/>
              <a:ext cx="250032" cy="97704"/>
            </a:xfrm>
            <a:custGeom>
              <a:avLst/>
              <a:gdLst/>
              <a:ahLst/>
              <a:cxnLst/>
              <a:rect l="0" t="0" r="0" b="0"/>
              <a:pathLst>
                <a:path w="250032" h="97704">
                  <a:moveTo>
                    <a:pt x="0" y="53578"/>
                  </a:moveTo>
                  <a:lnTo>
                    <a:pt x="0" y="45017"/>
                  </a:lnTo>
                  <a:lnTo>
                    <a:pt x="4740" y="40017"/>
                  </a:lnTo>
                  <a:lnTo>
                    <a:pt x="9713" y="37629"/>
                  </a:lnTo>
                  <a:lnTo>
                    <a:pt x="48004" y="35793"/>
                  </a:lnTo>
                  <a:lnTo>
                    <a:pt x="83377" y="34734"/>
                  </a:lnTo>
                  <a:lnTo>
                    <a:pt x="126229" y="27158"/>
                  </a:lnTo>
                  <a:lnTo>
                    <a:pt x="148644" y="19133"/>
                  </a:lnTo>
                  <a:lnTo>
                    <a:pt x="159215" y="10283"/>
                  </a:lnTo>
                  <a:lnTo>
                    <a:pt x="160059" y="6885"/>
                  </a:lnTo>
                  <a:lnTo>
                    <a:pt x="160284" y="4590"/>
                  </a:lnTo>
                  <a:lnTo>
                    <a:pt x="159442" y="3060"/>
                  </a:lnTo>
                  <a:lnTo>
                    <a:pt x="157888" y="2040"/>
                  </a:lnTo>
                  <a:lnTo>
                    <a:pt x="153006" y="403"/>
                  </a:lnTo>
                  <a:lnTo>
                    <a:pt x="152606" y="1261"/>
                  </a:lnTo>
                  <a:lnTo>
                    <a:pt x="152161" y="4860"/>
                  </a:lnTo>
                  <a:lnTo>
                    <a:pt x="151049" y="6217"/>
                  </a:lnTo>
                  <a:lnTo>
                    <a:pt x="147169" y="7724"/>
                  </a:lnTo>
                  <a:lnTo>
                    <a:pt x="145738" y="9118"/>
                  </a:lnTo>
                  <a:lnTo>
                    <a:pt x="144147" y="13313"/>
                  </a:lnTo>
                  <a:lnTo>
                    <a:pt x="142986" y="29889"/>
                  </a:lnTo>
                  <a:lnTo>
                    <a:pt x="151975" y="58711"/>
                  </a:lnTo>
                  <a:lnTo>
                    <a:pt x="166964" y="77319"/>
                  </a:lnTo>
                  <a:lnTo>
                    <a:pt x="184571" y="94252"/>
                  </a:lnTo>
                  <a:lnTo>
                    <a:pt x="190510" y="96460"/>
                  </a:lnTo>
                  <a:lnTo>
                    <a:pt x="199432" y="97703"/>
                  </a:lnTo>
                  <a:lnTo>
                    <a:pt x="205384" y="95348"/>
                  </a:lnTo>
                  <a:lnTo>
                    <a:pt x="226218" y="77222"/>
                  </a:lnTo>
                  <a:lnTo>
                    <a:pt x="237132" y="59314"/>
                  </a:lnTo>
                  <a:lnTo>
                    <a:pt x="249100" y="21735"/>
                  </a:lnTo>
                  <a:lnTo>
                    <a:pt x="2500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501"/>
            <p:cNvSpPr/>
            <p:nvPr/>
          </p:nvSpPr>
          <p:spPr>
            <a:xfrm>
              <a:off x="7393781" y="4714875"/>
              <a:ext cx="26790" cy="267892"/>
            </a:xfrm>
            <a:custGeom>
              <a:avLst/>
              <a:gdLst/>
              <a:ahLst/>
              <a:cxnLst/>
              <a:rect l="0" t="0" r="0" b="0"/>
              <a:pathLst>
                <a:path w="26790" h="267892">
                  <a:moveTo>
                    <a:pt x="0" y="0"/>
                  </a:moveTo>
                  <a:lnTo>
                    <a:pt x="0" y="39729"/>
                  </a:lnTo>
                  <a:lnTo>
                    <a:pt x="0" y="81634"/>
                  </a:lnTo>
                  <a:lnTo>
                    <a:pt x="0" y="125182"/>
                  </a:lnTo>
                  <a:lnTo>
                    <a:pt x="992" y="166905"/>
                  </a:lnTo>
                  <a:lnTo>
                    <a:pt x="7689" y="209209"/>
                  </a:lnTo>
                  <a:lnTo>
                    <a:pt x="17952" y="253857"/>
                  </a:lnTo>
                  <a:lnTo>
                    <a:pt x="26789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SMARTInkShape-Group482"/>
          <p:cNvGrpSpPr/>
          <p:nvPr/>
        </p:nvGrpSpPr>
        <p:grpSpPr>
          <a:xfrm>
            <a:off x="1232343" y="5170442"/>
            <a:ext cx="3044978" cy="720817"/>
            <a:chOff x="1232343" y="5170442"/>
            <a:chExt cx="3044978" cy="720817"/>
          </a:xfrm>
        </p:grpSpPr>
        <p:sp>
          <p:nvSpPr>
            <p:cNvPr id="391" name="SMARTInkShape-2502"/>
            <p:cNvSpPr/>
            <p:nvPr/>
          </p:nvSpPr>
          <p:spPr>
            <a:xfrm>
              <a:off x="1232343" y="5170442"/>
              <a:ext cx="71392" cy="43133"/>
            </a:xfrm>
            <a:custGeom>
              <a:avLst/>
              <a:gdLst/>
              <a:ahLst/>
              <a:cxnLst/>
              <a:rect l="0" t="0" r="0" b="0"/>
              <a:pathLst>
                <a:path w="71392" h="43133">
                  <a:moveTo>
                    <a:pt x="71391" y="17706"/>
                  </a:moveTo>
                  <a:lnTo>
                    <a:pt x="63703" y="17706"/>
                  </a:lnTo>
                  <a:lnTo>
                    <a:pt x="63289" y="18699"/>
                  </a:lnTo>
                  <a:lnTo>
                    <a:pt x="62829" y="22447"/>
                  </a:lnTo>
                  <a:lnTo>
                    <a:pt x="61715" y="23843"/>
                  </a:lnTo>
                  <a:lnTo>
                    <a:pt x="53909" y="26528"/>
                  </a:lnTo>
                  <a:lnTo>
                    <a:pt x="53607" y="31759"/>
                  </a:lnTo>
                  <a:lnTo>
                    <a:pt x="53542" y="22766"/>
                  </a:lnTo>
                  <a:lnTo>
                    <a:pt x="50891" y="17310"/>
                  </a:lnTo>
                  <a:lnTo>
                    <a:pt x="37282" y="1588"/>
                  </a:lnTo>
                  <a:lnTo>
                    <a:pt x="33742" y="621"/>
                  </a:lnTo>
                  <a:lnTo>
                    <a:pt x="23385" y="0"/>
                  </a:lnTo>
                  <a:lnTo>
                    <a:pt x="17644" y="2561"/>
                  </a:lnTo>
                  <a:lnTo>
                    <a:pt x="5873" y="12289"/>
                  </a:lnTo>
                  <a:lnTo>
                    <a:pt x="2585" y="17945"/>
                  </a:lnTo>
                  <a:lnTo>
                    <a:pt x="300" y="26484"/>
                  </a:lnTo>
                  <a:lnTo>
                    <a:pt x="0" y="34174"/>
                  </a:lnTo>
                  <a:lnTo>
                    <a:pt x="4708" y="39893"/>
                  </a:lnTo>
                  <a:lnTo>
                    <a:pt x="9673" y="42450"/>
                  </a:lnTo>
                  <a:lnTo>
                    <a:pt x="12387" y="43132"/>
                  </a:lnTo>
                  <a:lnTo>
                    <a:pt x="14196" y="42594"/>
                  </a:lnTo>
                  <a:lnTo>
                    <a:pt x="15401" y="41244"/>
                  </a:lnTo>
                  <a:lnTo>
                    <a:pt x="16205" y="39351"/>
                  </a:lnTo>
                  <a:lnTo>
                    <a:pt x="17733" y="38090"/>
                  </a:lnTo>
                  <a:lnTo>
                    <a:pt x="25360" y="35898"/>
                  </a:lnTo>
                  <a:lnTo>
                    <a:pt x="26128" y="33068"/>
                  </a:lnTo>
                  <a:lnTo>
                    <a:pt x="26743" y="26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503"/>
            <p:cNvSpPr/>
            <p:nvPr/>
          </p:nvSpPr>
          <p:spPr>
            <a:xfrm>
              <a:off x="1419820" y="5625854"/>
              <a:ext cx="44239" cy="62322"/>
            </a:xfrm>
            <a:custGeom>
              <a:avLst/>
              <a:gdLst/>
              <a:ahLst/>
              <a:cxnLst/>
              <a:rect l="0" t="0" r="0" b="0"/>
              <a:pathLst>
                <a:path w="44239" h="62322">
                  <a:moveTo>
                    <a:pt x="26789" y="35568"/>
                  </a:moveTo>
                  <a:lnTo>
                    <a:pt x="35610" y="35568"/>
                  </a:lnTo>
                  <a:lnTo>
                    <a:pt x="35687" y="30827"/>
                  </a:lnTo>
                  <a:lnTo>
                    <a:pt x="36690" y="29431"/>
                  </a:lnTo>
                  <a:lnTo>
                    <a:pt x="40450" y="27879"/>
                  </a:lnTo>
                  <a:lnTo>
                    <a:pt x="40857" y="27465"/>
                  </a:lnTo>
                  <a:lnTo>
                    <a:pt x="40137" y="27190"/>
                  </a:lnTo>
                  <a:lnTo>
                    <a:pt x="38664" y="27006"/>
                  </a:lnTo>
                  <a:lnTo>
                    <a:pt x="37683" y="25891"/>
                  </a:lnTo>
                  <a:lnTo>
                    <a:pt x="36592" y="22007"/>
                  </a:lnTo>
                  <a:lnTo>
                    <a:pt x="35978" y="14242"/>
                  </a:lnTo>
                  <a:lnTo>
                    <a:pt x="33188" y="8561"/>
                  </a:lnTo>
                  <a:lnTo>
                    <a:pt x="28053" y="1570"/>
                  </a:lnTo>
                  <a:lnTo>
                    <a:pt x="24705" y="614"/>
                  </a:lnTo>
                  <a:lnTo>
                    <a:pt x="14472" y="0"/>
                  </a:lnTo>
                  <a:lnTo>
                    <a:pt x="12624" y="942"/>
                  </a:lnTo>
                  <a:lnTo>
                    <a:pt x="11393" y="2562"/>
                  </a:lnTo>
                  <a:lnTo>
                    <a:pt x="1284" y="24048"/>
                  </a:lnTo>
                  <a:lnTo>
                    <a:pt x="113" y="46528"/>
                  </a:lnTo>
                  <a:lnTo>
                    <a:pt x="1068" y="48828"/>
                  </a:lnTo>
                  <a:lnTo>
                    <a:pt x="2696" y="50361"/>
                  </a:lnTo>
                  <a:lnTo>
                    <a:pt x="7152" y="53057"/>
                  </a:lnTo>
                  <a:lnTo>
                    <a:pt x="16254" y="60936"/>
                  </a:lnTo>
                  <a:lnTo>
                    <a:pt x="22124" y="61936"/>
                  </a:lnTo>
                  <a:lnTo>
                    <a:pt x="34068" y="62321"/>
                  </a:lnTo>
                  <a:lnTo>
                    <a:pt x="39970" y="57605"/>
                  </a:lnTo>
                  <a:lnTo>
                    <a:pt x="42570" y="52638"/>
                  </a:lnTo>
                  <a:lnTo>
                    <a:pt x="44238" y="41365"/>
                  </a:lnTo>
                  <a:lnTo>
                    <a:pt x="41820" y="35499"/>
                  </a:lnTo>
                  <a:lnTo>
                    <a:pt x="31336" y="22416"/>
                  </a:lnTo>
                  <a:lnTo>
                    <a:pt x="26164" y="19801"/>
                  </a:lnTo>
                  <a:lnTo>
                    <a:pt x="13605" y="17831"/>
                  </a:lnTo>
                  <a:lnTo>
                    <a:pt x="12047" y="18782"/>
                  </a:lnTo>
                  <a:lnTo>
                    <a:pt x="11008" y="20409"/>
                  </a:lnTo>
                  <a:lnTo>
                    <a:pt x="9340" y="25407"/>
                  </a:lnTo>
                  <a:lnTo>
                    <a:pt x="1278" y="34218"/>
                  </a:lnTo>
                  <a:lnTo>
                    <a:pt x="0" y="44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504"/>
            <p:cNvSpPr/>
            <p:nvPr/>
          </p:nvSpPr>
          <p:spPr>
            <a:xfrm>
              <a:off x="1607344" y="5572125"/>
              <a:ext cx="187524" cy="196454"/>
            </a:xfrm>
            <a:custGeom>
              <a:avLst/>
              <a:gdLst/>
              <a:ahLst/>
              <a:cxnLst/>
              <a:rect l="0" t="0" r="0" b="0"/>
              <a:pathLst>
                <a:path w="187524" h="196454">
                  <a:moveTo>
                    <a:pt x="0" y="0"/>
                  </a:moveTo>
                  <a:lnTo>
                    <a:pt x="0" y="28679"/>
                  </a:lnTo>
                  <a:lnTo>
                    <a:pt x="8102" y="72899"/>
                  </a:lnTo>
                  <a:lnTo>
                    <a:pt x="11412" y="104799"/>
                  </a:lnTo>
                  <a:lnTo>
                    <a:pt x="16586" y="130503"/>
                  </a:lnTo>
                  <a:lnTo>
                    <a:pt x="8996" y="174355"/>
                  </a:lnTo>
                  <a:lnTo>
                    <a:pt x="8930" y="133513"/>
                  </a:lnTo>
                  <a:lnTo>
                    <a:pt x="8929" y="91121"/>
                  </a:lnTo>
                  <a:lnTo>
                    <a:pt x="9922" y="78201"/>
                  </a:lnTo>
                  <a:lnTo>
                    <a:pt x="21358" y="47732"/>
                  </a:lnTo>
                  <a:lnTo>
                    <a:pt x="29920" y="34537"/>
                  </a:lnTo>
                  <a:lnTo>
                    <a:pt x="35787" y="30232"/>
                  </a:lnTo>
                  <a:lnTo>
                    <a:pt x="42694" y="28320"/>
                  </a:lnTo>
                  <a:lnTo>
                    <a:pt x="64247" y="26991"/>
                  </a:lnTo>
                  <a:lnTo>
                    <a:pt x="70887" y="29525"/>
                  </a:lnTo>
                  <a:lnTo>
                    <a:pt x="74047" y="31590"/>
                  </a:lnTo>
                  <a:lnTo>
                    <a:pt x="86248" y="49161"/>
                  </a:lnTo>
                  <a:lnTo>
                    <a:pt x="103181" y="83479"/>
                  </a:lnTo>
                  <a:lnTo>
                    <a:pt x="113991" y="125023"/>
                  </a:lnTo>
                  <a:lnTo>
                    <a:pt x="116075" y="168113"/>
                  </a:lnTo>
                  <a:lnTo>
                    <a:pt x="115093" y="137600"/>
                  </a:lnTo>
                  <a:lnTo>
                    <a:pt x="110941" y="114522"/>
                  </a:lnTo>
                  <a:lnTo>
                    <a:pt x="115112" y="89826"/>
                  </a:lnTo>
                  <a:lnTo>
                    <a:pt x="126995" y="47499"/>
                  </a:lnTo>
                  <a:lnTo>
                    <a:pt x="141227" y="28720"/>
                  </a:lnTo>
                  <a:lnTo>
                    <a:pt x="144788" y="27647"/>
                  </a:lnTo>
                  <a:lnTo>
                    <a:pt x="147127" y="27361"/>
                  </a:lnTo>
                  <a:lnTo>
                    <a:pt x="152371" y="29689"/>
                  </a:lnTo>
                  <a:lnTo>
                    <a:pt x="155159" y="31699"/>
                  </a:lnTo>
                  <a:lnTo>
                    <a:pt x="158256" y="39224"/>
                  </a:lnTo>
                  <a:lnTo>
                    <a:pt x="160625" y="48191"/>
                  </a:lnTo>
                  <a:lnTo>
                    <a:pt x="166545" y="60801"/>
                  </a:lnTo>
                  <a:lnTo>
                    <a:pt x="175527" y="101653"/>
                  </a:lnTo>
                  <a:lnTo>
                    <a:pt x="178324" y="144976"/>
                  </a:lnTo>
                  <a:lnTo>
                    <a:pt x="178583" y="183962"/>
                  </a:lnTo>
                  <a:lnTo>
                    <a:pt x="181235" y="188586"/>
                  </a:lnTo>
                  <a:lnTo>
                    <a:pt x="187523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2505"/>
            <p:cNvSpPr/>
            <p:nvPr/>
          </p:nvSpPr>
          <p:spPr>
            <a:xfrm>
              <a:off x="1839516" y="5581055"/>
              <a:ext cx="97878" cy="169385"/>
            </a:xfrm>
            <a:custGeom>
              <a:avLst/>
              <a:gdLst/>
              <a:ahLst/>
              <a:cxnLst/>
              <a:rect l="0" t="0" r="0" b="0"/>
              <a:pathLst>
                <a:path w="97878" h="169385">
                  <a:moveTo>
                    <a:pt x="0" y="17859"/>
                  </a:moveTo>
                  <a:lnTo>
                    <a:pt x="0" y="57761"/>
                  </a:lnTo>
                  <a:lnTo>
                    <a:pt x="992" y="74771"/>
                  </a:lnTo>
                  <a:lnTo>
                    <a:pt x="9094" y="116301"/>
                  </a:lnTo>
                  <a:lnTo>
                    <a:pt x="15813" y="135111"/>
                  </a:lnTo>
                  <a:lnTo>
                    <a:pt x="29888" y="158891"/>
                  </a:lnTo>
                  <a:lnTo>
                    <a:pt x="33816" y="162482"/>
                  </a:lnTo>
                  <a:lnTo>
                    <a:pt x="43472" y="166472"/>
                  </a:lnTo>
                  <a:lnTo>
                    <a:pt x="65119" y="169384"/>
                  </a:lnTo>
                  <a:lnTo>
                    <a:pt x="71275" y="166893"/>
                  </a:lnTo>
                  <a:lnTo>
                    <a:pt x="74306" y="164840"/>
                  </a:lnTo>
                  <a:lnTo>
                    <a:pt x="86299" y="147287"/>
                  </a:lnTo>
                  <a:lnTo>
                    <a:pt x="94251" y="129520"/>
                  </a:lnTo>
                  <a:lnTo>
                    <a:pt x="97877" y="87107"/>
                  </a:lnTo>
                  <a:lnTo>
                    <a:pt x="97203" y="50670"/>
                  </a:lnTo>
                  <a:lnTo>
                    <a:pt x="89129" y="22018"/>
                  </a:lnTo>
                  <a:lnTo>
                    <a:pt x="82392" y="9163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2506"/>
            <p:cNvSpPr/>
            <p:nvPr/>
          </p:nvSpPr>
          <p:spPr>
            <a:xfrm>
              <a:off x="1969593" y="5581197"/>
              <a:ext cx="102096" cy="160471"/>
            </a:xfrm>
            <a:custGeom>
              <a:avLst/>
              <a:gdLst/>
              <a:ahLst/>
              <a:cxnLst/>
              <a:rect l="0" t="0" r="0" b="0"/>
              <a:pathLst>
                <a:path w="102096" h="160471">
                  <a:moveTo>
                    <a:pt x="102095" y="26647"/>
                  </a:moveTo>
                  <a:lnTo>
                    <a:pt x="102095" y="21906"/>
                  </a:lnTo>
                  <a:lnTo>
                    <a:pt x="101102" y="20510"/>
                  </a:lnTo>
                  <a:lnTo>
                    <a:pt x="99449" y="19579"/>
                  </a:lnTo>
                  <a:lnTo>
                    <a:pt x="94406" y="18085"/>
                  </a:lnTo>
                  <a:lnTo>
                    <a:pt x="80845" y="5321"/>
                  </a:lnTo>
                  <a:lnTo>
                    <a:pt x="72476" y="2286"/>
                  </a:lnTo>
                  <a:lnTo>
                    <a:pt x="33468" y="0"/>
                  </a:lnTo>
                  <a:lnTo>
                    <a:pt x="24300" y="2567"/>
                  </a:lnTo>
                  <a:lnTo>
                    <a:pt x="10329" y="12300"/>
                  </a:lnTo>
                  <a:lnTo>
                    <a:pt x="1042" y="25593"/>
                  </a:lnTo>
                  <a:lnTo>
                    <a:pt x="0" y="29913"/>
                  </a:lnTo>
                  <a:lnTo>
                    <a:pt x="297" y="33785"/>
                  </a:lnTo>
                  <a:lnTo>
                    <a:pt x="5382" y="51216"/>
                  </a:lnTo>
                  <a:lnTo>
                    <a:pt x="32956" y="86728"/>
                  </a:lnTo>
                  <a:lnTo>
                    <a:pt x="74581" y="124258"/>
                  </a:lnTo>
                  <a:lnTo>
                    <a:pt x="79944" y="130553"/>
                  </a:lnTo>
                  <a:lnTo>
                    <a:pt x="82328" y="136658"/>
                  </a:lnTo>
                  <a:lnTo>
                    <a:pt x="84068" y="149888"/>
                  </a:lnTo>
                  <a:lnTo>
                    <a:pt x="79445" y="155877"/>
                  </a:lnTo>
                  <a:lnTo>
                    <a:pt x="74499" y="158496"/>
                  </a:lnTo>
                  <a:lnTo>
                    <a:pt x="57375" y="160408"/>
                  </a:lnTo>
                  <a:lnTo>
                    <a:pt x="54422" y="160470"/>
                  </a:lnTo>
                  <a:lnTo>
                    <a:pt x="40785" y="155815"/>
                  </a:lnTo>
                  <a:lnTo>
                    <a:pt x="28918" y="148152"/>
                  </a:lnTo>
                  <a:lnTo>
                    <a:pt x="19117" y="134858"/>
                  </a:lnTo>
                  <a:lnTo>
                    <a:pt x="14670" y="123091"/>
                  </a:lnTo>
                  <a:lnTo>
                    <a:pt x="12798" y="107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2507"/>
            <p:cNvSpPr/>
            <p:nvPr/>
          </p:nvSpPr>
          <p:spPr>
            <a:xfrm>
              <a:off x="2134195" y="5545336"/>
              <a:ext cx="44650" cy="214313"/>
            </a:xfrm>
            <a:custGeom>
              <a:avLst/>
              <a:gdLst/>
              <a:ahLst/>
              <a:cxnLst/>
              <a:rect l="0" t="0" r="0" b="0"/>
              <a:pathLst>
                <a:path w="44650" h="214313">
                  <a:moveTo>
                    <a:pt x="0" y="0"/>
                  </a:moveTo>
                  <a:lnTo>
                    <a:pt x="7689" y="0"/>
                  </a:lnTo>
                  <a:lnTo>
                    <a:pt x="8103" y="992"/>
                  </a:lnTo>
                  <a:lnTo>
                    <a:pt x="15984" y="44950"/>
                  </a:lnTo>
                  <a:lnTo>
                    <a:pt x="17695" y="87461"/>
                  </a:lnTo>
                  <a:lnTo>
                    <a:pt x="20457" y="109258"/>
                  </a:lnTo>
                  <a:lnTo>
                    <a:pt x="28879" y="151205"/>
                  </a:lnTo>
                  <a:lnTo>
                    <a:pt x="33693" y="169486"/>
                  </a:lnTo>
                  <a:lnTo>
                    <a:pt x="35811" y="180499"/>
                  </a:lnTo>
                  <a:lnTo>
                    <a:pt x="43289" y="198896"/>
                  </a:lnTo>
                  <a:lnTo>
                    <a:pt x="4464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2508"/>
            <p:cNvSpPr/>
            <p:nvPr/>
          </p:nvSpPr>
          <p:spPr>
            <a:xfrm>
              <a:off x="2071688" y="5625703"/>
              <a:ext cx="160735" cy="17861"/>
            </a:xfrm>
            <a:custGeom>
              <a:avLst/>
              <a:gdLst/>
              <a:ahLst/>
              <a:cxnLst/>
              <a:rect l="0" t="0" r="0" b="0"/>
              <a:pathLst>
                <a:path w="160735" h="17861">
                  <a:moveTo>
                    <a:pt x="0" y="17860"/>
                  </a:moveTo>
                  <a:lnTo>
                    <a:pt x="0" y="10171"/>
                  </a:lnTo>
                  <a:lnTo>
                    <a:pt x="992" y="9757"/>
                  </a:lnTo>
                  <a:lnTo>
                    <a:pt x="7688" y="9038"/>
                  </a:lnTo>
                  <a:lnTo>
                    <a:pt x="22942" y="2815"/>
                  </a:lnTo>
                  <a:lnTo>
                    <a:pt x="63868" y="247"/>
                  </a:lnTo>
                  <a:lnTo>
                    <a:pt x="107335" y="33"/>
                  </a:lnTo>
                  <a:lnTo>
                    <a:pt x="151269" y="3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2509"/>
            <p:cNvSpPr/>
            <p:nvPr/>
          </p:nvSpPr>
          <p:spPr>
            <a:xfrm>
              <a:off x="2428875" y="5554266"/>
              <a:ext cx="142350" cy="204924"/>
            </a:xfrm>
            <a:custGeom>
              <a:avLst/>
              <a:gdLst/>
              <a:ahLst/>
              <a:cxnLst/>
              <a:rect l="0" t="0" r="0" b="0"/>
              <a:pathLst>
                <a:path w="142350" h="204924">
                  <a:moveTo>
                    <a:pt x="0" y="0"/>
                  </a:moveTo>
                  <a:lnTo>
                    <a:pt x="992" y="34001"/>
                  </a:lnTo>
                  <a:lnTo>
                    <a:pt x="7688" y="77127"/>
                  </a:lnTo>
                  <a:lnTo>
                    <a:pt x="15814" y="114454"/>
                  </a:lnTo>
                  <a:lnTo>
                    <a:pt x="26687" y="154376"/>
                  </a:lnTo>
                  <a:lnTo>
                    <a:pt x="35308" y="192909"/>
                  </a:lnTo>
                  <a:lnTo>
                    <a:pt x="35708" y="204923"/>
                  </a:lnTo>
                  <a:lnTo>
                    <a:pt x="36710" y="182003"/>
                  </a:lnTo>
                  <a:lnTo>
                    <a:pt x="43821" y="139597"/>
                  </a:lnTo>
                  <a:lnTo>
                    <a:pt x="47131" y="109155"/>
                  </a:lnTo>
                  <a:lnTo>
                    <a:pt x="54314" y="92535"/>
                  </a:lnTo>
                  <a:lnTo>
                    <a:pt x="70370" y="73289"/>
                  </a:lnTo>
                  <a:lnTo>
                    <a:pt x="78570" y="67299"/>
                  </a:lnTo>
                  <a:lnTo>
                    <a:pt x="108786" y="55099"/>
                  </a:lnTo>
                  <a:lnTo>
                    <a:pt x="112212" y="55584"/>
                  </a:lnTo>
                  <a:lnTo>
                    <a:pt x="118663" y="58769"/>
                  </a:lnTo>
                  <a:lnTo>
                    <a:pt x="136887" y="74608"/>
                  </a:lnTo>
                  <a:lnTo>
                    <a:pt x="140214" y="83099"/>
                  </a:lnTo>
                  <a:lnTo>
                    <a:pt x="142349" y="99978"/>
                  </a:lnTo>
                  <a:lnTo>
                    <a:pt x="135642" y="119996"/>
                  </a:lnTo>
                  <a:lnTo>
                    <a:pt x="124763" y="140413"/>
                  </a:lnTo>
                  <a:lnTo>
                    <a:pt x="113059" y="154295"/>
                  </a:lnTo>
                  <a:lnTo>
                    <a:pt x="82817" y="172598"/>
                  </a:lnTo>
                  <a:lnTo>
                    <a:pt x="70069" y="176817"/>
                  </a:lnTo>
                  <a:lnTo>
                    <a:pt x="60577" y="175158"/>
                  </a:lnTo>
                  <a:lnTo>
                    <a:pt x="44076" y="171291"/>
                  </a:lnTo>
                  <a:lnTo>
                    <a:pt x="38314" y="170749"/>
                  </a:lnTo>
                  <a:lnTo>
                    <a:pt x="34472" y="169395"/>
                  </a:lnTo>
                  <a:lnTo>
                    <a:pt x="31911" y="167500"/>
                  </a:lnTo>
                  <a:lnTo>
                    <a:pt x="26789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510"/>
            <p:cNvSpPr/>
            <p:nvPr/>
          </p:nvSpPr>
          <p:spPr>
            <a:xfrm>
              <a:off x="2544961" y="5591423"/>
              <a:ext cx="169665" cy="168034"/>
            </a:xfrm>
            <a:custGeom>
              <a:avLst/>
              <a:gdLst/>
              <a:ahLst/>
              <a:cxnLst/>
              <a:rect l="0" t="0" r="0" b="0"/>
              <a:pathLst>
                <a:path w="169665" h="168034">
                  <a:moveTo>
                    <a:pt x="0" y="114647"/>
                  </a:moveTo>
                  <a:lnTo>
                    <a:pt x="39902" y="113655"/>
                  </a:lnTo>
                  <a:lnTo>
                    <a:pt x="55920" y="107518"/>
                  </a:lnTo>
                  <a:lnTo>
                    <a:pt x="100465" y="80883"/>
                  </a:lnTo>
                  <a:lnTo>
                    <a:pt x="111017" y="66830"/>
                  </a:lnTo>
                  <a:lnTo>
                    <a:pt x="122857" y="33659"/>
                  </a:lnTo>
                  <a:lnTo>
                    <a:pt x="123577" y="27913"/>
                  </a:lnTo>
                  <a:lnTo>
                    <a:pt x="121730" y="18882"/>
                  </a:lnTo>
                  <a:lnTo>
                    <a:pt x="119849" y="15085"/>
                  </a:lnTo>
                  <a:lnTo>
                    <a:pt x="117602" y="12554"/>
                  </a:lnTo>
                  <a:lnTo>
                    <a:pt x="110692" y="7999"/>
                  </a:lnTo>
                  <a:lnTo>
                    <a:pt x="108728" y="3418"/>
                  </a:lnTo>
                  <a:lnTo>
                    <a:pt x="107212" y="1799"/>
                  </a:lnTo>
                  <a:lnTo>
                    <a:pt x="102881" y="0"/>
                  </a:lnTo>
                  <a:lnTo>
                    <a:pt x="95003" y="1846"/>
                  </a:lnTo>
                  <a:lnTo>
                    <a:pt x="82058" y="8464"/>
                  </a:lnTo>
                  <a:lnTo>
                    <a:pt x="75166" y="14869"/>
                  </a:lnTo>
                  <a:lnTo>
                    <a:pt x="59630" y="40813"/>
                  </a:lnTo>
                  <a:lnTo>
                    <a:pt x="55371" y="58265"/>
                  </a:lnTo>
                  <a:lnTo>
                    <a:pt x="53736" y="98567"/>
                  </a:lnTo>
                  <a:lnTo>
                    <a:pt x="58365" y="119364"/>
                  </a:lnTo>
                  <a:lnTo>
                    <a:pt x="66021" y="133353"/>
                  </a:lnTo>
                  <a:lnTo>
                    <a:pt x="91079" y="160844"/>
                  </a:lnTo>
                  <a:lnTo>
                    <a:pt x="100342" y="164945"/>
                  </a:lnTo>
                  <a:lnTo>
                    <a:pt x="135282" y="168033"/>
                  </a:lnTo>
                  <a:lnTo>
                    <a:pt x="162325" y="160520"/>
                  </a:lnTo>
                  <a:lnTo>
                    <a:pt x="164772" y="159120"/>
                  </a:lnTo>
                  <a:lnTo>
                    <a:pt x="166403" y="157194"/>
                  </a:lnTo>
                  <a:lnTo>
                    <a:pt x="169664" y="150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511"/>
            <p:cNvSpPr/>
            <p:nvPr/>
          </p:nvSpPr>
          <p:spPr>
            <a:xfrm>
              <a:off x="2898280" y="5554420"/>
              <a:ext cx="146175" cy="204703"/>
            </a:xfrm>
            <a:custGeom>
              <a:avLst/>
              <a:gdLst/>
              <a:ahLst/>
              <a:cxnLst/>
              <a:rect l="0" t="0" r="0" b="0"/>
              <a:pathLst>
                <a:path w="146175" h="204703">
                  <a:moveTo>
                    <a:pt x="102095" y="44494"/>
                  </a:moveTo>
                  <a:lnTo>
                    <a:pt x="102095" y="39754"/>
                  </a:lnTo>
                  <a:lnTo>
                    <a:pt x="99449" y="34781"/>
                  </a:lnTo>
                  <a:lnTo>
                    <a:pt x="81104" y="14683"/>
                  </a:lnTo>
                  <a:lnTo>
                    <a:pt x="67543" y="5786"/>
                  </a:lnTo>
                  <a:lnTo>
                    <a:pt x="50957" y="1605"/>
                  </a:lnTo>
                  <a:lnTo>
                    <a:pt x="20468" y="0"/>
                  </a:lnTo>
                  <a:lnTo>
                    <a:pt x="13561" y="2560"/>
                  </a:lnTo>
                  <a:lnTo>
                    <a:pt x="1042" y="12288"/>
                  </a:lnTo>
                  <a:lnTo>
                    <a:pt x="0" y="15086"/>
                  </a:lnTo>
                  <a:lnTo>
                    <a:pt x="297" y="17943"/>
                  </a:lnTo>
                  <a:lnTo>
                    <a:pt x="2281" y="24757"/>
                  </a:lnTo>
                  <a:lnTo>
                    <a:pt x="4390" y="38756"/>
                  </a:lnTo>
                  <a:lnTo>
                    <a:pt x="26187" y="72400"/>
                  </a:lnTo>
                  <a:lnTo>
                    <a:pt x="51456" y="97705"/>
                  </a:lnTo>
                  <a:lnTo>
                    <a:pt x="92639" y="133758"/>
                  </a:lnTo>
                  <a:lnTo>
                    <a:pt x="137016" y="177655"/>
                  </a:lnTo>
                  <a:lnTo>
                    <a:pt x="142420" y="184044"/>
                  </a:lnTo>
                  <a:lnTo>
                    <a:pt x="144822" y="190191"/>
                  </a:lnTo>
                  <a:lnTo>
                    <a:pt x="146174" y="199230"/>
                  </a:lnTo>
                  <a:lnTo>
                    <a:pt x="145372" y="201229"/>
                  </a:lnTo>
                  <a:lnTo>
                    <a:pt x="143845" y="202562"/>
                  </a:lnTo>
                  <a:lnTo>
                    <a:pt x="141834" y="203451"/>
                  </a:lnTo>
                  <a:lnTo>
                    <a:pt x="129524" y="204702"/>
                  </a:lnTo>
                  <a:lnTo>
                    <a:pt x="121562" y="202348"/>
                  </a:lnTo>
                  <a:lnTo>
                    <a:pt x="81965" y="182296"/>
                  </a:lnTo>
                  <a:lnTo>
                    <a:pt x="70444" y="178590"/>
                  </a:lnTo>
                  <a:lnTo>
                    <a:pt x="57447" y="169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2512"/>
            <p:cNvSpPr/>
            <p:nvPr/>
          </p:nvSpPr>
          <p:spPr>
            <a:xfrm>
              <a:off x="3045023" y="5599078"/>
              <a:ext cx="133947" cy="149822"/>
            </a:xfrm>
            <a:custGeom>
              <a:avLst/>
              <a:gdLst/>
              <a:ahLst/>
              <a:cxnLst/>
              <a:rect l="0" t="0" r="0" b="0"/>
              <a:pathLst>
                <a:path w="133947" h="149822">
                  <a:moveTo>
                    <a:pt x="0" y="89133"/>
                  </a:moveTo>
                  <a:lnTo>
                    <a:pt x="42808" y="89133"/>
                  </a:lnTo>
                  <a:lnTo>
                    <a:pt x="50776" y="88141"/>
                  </a:lnTo>
                  <a:lnTo>
                    <a:pt x="81637" y="80039"/>
                  </a:lnTo>
                  <a:lnTo>
                    <a:pt x="84190" y="78109"/>
                  </a:lnTo>
                  <a:lnTo>
                    <a:pt x="93029" y="63143"/>
                  </a:lnTo>
                  <a:lnTo>
                    <a:pt x="96687" y="51556"/>
                  </a:lnTo>
                  <a:lnTo>
                    <a:pt x="98092" y="27936"/>
                  </a:lnTo>
                  <a:lnTo>
                    <a:pt x="95521" y="19601"/>
                  </a:lnTo>
                  <a:lnTo>
                    <a:pt x="85786" y="6165"/>
                  </a:lnTo>
                  <a:lnTo>
                    <a:pt x="80130" y="2649"/>
                  </a:lnTo>
                  <a:lnTo>
                    <a:pt x="68414" y="392"/>
                  </a:lnTo>
                  <a:lnTo>
                    <a:pt x="54777" y="0"/>
                  </a:lnTo>
                  <a:lnTo>
                    <a:pt x="46505" y="2555"/>
                  </a:lnTo>
                  <a:lnTo>
                    <a:pt x="42909" y="4625"/>
                  </a:lnTo>
                  <a:lnTo>
                    <a:pt x="40513" y="7990"/>
                  </a:lnTo>
                  <a:lnTo>
                    <a:pt x="28932" y="44788"/>
                  </a:lnTo>
                  <a:lnTo>
                    <a:pt x="27213" y="68357"/>
                  </a:lnTo>
                  <a:lnTo>
                    <a:pt x="34002" y="98258"/>
                  </a:lnTo>
                  <a:lnTo>
                    <a:pt x="44898" y="121657"/>
                  </a:lnTo>
                  <a:lnTo>
                    <a:pt x="51705" y="129385"/>
                  </a:lnTo>
                  <a:lnTo>
                    <a:pt x="77565" y="147547"/>
                  </a:lnTo>
                  <a:lnTo>
                    <a:pt x="87721" y="149821"/>
                  </a:lnTo>
                  <a:lnTo>
                    <a:pt x="98849" y="148186"/>
                  </a:lnTo>
                  <a:lnTo>
                    <a:pt x="113625" y="141687"/>
                  </a:lnTo>
                  <a:lnTo>
                    <a:pt x="133946" y="124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513"/>
            <p:cNvSpPr/>
            <p:nvPr/>
          </p:nvSpPr>
          <p:spPr>
            <a:xfrm>
              <a:off x="3205758" y="5607844"/>
              <a:ext cx="53168" cy="283415"/>
            </a:xfrm>
            <a:custGeom>
              <a:avLst/>
              <a:gdLst/>
              <a:ahLst/>
              <a:cxnLst/>
              <a:rect l="0" t="0" r="0" b="0"/>
              <a:pathLst>
                <a:path w="53168" h="283415">
                  <a:moveTo>
                    <a:pt x="0" y="0"/>
                  </a:moveTo>
                  <a:lnTo>
                    <a:pt x="0" y="41982"/>
                  </a:lnTo>
                  <a:lnTo>
                    <a:pt x="2646" y="83838"/>
                  </a:lnTo>
                  <a:lnTo>
                    <a:pt x="9714" y="117114"/>
                  </a:lnTo>
                  <a:lnTo>
                    <a:pt x="18091" y="152109"/>
                  </a:lnTo>
                  <a:lnTo>
                    <a:pt x="25071" y="194749"/>
                  </a:lnTo>
                  <a:lnTo>
                    <a:pt x="36276" y="238231"/>
                  </a:lnTo>
                  <a:lnTo>
                    <a:pt x="42168" y="258111"/>
                  </a:lnTo>
                  <a:lnTo>
                    <a:pt x="44538" y="269496"/>
                  </a:lnTo>
                  <a:lnTo>
                    <a:pt x="52192" y="283414"/>
                  </a:lnTo>
                  <a:lnTo>
                    <a:pt x="52654" y="283200"/>
                  </a:lnTo>
                  <a:lnTo>
                    <a:pt x="53167" y="280318"/>
                  </a:lnTo>
                  <a:lnTo>
                    <a:pt x="50749" y="275728"/>
                  </a:lnTo>
                  <a:lnTo>
                    <a:pt x="48716" y="273116"/>
                  </a:lnTo>
                  <a:lnTo>
                    <a:pt x="46456" y="264921"/>
                  </a:lnTo>
                  <a:lnTo>
                    <a:pt x="37739" y="224843"/>
                  </a:lnTo>
                  <a:lnTo>
                    <a:pt x="35719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2514"/>
            <p:cNvSpPr/>
            <p:nvPr/>
          </p:nvSpPr>
          <p:spPr>
            <a:xfrm>
              <a:off x="3205758" y="5599697"/>
              <a:ext cx="96422" cy="159952"/>
            </a:xfrm>
            <a:custGeom>
              <a:avLst/>
              <a:gdLst/>
              <a:ahLst/>
              <a:cxnLst/>
              <a:rect l="0" t="0" r="0" b="0"/>
              <a:pathLst>
                <a:path w="96422" h="159952">
                  <a:moveTo>
                    <a:pt x="0" y="43866"/>
                  </a:moveTo>
                  <a:lnTo>
                    <a:pt x="0" y="31437"/>
                  </a:lnTo>
                  <a:lnTo>
                    <a:pt x="2646" y="25774"/>
                  </a:lnTo>
                  <a:lnTo>
                    <a:pt x="20991" y="5157"/>
                  </a:lnTo>
                  <a:lnTo>
                    <a:pt x="26858" y="1857"/>
                  </a:lnTo>
                  <a:lnTo>
                    <a:pt x="38385" y="0"/>
                  </a:lnTo>
                  <a:lnTo>
                    <a:pt x="48810" y="557"/>
                  </a:lnTo>
                  <a:lnTo>
                    <a:pt x="60058" y="4112"/>
                  </a:lnTo>
                  <a:lnTo>
                    <a:pt x="69025" y="11645"/>
                  </a:lnTo>
                  <a:lnTo>
                    <a:pt x="92132" y="50023"/>
                  </a:lnTo>
                  <a:lnTo>
                    <a:pt x="96421" y="67738"/>
                  </a:lnTo>
                  <a:lnTo>
                    <a:pt x="94778" y="79611"/>
                  </a:lnTo>
                  <a:lnTo>
                    <a:pt x="84877" y="121258"/>
                  </a:lnTo>
                  <a:lnTo>
                    <a:pt x="77080" y="130517"/>
                  </a:lnTo>
                  <a:lnTo>
                    <a:pt x="67992" y="136947"/>
                  </a:lnTo>
                  <a:lnTo>
                    <a:pt x="42700" y="148770"/>
                  </a:lnTo>
                  <a:lnTo>
                    <a:pt x="36795" y="156197"/>
                  </a:lnTo>
                  <a:lnTo>
                    <a:pt x="26789" y="159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2515"/>
            <p:cNvSpPr/>
            <p:nvPr/>
          </p:nvSpPr>
          <p:spPr>
            <a:xfrm>
              <a:off x="3326080" y="5626495"/>
              <a:ext cx="174359" cy="158022"/>
            </a:xfrm>
            <a:custGeom>
              <a:avLst/>
              <a:gdLst/>
              <a:ahLst/>
              <a:cxnLst/>
              <a:rect l="0" t="0" r="0" b="0"/>
              <a:pathLst>
                <a:path w="174359" h="158022">
                  <a:moveTo>
                    <a:pt x="85061" y="52786"/>
                  </a:moveTo>
                  <a:lnTo>
                    <a:pt x="92749" y="45098"/>
                  </a:lnTo>
                  <a:lnTo>
                    <a:pt x="98363" y="44225"/>
                  </a:lnTo>
                  <a:lnTo>
                    <a:pt x="99882" y="42118"/>
                  </a:lnTo>
                  <a:lnTo>
                    <a:pt x="104966" y="27124"/>
                  </a:lnTo>
                  <a:lnTo>
                    <a:pt x="107260" y="23772"/>
                  </a:lnTo>
                  <a:lnTo>
                    <a:pt x="107798" y="20545"/>
                  </a:lnTo>
                  <a:lnTo>
                    <a:pt x="107164" y="17401"/>
                  </a:lnTo>
                  <a:lnTo>
                    <a:pt x="101532" y="8237"/>
                  </a:lnTo>
                  <a:lnTo>
                    <a:pt x="99018" y="5227"/>
                  </a:lnTo>
                  <a:lnTo>
                    <a:pt x="93579" y="1884"/>
                  </a:lnTo>
                  <a:lnTo>
                    <a:pt x="82293" y="0"/>
                  </a:lnTo>
                  <a:lnTo>
                    <a:pt x="54931" y="305"/>
                  </a:lnTo>
                  <a:lnTo>
                    <a:pt x="43227" y="3995"/>
                  </a:lnTo>
                  <a:lnTo>
                    <a:pt x="12396" y="27891"/>
                  </a:lnTo>
                  <a:lnTo>
                    <a:pt x="8117" y="37091"/>
                  </a:lnTo>
                  <a:lnTo>
                    <a:pt x="0" y="71114"/>
                  </a:lnTo>
                  <a:lnTo>
                    <a:pt x="1946" y="84414"/>
                  </a:lnTo>
                  <a:lnTo>
                    <a:pt x="17924" y="125776"/>
                  </a:lnTo>
                  <a:lnTo>
                    <a:pt x="23142" y="129874"/>
                  </a:lnTo>
                  <a:lnTo>
                    <a:pt x="25922" y="130967"/>
                  </a:lnTo>
                  <a:lnTo>
                    <a:pt x="34302" y="129536"/>
                  </a:lnTo>
                  <a:lnTo>
                    <a:pt x="47532" y="123152"/>
                  </a:lnTo>
                  <a:lnTo>
                    <a:pt x="60891" y="112106"/>
                  </a:lnTo>
                  <a:lnTo>
                    <a:pt x="70072" y="93844"/>
                  </a:lnTo>
                  <a:lnTo>
                    <a:pt x="81913" y="49948"/>
                  </a:lnTo>
                  <a:lnTo>
                    <a:pt x="93384" y="7062"/>
                  </a:lnTo>
                  <a:lnTo>
                    <a:pt x="93871" y="760"/>
                  </a:lnTo>
                  <a:lnTo>
                    <a:pt x="96631" y="27074"/>
                  </a:lnTo>
                  <a:lnTo>
                    <a:pt x="101057" y="44176"/>
                  </a:lnTo>
                  <a:lnTo>
                    <a:pt x="107293" y="72473"/>
                  </a:lnTo>
                  <a:lnTo>
                    <a:pt x="119138" y="111956"/>
                  </a:lnTo>
                  <a:lnTo>
                    <a:pt x="125341" y="124063"/>
                  </a:lnTo>
                  <a:lnTo>
                    <a:pt x="134699" y="139389"/>
                  </a:lnTo>
                  <a:lnTo>
                    <a:pt x="137880" y="146839"/>
                  </a:lnTo>
                  <a:lnTo>
                    <a:pt x="142601" y="153458"/>
                  </a:lnTo>
                  <a:lnTo>
                    <a:pt x="150652" y="157060"/>
                  </a:lnTo>
                  <a:lnTo>
                    <a:pt x="155578" y="158021"/>
                  </a:lnTo>
                  <a:lnTo>
                    <a:pt x="158861" y="157669"/>
                  </a:lnTo>
                  <a:lnTo>
                    <a:pt x="161050" y="156443"/>
                  </a:lnTo>
                  <a:lnTo>
                    <a:pt x="162509" y="154633"/>
                  </a:lnTo>
                  <a:lnTo>
                    <a:pt x="166777" y="152622"/>
                  </a:lnTo>
                  <a:lnTo>
                    <a:pt x="169304" y="152086"/>
                  </a:lnTo>
                  <a:lnTo>
                    <a:pt x="170988" y="150735"/>
                  </a:lnTo>
                  <a:lnTo>
                    <a:pt x="174358" y="1420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2516"/>
            <p:cNvSpPr/>
            <p:nvPr/>
          </p:nvSpPr>
          <p:spPr>
            <a:xfrm>
              <a:off x="3491508" y="5607844"/>
              <a:ext cx="89298" cy="164579"/>
            </a:xfrm>
            <a:custGeom>
              <a:avLst/>
              <a:gdLst/>
              <a:ahLst/>
              <a:cxnLst/>
              <a:rect l="0" t="0" r="0" b="0"/>
              <a:pathLst>
                <a:path w="89298" h="164579">
                  <a:moveTo>
                    <a:pt x="0" y="8929"/>
                  </a:moveTo>
                  <a:lnTo>
                    <a:pt x="6137" y="23188"/>
                  </a:lnTo>
                  <a:lnTo>
                    <a:pt x="15834" y="62646"/>
                  </a:lnTo>
                  <a:lnTo>
                    <a:pt x="19905" y="80408"/>
                  </a:lnTo>
                  <a:lnTo>
                    <a:pt x="23729" y="93284"/>
                  </a:lnTo>
                  <a:lnTo>
                    <a:pt x="32657" y="135104"/>
                  </a:lnTo>
                  <a:lnTo>
                    <a:pt x="35804" y="147407"/>
                  </a:lnTo>
                  <a:lnTo>
                    <a:pt x="42607" y="160454"/>
                  </a:lnTo>
                  <a:lnTo>
                    <a:pt x="43741" y="164578"/>
                  </a:lnTo>
                  <a:lnTo>
                    <a:pt x="44043" y="164289"/>
                  </a:lnTo>
                  <a:lnTo>
                    <a:pt x="44529" y="161436"/>
                  </a:lnTo>
                  <a:lnTo>
                    <a:pt x="39873" y="156202"/>
                  </a:lnTo>
                  <a:lnTo>
                    <a:pt x="37565" y="148467"/>
                  </a:lnTo>
                  <a:lnTo>
                    <a:pt x="35881" y="106079"/>
                  </a:lnTo>
                  <a:lnTo>
                    <a:pt x="36783" y="89810"/>
                  </a:lnTo>
                  <a:lnTo>
                    <a:pt x="50956" y="50907"/>
                  </a:lnTo>
                  <a:lnTo>
                    <a:pt x="65531" y="25616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517"/>
            <p:cNvSpPr/>
            <p:nvPr/>
          </p:nvSpPr>
          <p:spPr>
            <a:xfrm>
              <a:off x="3600440" y="5617622"/>
              <a:ext cx="185749" cy="141382"/>
            </a:xfrm>
            <a:custGeom>
              <a:avLst/>
              <a:gdLst/>
              <a:ahLst/>
              <a:cxnLst/>
              <a:rect l="0" t="0" r="0" b="0"/>
              <a:pathLst>
                <a:path w="185749" h="141382">
                  <a:moveTo>
                    <a:pt x="105380" y="17011"/>
                  </a:moveTo>
                  <a:lnTo>
                    <a:pt x="97692" y="9322"/>
                  </a:lnTo>
                  <a:lnTo>
                    <a:pt x="89567" y="7334"/>
                  </a:lnTo>
                  <a:lnTo>
                    <a:pt x="81292" y="2017"/>
                  </a:lnTo>
                  <a:lnTo>
                    <a:pt x="71565" y="0"/>
                  </a:lnTo>
                  <a:lnTo>
                    <a:pt x="56555" y="395"/>
                  </a:lnTo>
                  <a:lnTo>
                    <a:pt x="40532" y="6355"/>
                  </a:lnTo>
                  <a:lnTo>
                    <a:pt x="32572" y="11613"/>
                  </a:lnTo>
                  <a:lnTo>
                    <a:pt x="19377" y="30202"/>
                  </a:lnTo>
                  <a:lnTo>
                    <a:pt x="2221" y="64749"/>
                  </a:lnTo>
                  <a:lnTo>
                    <a:pt x="0" y="76592"/>
                  </a:lnTo>
                  <a:lnTo>
                    <a:pt x="1660" y="88470"/>
                  </a:lnTo>
                  <a:lnTo>
                    <a:pt x="9317" y="121523"/>
                  </a:lnTo>
                  <a:lnTo>
                    <a:pt x="19487" y="135551"/>
                  </a:lnTo>
                  <a:lnTo>
                    <a:pt x="27849" y="139149"/>
                  </a:lnTo>
                  <a:lnTo>
                    <a:pt x="32857" y="140108"/>
                  </a:lnTo>
                  <a:lnTo>
                    <a:pt x="37188" y="139755"/>
                  </a:lnTo>
                  <a:lnTo>
                    <a:pt x="44645" y="136717"/>
                  </a:lnTo>
                  <a:lnTo>
                    <a:pt x="63603" y="120986"/>
                  </a:lnTo>
                  <a:lnTo>
                    <a:pt x="81559" y="90884"/>
                  </a:lnTo>
                  <a:lnTo>
                    <a:pt x="91738" y="50918"/>
                  </a:lnTo>
                  <a:lnTo>
                    <a:pt x="96414" y="9923"/>
                  </a:lnTo>
                  <a:lnTo>
                    <a:pt x="97442" y="47260"/>
                  </a:lnTo>
                  <a:lnTo>
                    <a:pt x="111897" y="88476"/>
                  </a:lnTo>
                  <a:lnTo>
                    <a:pt x="114229" y="99375"/>
                  </a:lnTo>
                  <a:lnTo>
                    <a:pt x="122113" y="112081"/>
                  </a:lnTo>
                  <a:lnTo>
                    <a:pt x="142947" y="134677"/>
                  </a:lnTo>
                  <a:lnTo>
                    <a:pt x="152173" y="138760"/>
                  </a:lnTo>
                  <a:lnTo>
                    <a:pt x="169524" y="141381"/>
                  </a:lnTo>
                  <a:lnTo>
                    <a:pt x="176222" y="139094"/>
                  </a:lnTo>
                  <a:lnTo>
                    <a:pt x="185748" y="1330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518"/>
            <p:cNvSpPr/>
            <p:nvPr/>
          </p:nvSpPr>
          <p:spPr>
            <a:xfrm>
              <a:off x="3821906" y="5518547"/>
              <a:ext cx="44650" cy="232173"/>
            </a:xfrm>
            <a:custGeom>
              <a:avLst/>
              <a:gdLst/>
              <a:ahLst/>
              <a:cxnLst/>
              <a:rect l="0" t="0" r="0" b="0"/>
              <a:pathLst>
                <a:path w="44650" h="232173">
                  <a:moveTo>
                    <a:pt x="0" y="0"/>
                  </a:moveTo>
                  <a:lnTo>
                    <a:pt x="0" y="39034"/>
                  </a:lnTo>
                  <a:lnTo>
                    <a:pt x="7068" y="80803"/>
                  </a:lnTo>
                  <a:lnTo>
                    <a:pt x="15814" y="125073"/>
                  </a:lnTo>
                  <a:lnTo>
                    <a:pt x="25148" y="169672"/>
                  </a:lnTo>
                  <a:lnTo>
                    <a:pt x="31043" y="191715"/>
                  </a:lnTo>
                  <a:lnTo>
                    <a:pt x="42997" y="216611"/>
                  </a:lnTo>
                  <a:lnTo>
                    <a:pt x="4464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2519"/>
            <p:cNvSpPr/>
            <p:nvPr/>
          </p:nvSpPr>
          <p:spPr>
            <a:xfrm>
              <a:off x="3768328" y="5634633"/>
              <a:ext cx="125017" cy="8931"/>
            </a:xfrm>
            <a:custGeom>
              <a:avLst/>
              <a:gdLst/>
              <a:ahLst/>
              <a:cxnLst/>
              <a:rect l="0" t="0" r="0" b="0"/>
              <a:pathLst>
                <a:path w="125017" h="8931">
                  <a:moveTo>
                    <a:pt x="0" y="0"/>
                  </a:moveTo>
                  <a:lnTo>
                    <a:pt x="4741" y="0"/>
                  </a:lnTo>
                  <a:lnTo>
                    <a:pt x="40139" y="8102"/>
                  </a:lnTo>
                  <a:lnTo>
                    <a:pt x="80949" y="8821"/>
                  </a:lnTo>
                  <a:lnTo>
                    <a:pt x="125016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2520"/>
            <p:cNvSpPr/>
            <p:nvPr/>
          </p:nvSpPr>
          <p:spPr>
            <a:xfrm>
              <a:off x="3964781" y="5609530"/>
              <a:ext cx="142876" cy="167301"/>
            </a:xfrm>
            <a:custGeom>
              <a:avLst/>
              <a:gdLst/>
              <a:ahLst/>
              <a:cxnLst/>
              <a:rect l="0" t="0" r="0" b="0"/>
              <a:pathLst>
                <a:path w="142876" h="167301">
                  <a:moveTo>
                    <a:pt x="0" y="51892"/>
                  </a:moveTo>
                  <a:lnTo>
                    <a:pt x="7689" y="59581"/>
                  </a:lnTo>
                  <a:lnTo>
                    <a:pt x="13303" y="60453"/>
                  </a:lnTo>
                  <a:lnTo>
                    <a:pt x="21250" y="60713"/>
                  </a:lnTo>
                  <a:lnTo>
                    <a:pt x="26973" y="58128"/>
                  </a:lnTo>
                  <a:lnTo>
                    <a:pt x="32824" y="54663"/>
                  </a:lnTo>
                  <a:lnTo>
                    <a:pt x="41696" y="51721"/>
                  </a:lnTo>
                  <a:lnTo>
                    <a:pt x="56558" y="39571"/>
                  </a:lnTo>
                  <a:lnTo>
                    <a:pt x="59863" y="31202"/>
                  </a:lnTo>
                  <a:lnTo>
                    <a:pt x="60745" y="26193"/>
                  </a:lnTo>
                  <a:lnTo>
                    <a:pt x="62325" y="22853"/>
                  </a:lnTo>
                  <a:lnTo>
                    <a:pt x="64370" y="20626"/>
                  </a:lnTo>
                  <a:lnTo>
                    <a:pt x="66726" y="19142"/>
                  </a:lnTo>
                  <a:lnTo>
                    <a:pt x="67305" y="17160"/>
                  </a:lnTo>
                  <a:lnTo>
                    <a:pt x="66698" y="14846"/>
                  </a:lnTo>
                  <a:lnTo>
                    <a:pt x="64370" y="9631"/>
                  </a:lnTo>
                  <a:lnTo>
                    <a:pt x="62753" y="0"/>
                  </a:lnTo>
                  <a:lnTo>
                    <a:pt x="61679" y="430"/>
                  </a:lnTo>
                  <a:lnTo>
                    <a:pt x="41524" y="19349"/>
                  </a:lnTo>
                  <a:lnTo>
                    <a:pt x="32699" y="32879"/>
                  </a:lnTo>
                  <a:lnTo>
                    <a:pt x="22568" y="74623"/>
                  </a:lnTo>
                  <a:lnTo>
                    <a:pt x="19255" y="93244"/>
                  </a:lnTo>
                  <a:lnTo>
                    <a:pt x="23014" y="111329"/>
                  </a:lnTo>
                  <a:lnTo>
                    <a:pt x="38887" y="147134"/>
                  </a:lnTo>
                  <a:lnTo>
                    <a:pt x="47380" y="156398"/>
                  </a:lnTo>
                  <a:lnTo>
                    <a:pt x="52422" y="160259"/>
                  </a:lnTo>
                  <a:lnTo>
                    <a:pt x="65963" y="164547"/>
                  </a:lnTo>
                  <a:lnTo>
                    <a:pt x="94169" y="167300"/>
                  </a:lnTo>
                  <a:lnTo>
                    <a:pt x="142875" y="1590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2521"/>
            <p:cNvSpPr/>
            <p:nvPr/>
          </p:nvSpPr>
          <p:spPr>
            <a:xfrm>
              <a:off x="4117434" y="5474635"/>
              <a:ext cx="159887" cy="302874"/>
            </a:xfrm>
            <a:custGeom>
              <a:avLst/>
              <a:gdLst/>
              <a:ahLst/>
              <a:cxnLst/>
              <a:rect l="0" t="0" r="0" b="0"/>
              <a:pathLst>
                <a:path w="159887" h="302874">
                  <a:moveTo>
                    <a:pt x="97379" y="168928"/>
                  </a:moveTo>
                  <a:lnTo>
                    <a:pt x="97379" y="156499"/>
                  </a:lnTo>
                  <a:lnTo>
                    <a:pt x="96386" y="154688"/>
                  </a:lnTo>
                  <a:lnTo>
                    <a:pt x="94733" y="153482"/>
                  </a:lnTo>
                  <a:lnTo>
                    <a:pt x="92638" y="152677"/>
                  </a:lnTo>
                  <a:lnTo>
                    <a:pt x="91242" y="150157"/>
                  </a:lnTo>
                  <a:lnTo>
                    <a:pt x="88284" y="138120"/>
                  </a:lnTo>
                  <a:lnTo>
                    <a:pt x="84076" y="131092"/>
                  </a:lnTo>
                  <a:lnTo>
                    <a:pt x="80573" y="128821"/>
                  </a:lnTo>
                  <a:lnTo>
                    <a:pt x="63338" y="125176"/>
                  </a:lnTo>
                  <a:lnTo>
                    <a:pt x="59802" y="124877"/>
                  </a:lnTo>
                  <a:lnTo>
                    <a:pt x="50581" y="129836"/>
                  </a:lnTo>
                  <a:lnTo>
                    <a:pt x="23674" y="149632"/>
                  </a:lnTo>
                  <a:lnTo>
                    <a:pt x="5590" y="187774"/>
                  </a:lnTo>
                  <a:lnTo>
                    <a:pt x="0" y="224497"/>
                  </a:lnTo>
                  <a:lnTo>
                    <a:pt x="521" y="240258"/>
                  </a:lnTo>
                  <a:lnTo>
                    <a:pt x="11631" y="272701"/>
                  </a:lnTo>
                  <a:lnTo>
                    <a:pt x="20157" y="286106"/>
                  </a:lnTo>
                  <a:lnTo>
                    <a:pt x="26017" y="290460"/>
                  </a:lnTo>
                  <a:lnTo>
                    <a:pt x="28968" y="291621"/>
                  </a:lnTo>
                  <a:lnTo>
                    <a:pt x="31928" y="291403"/>
                  </a:lnTo>
                  <a:lnTo>
                    <a:pt x="51522" y="281311"/>
                  </a:lnTo>
                  <a:lnTo>
                    <a:pt x="59800" y="273115"/>
                  </a:lnTo>
                  <a:lnTo>
                    <a:pt x="63396" y="268152"/>
                  </a:lnTo>
                  <a:lnTo>
                    <a:pt x="67393" y="254699"/>
                  </a:lnTo>
                  <a:lnTo>
                    <a:pt x="74698" y="217069"/>
                  </a:lnTo>
                  <a:lnTo>
                    <a:pt x="82831" y="183081"/>
                  </a:lnTo>
                  <a:lnTo>
                    <a:pt x="86785" y="147875"/>
                  </a:lnTo>
                  <a:lnTo>
                    <a:pt x="87955" y="112309"/>
                  </a:lnTo>
                  <a:lnTo>
                    <a:pt x="88303" y="76635"/>
                  </a:lnTo>
                  <a:lnTo>
                    <a:pt x="82283" y="37146"/>
                  </a:lnTo>
                  <a:lnTo>
                    <a:pt x="79551" y="0"/>
                  </a:lnTo>
                  <a:lnTo>
                    <a:pt x="80513" y="30762"/>
                  </a:lnTo>
                  <a:lnTo>
                    <a:pt x="86588" y="65347"/>
                  </a:lnTo>
                  <a:lnTo>
                    <a:pt x="90543" y="98549"/>
                  </a:lnTo>
                  <a:lnTo>
                    <a:pt x="97999" y="133523"/>
                  </a:lnTo>
                  <a:lnTo>
                    <a:pt x="106492" y="169021"/>
                  </a:lnTo>
                  <a:lnTo>
                    <a:pt x="118251" y="211831"/>
                  </a:lnTo>
                  <a:lnTo>
                    <a:pt x="133102" y="255349"/>
                  </a:lnTo>
                  <a:lnTo>
                    <a:pt x="150957" y="291044"/>
                  </a:lnTo>
                  <a:lnTo>
                    <a:pt x="159886" y="302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SMARTInkShape-Group483"/>
          <p:cNvGrpSpPr/>
          <p:nvPr/>
        </p:nvGrpSpPr>
        <p:grpSpPr>
          <a:xfrm>
            <a:off x="4500563" y="5313273"/>
            <a:ext cx="1660922" cy="366009"/>
            <a:chOff x="4500563" y="5313273"/>
            <a:chExt cx="1660922" cy="366009"/>
          </a:xfrm>
        </p:grpSpPr>
        <p:sp>
          <p:nvSpPr>
            <p:cNvPr id="412" name="SMARTInkShape-2522"/>
            <p:cNvSpPr/>
            <p:nvPr/>
          </p:nvSpPr>
          <p:spPr>
            <a:xfrm>
              <a:off x="4500563" y="5491758"/>
              <a:ext cx="44649" cy="178595"/>
            </a:xfrm>
            <a:custGeom>
              <a:avLst/>
              <a:gdLst/>
              <a:ahLst/>
              <a:cxnLst/>
              <a:rect l="0" t="0" r="0" b="0"/>
              <a:pathLst>
                <a:path w="44649" h="178595">
                  <a:moveTo>
                    <a:pt x="0" y="0"/>
                  </a:moveTo>
                  <a:lnTo>
                    <a:pt x="4740" y="4740"/>
                  </a:lnTo>
                  <a:lnTo>
                    <a:pt x="7067" y="9713"/>
                  </a:lnTo>
                  <a:lnTo>
                    <a:pt x="13637" y="51137"/>
                  </a:lnTo>
                  <a:lnTo>
                    <a:pt x="22229" y="94056"/>
                  </a:lnTo>
                  <a:lnTo>
                    <a:pt x="31129" y="138552"/>
                  </a:lnTo>
                  <a:lnTo>
                    <a:pt x="35804" y="156316"/>
                  </a:lnTo>
                  <a:lnTo>
                    <a:pt x="42607" y="169379"/>
                  </a:lnTo>
                  <a:lnTo>
                    <a:pt x="44648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2523"/>
            <p:cNvSpPr/>
            <p:nvPr/>
          </p:nvSpPr>
          <p:spPr>
            <a:xfrm>
              <a:off x="4607719" y="5484747"/>
              <a:ext cx="187524" cy="156997"/>
            </a:xfrm>
            <a:custGeom>
              <a:avLst/>
              <a:gdLst/>
              <a:ahLst/>
              <a:cxnLst/>
              <a:rect l="0" t="0" r="0" b="0"/>
              <a:pathLst>
                <a:path w="187524" h="156997">
                  <a:moveTo>
                    <a:pt x="0" y="33800"/>
                  </a:moveTo>
                  <a:lnTo>
                    <a:pt x="4740" y="38540"/>
                  </a:lnTo>
                  <a:lnTo>
                    <a:pt x="7068" y="43513"/>
                  </a:lnTo>
                  <a:lnTo>
                    <a:pt x="8561" y="50050"/>
                  </a:lnTo>
                  <a:lnTo>
                    <a:pt x="13561" y="55923"/>
                  </a:lnTo>
                  <a:lnTo>
                    <a:pt x="15949" y="63807"/>
                  </a:lnTo>
                  <a:lnTo>
                    <a:pt x="19939" y="79402"/>
                  </a:lnTo>
                  <a:lnTo>
                    <a:pt x="24759" y="96590"/>
                  </a:lnTo>
                  <a:lnTo>
                    <a:pt x="26879" y="107347"/>
                  </a:lnTo>
                  <a:lnTo>
                    <a:pt x="34359" y="125567"/>
                  </a:lnTo>
                  <a:lnTo>
                    <a:pt x="35315" y="134853"/>
                  </a:lnTo>
                  <a:lnTo>
                    <a:pt x="36442" y="136887"/>
                  </a:lnTo>
                  <a:lnTo>
                    <a:pt x="38185" y="138243"/>
                  </a:lnTo>
                  <a:lnTo>
                    <a:pt x="44270" y="140797"/>
                  </a:lnTo>
                  <a:lnTo>
                    <a:pt x="44638" y="98970"/>
                  </a:lnTo>
                  <a:lnTo>
                    <a:pt x="53742" y="57595"/>
                  </a:lnTo>
                  <a:lnTo>
                    <a:pt x="66848" y="14727"/>
                  </a:lnTo>
                  <a:lnTo>
                    <a:pt x="74818" y="4556"/>
                  </a:lnTo>
                  <a:lnTo>
                    <a:pt x="80547" y="959"/>
                  </a:lnTo>
                  <a:lnTo>
                    <a:pt x="83463" y="0"/>
                  </a:lnTo>
                  <a:lnTo>
                    <a:pt x="86400" y="352"/>
                  </a:lnTo>
                  <a:lnTo>
                    <a:pt x="92309" y="3390"/>
                  </a:lnTo>
                  <a:lnTo>
                    <a:pt x="101214" y="10679"/>
                  </a:lnTo>
                  <a:lnTo>
                    <a:pt x="125016" y="51919"/>
                  </a:lnTo>
                  <a:lnTo>
                    <a:pt x="129976" y="63681"/>
                  </a:lnTo>
                  <a:lnTo>
                    <a:pt x="140726" y="105431"/>
                  </a:lnTo>
                  <a:lnTo>
                    <a:pt x="153715" y="140010"/>
                  </a:lnTo>
                  <a:lnTo>
                    <a:pt x="157614" y="146488"/>
                  </a:lnTo>
                  <a:lnTo>
                    <a:pt x="160323" y="156996"/>
                  </a:lnTo>
                  <a:lnTo>
                    <a:pt x="161452" y="156610"/>
                  </a:lnTo>
                  <a:lnTo>
                    <a:pt x="165353" y="153536"/>
                  </a:lnTo>
                  <a:lnTo>
                    <a:pt x="167748" y="148862"/>
                  </a:lnTo>
                  <a:lnTo>
                    <a:pt x="168386" y="146227"/>
                  </a:lnTo>
                  <a:lnTo>
                    <a:pt x="174026" y="137777"/>
                  </a:lnTo>
                  <a:lnTo>
                    <a:pt x="187523" y="1230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2524"/>
            <p:cNvSpPr/>
            <p:nvPr/>
          </p:nvSpPr>
          <p:spPr>
            <a:xfrm>
              <a:off x="4839891" y="5420320"/>
              <a:ext cx="44649" cy="258962"/>
            </a:xfrm>
            <a:custGeom>
              <a:avLst/>
              <a:gdLst/>
              <a:ahLst/>
              <a:cxnLst/>
              <a:rect l="0" t="0" r="0" b="0"/>
              <a:pathLst>
                <a:path w="44649" h="258962">
                  <a:moveTo>
                    <a:pt x="0" y="0"/>
                  </a:moveTo>
                  <a:lnTo>
                    <a:pt x="0" y="20991"/>
                  </a:lnTo>
                  <a:lnTo>
                    <a:pt x="7688" y="60619"/>
                  </a:lnTo>
                  <a:lnTo>
                    <a:pt x="9677" y="104983"/>
                  </a:lnTo>
                  <a:lnTo>
                    <a:pt x="15949" y="149318"/>
                  </a:lnTo>
                  <a:lnTo>
                    <a:pt x="22222" y="187032"/>
                  </a:lnTo>
                  <a:lnTo>
                    <a:pt x="38817" y="228630"/>
                  </a:lnTo>
                  <a:lnTo>
                    <a:pt x="44648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2525"/>
            <p:cNvSpPr/>
            <p:nvPr/>
          </p:nvSpPr>
          <p:spPr>
            <a:xfrm>
              <a:off x="4795242" y="5500688"/>
              <a:ext cx="276286" cy="114680"/>
            </a:xfrm>
            <a:custGeom>
              <a:avLst/>
              <a:gdLst/>
              <a:ahLst/>
              <a:cxnLst/>
              <a:rect l="0" t="0" r="0" b="0"/>
              <a:pathLst>
                <a:path w="276286" h="114680">
                  <a:moveTo>
                    <a:pt x="0" y="26789"/>
                  </a:moveTo>
                  <a:lnTo>
                    <a:pt x="41367" y="26789"/>
                  </a:lnTo>
                  <a:lnTo>
                    <a:pt x="81111" y="26789"/>
                  </a:lnTo>
                  <a:lnTo>
                    <a:pt x="125114" y="26789"/>
                  </a:lnTo>
                  <a:lnTo>
                    <a:pt x="164937" y="26789"/>
                  </a:lnTo>
                  <a:lnTo>
                    <a:pt x="205178" y="26789"/>
                  </a:lnTo>
                  <a:lnTo>
                    <a:pt x="200582" y="26789"/>
                  </a:lnTo>
                  <a:lnTo>
                    <a:pt x="195643" y="29434"/>
                  </a:lnTo>
                  <a:lnTo>
                    <a:pt x="184387" y="39217"/>
                  </a:lnTo>
                  <a:lnTo>
                    <a:pt x="181168" y="47526"/>
                  </a:lnTo>
                  <a:lnTo>
                    <a:pt x="178746" y="56841"/>
                  </a:lnTo>
                  <a:lnTo>
                    <a:pt x="172796" y="68656"/>
                  </a:lnTo>
                  <a:lnTo>
                    <a:pt x="171056" y="78800"/>
                  </a:lnTo>
                  <a:lnTo>
                    <a:pt x="172928" y="87277"/>
                  </a:lnTo>
                  <a:lnTo>
                    <a:pt x="182215" y="100804"/>
                  </a:lnTo>
                  <a:lnTo>
                    <a:pt x="190456" y="104333"/>
                  </a:lnTo>
                  <a:lnTo>
                    <a:pt x="199741" y="106894"/>
                  </a:lnTo>
                  <a:lnTo>
                    <a:pt x="211538" y="112921"/>
                  </a:lnTo>
                  <a:lnTo>
                    <a:pt x="221679" y="114679"/>
                  </a:lnTo>
                  <a:lnTo>
                    <a:pt x="238544" y="110928"/>
                  </a:lnTo>
                  <a:lnTo>
                    <a:pt x="251368" y="103533"/>
                  </a:lnTo>
                  <a:lnTo>
                    <a:pt x="261452" y="95058"/>
                  </a:lnTo>
                  <a:lnTo>
                    <a:pt x="270723" y="81522"/>
                  </a:lnTo>
                  <a:lnTo>
                    <a:pt x="275014" y="64944"/>
                  </a:lnTo>
                  <a:lnTo>
                    <a:pt x="276285" y="52205"/>
                  </a:lnTo>
                  <a:lnTo>
                    <a:pt x="273937" y="45361"/>
                  </a:lnTo>
                  <a:lnTo>
                    <a:pt x="264345" y="28142"/>
                  </a:lnTo>
                  <a:lnTo>
                    <a:pt x="260566" y="24714"/>
                  </a:lnTo>
                  <a:lnTo>
                    <a:pt x="216331" y="2532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2526"/>
            <p:cNvSpPr/>
            <p:nvPr/>
          </p:nvSpPr>
          <p:spPr>
            <a:xfrm>
              <a:off x="5268516" y="5411391"/>
              <a:ext cx="107157" cy="160164"/>
            </a:xfrm>
            <a:custGeom>
              <a:avLst/>
              <a:gdLst/>
              <a:ahLst/>
              <a:cxnLst/>
              <a:rect l="0" t="0" r="0" b="0"/>
              <a:pathLst>
                <a:path w="107157" h="160164">
                  <a:moveTo>
                    <a:pt x="0" y="0"/>
                  </a:moveTo>
                  <a:lnTo>
                    <a:pt x="0" y="39605"/>
                  </a:lnTo>
                  <a:lnTo>
                    <a:pt x="2645" y="82570"/>
                  </a:lnTo>
                  <a:lnTo>
                    <a:pt x="12428" y="111780"/>
                  </a:lnTo>
                  <a:lnTo>
                    <a:pt x="37500" y="143971"/>
                  </a:lnTo>
                  <a:lnTo>
                    <a:pt x="52011" y="154224"/>
                  </a:lnTo>
                  <a:lnTo>
                    <a:pt x="64138" y="158805"/>
                  </a:lnTo>
                  <a:lnTo>
                    <a:pt x="74015" y="160163"/>
                  </a:lnTo>
                  <a:lnTo>
                    <a:pt x="80189" y="157834"/>
                  </a:lnTo>
                  <a:lnTo>
                    <a:pt x="92238" y="148255"/>
                  </a:lnTo>
                  <a:lnTo>
                    <a:pt x="95565" y="139974"/>
                  </a:lnTo>
                  <a:lnTo>
                    <a:pt x="105759" y="101033"/>
                  </a:lnTo>
                  <a:lnTo>
                    <a:pt x="107033" y="57781"/>
                  </a:lnTo>
                  <a:lnTo>
                    <a:pt x="107155" y="13521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2527"/>
            <p:cNvSpPr/>
            <p:nvPr/>
          </p:nvSpPr>
          <p:spPr>
            <a:xfrm>
              <a:off x="5456039" y="5388653"/>
              <a:ext cx="106589" cy="179258"/>
            </a:xfrm>
            <a:custGeom>
              <a:avLst/>
              <a:gdLst/>
              <a:ahLst/>
              <a:cxnLst/>
              <a:rect l="0" t="0" r="0" b="0"/>
              <a:pathLst>
                <a:path w="106589" h="179258">
                  <a:moveTo>
                    <a:pt x="98227" y="22738"/>
                  </a:moveTo>
                  <a:lnTo>
                    <a:pt x="93486" y="22738"/>
                  </a:lnTo>
                  <a:lnTo>
                    <a:pt x="88513" y="20092"/>
                  </a:lnTo>
                  <a:lnTo>
                    <a:pt x="82996" y="16601"/>
                  </a:lnTo>
                  <a:lnTo>
                    <a:pt x="74311" y="13644"/>
                  </a:lnTo>
                  <a:lnTo>
                    <a:pt x="64462" y="7916"/>
                  </a:lnTo>
                  <a:lnTo>
                    <a:pt x="50409" y="4786"/>
                  </a:lnTo>
                  <a:lnTo>
                    <a:pt x="42909" y="538"/>
                  </a:lnTo>
                  <a:lnTo>
                    <a:pt x="38528" y="0"/>
                  </a:lnTo>
                  <a:lnTo>
                    <a:pt x="16233" y="4040"/>
                  </a:lnTo>
                  <a:lnTo>
                    <a:pt x="13798" y="5312"/>
                  </a:lnTo>
                  <a:lnTo>
                    <a:pt x="12175" y="7151"/>
                  </a:lnTo>
                  <a:lnTo>
                    <a:pt x="10372" y="11842"/>
                  </a:lnTo>
                  <a:lnTo>
                    <a:pt x="9120" y="30588"/>
                  </a:lnTo>
                  <a:lnTo>
                    <a:pt x="11661" y="38794"/>
                  </a:lnTo>
                  <a:lnTo>
                    <a:pt x="26116" y="56888"/>
                  </a:lnTo>
                  <a:lnTo>
                    <a:pt x="65619" y="97234"/>
                  </a:lnTo>
                  <a:lnTo>
                    <a:pt x="100686" y="140039"/>
                  </a:lnTo>
                  <a:lnTo>
                    <a:pt x="104281" y="149617"/>
                  </a:lnTo>
                  <a:lnTo>
                    <a:pt x="106588" y="167193"/>
                  </a:lnTo>
                  <a:lnTo>
                    <a:pt x="105785" y="169643"/>
                  </a:lnTo>
                  <a:lnTo>
                    <a:pt x="104258" y="171276"/>
                  </a:lnTo>
                  <a:lnTo>
                    <a:pt x="89937" y="178637"/>
                  </a:lnTo>
                  <a:lnTo>
                    <a:pt x="84763" y="179257"/>
                  </a:lnTo>
                  <a:lnTo>
                    <a:pt x="41796" y="173711"/>
                  </a:lnTo>
                  <a:lnTo>
                    <a:pt x="30684" y="167461"/>
                  </a:lnTo>
                  <a:lnTo>
                    <a:pt x="21108" y="160318"/>
                  </a:lnTo>
                  <a:lnTo>
                    <a:pt x="8983" y="154754"/>
                  </a:lnTo>
                  <a:lnTo>
                    <a:pt x="0" y="1477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528"/>
            <p:cNvSpPr/>
            <p:nvPr/>
          </p:nvSpPr>
          <p:spPr>
            <a:xfrm>
              <a:off x="5563195" y="5411949"/>
              <a:ext cx="160736" cy="169107"/>
            </a:xfrm>
            <a:custGeom>
              <a:avLst/>
              <a:gdLst/>
              <a:ahLst/>
              <a:cxnLst/>
              <a:rect l="0" t="0" r="0" b="0"/>
              <a:pathLst>
                <a:path w="160736" h="169107">
                  <a:moveTo>
                    <a:pt x="0" y="106598"/>
                  </a:moveTo>
                  <a:lnTo>
                    <a:pt x="40485" y="106598"/>
                  </a:lnTo>
                  <a:lnTo>
                    <a:pt x="57085" y="105606"/>
                  </a:lnTo>
                  <a:lnTo>
                    <a:pt x="86390" y="94169"/>
                  </a:lnTo>
                  <a:lnTo>
                    <a:pt x="95612" y="85860"/>
                  </a:lnTo>
                  <a:lnTo>
                    <a:pt x="118910" y="54586"/>
                  </a:lnTo>
                  <a:lnTo>
                    <a:pt x="123207" y="42460"/>
                  </a:lnTo>
                  <a:lnTo>
                    <a:pt x="121566" y="33113"/>
                  </a:lnTo>
                  <a:lnTo>
                    <a:pt x="113922" y="8975"/>
                  </a:lnTo>
                  <a:lnTo>
                    <a:pt x="111667" y="5798"/>
                  </a:lnTo>
                  <a:lnTo>
                    <a:pt x="108179" y="3679"/>
                  </a:lnTo>
                  <a:lnTo>
                    <a:pt x="90969" y="279"/>
                  </a:lnTo>
                  <a:lnTo>
                    <a:pt x="87435" y="0"/>
                  </a:lnTo>
                  <a:lnTo>
                    <a:pt x="72981" y="4347"/>
                  </a:lnTo>
                  <a:lnTo>
                    <a:pt x="60870" y="11919"/>
                  </a:lnTo>
                  <a:lnTo>
                    <a:pt x="58440" y="15698"/>
                  </a:lnTo>
                  <a:lnTo>
                    <a:pt x="49478" y="41687"/>
                  </a:lnTo>
                  <a:lnTo>
                    <a:pt x="49441" y="53274"/>
                  </a:lnTo>
                  <a:lnTo>
                    <a:pt x="62928" y="95829"/>
                  </a:lnTo>
                  <a:lnTo>
                    <a:pt x="69640" y="108757"/>
                  </a:lnTo>
                  <a:lnTo>
                    <a:pt x="84575" y="126200"/>
                  </a:lnTo>
                  <a:lnTo>
                    <a:pt x="125308" y="153045"/>
                  </a:lnTo>
                  <a:lnTo>
                    <a:pt x="148629" y="161413"/>
                  </a:lnTo>
                  <a:lnTo>
                    <a:pt x="160735" y="169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2529"/>
            <p:cNvSpPr/>
            <p:nvPr/>
          </p:nvSpPr>
          <p:spPr>
            <a:xfrm>
              <a:off x="5777630" y="5313273"/>
              <a:ext cx="53457" cy="258853"/>
            </a:xfrm>
            <a:custGeom>
              <a:avLst/>
              <a:gdLst/>
              <a:ahLst/>
              <a:cxnLst/>
              <a:rect l="0" t="0" r="0" b="0"/>
              <a:pathLst>
                <a:path w="53457" h="258853">
                  <a:moveTo>
                    <a:pt x="35597" y="8821"/>
                  </a:moveTo>
                  <a:lnTo>
                    <a:pt x="35597" y="4080"/>
                  </a:lnTo>
                  <a:lnTo>
                    <a:pt x="34604" y="2684"/>
                  </a:lnTo>
                  <a:lnTo>
                    <a:pt x="32951" y="1753"/>
                  </a:lnTo>
                  <a:lnTo>
                    <a:pt x="23168" y="259"/>
                  </a:lnTo>
                  <a:lnTo>
                    <a:pt x="14606" y="0"/>
                  </a:lnTo>
                  <a:lnTo>
                    <a:pt x="12673" y="955"/>
                  </a:lnTo>
                  <a:lnTo>
                    <a:pt x="11384" y="2585"/>
                  </a:lnTo>
                  <a:lnTo>
                    <a:pt x="8960" y="7042"/>
                  </a:lnTo>
                  <a:lnTo>
                    <a:pt x="4576" y="12330"/>
                  </a:lnTo>
                  <a:lnTo>
                    <a:pt x="1966" y="20633"/>
                  </a:lnTo>
                  <a:lnTo>
                    <a:pt x="0" y="64331"/>
                  </a:lnTo>
                  <a:lnTo>
                    <a:pt x="9607" y="107302"/>
                  </a:lnTo>
                  <a:lnTo>
                    <a:pt x="15329" y="136558"/>
                  </a:lnTo>
                  <a:lnTo>
                    <a:pt x="22002" y="177259"/>
                  </a:lnTo>
                  <a:lnTo>
                    <a:pt x="35766" y="215904"/>
                  </a:lnTo>
                  <a:lnTo>
                    <a:pt x="44365" y="249963"/>
                  </a:lnTo>
                  <a:lnTo>
                    <a:pt x="46403" y="252926"/>
                  </a:lnTo>
                  <a:lnTo>
                    <a:pt x="53456" y="258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2530"/>
            <p:cNvSpPr/>
            <p:nvPr/>
          </p:nvSpPr>
          <p:spPr>
            <a:xfrm>
              <a:off x="5741789" y="5402461"/>
              <a:ext cx="285751" cy="123501"/>
            </a:xfrm>
            <a:custGeom>
              <a:avLst/>
              <a:gdLst/>
              <a:ahLst/>
              <a:cxnLst/>
              <a:rect l="0" t="0" r="0" b="0"/>
              <a:pathLst>
                <a:path w="285751" h="123501">
                  <a:moveTo>
                    <a:pt x="0" y="62508"/>
                  </a:moveTo>
                  <a:lnTo>
                    <a:pt x="7689" y="62508"/>
                  </a:lnTo>
                  <a:lnTo>
                    <a:pt x="8103" y="61516"/>
                  </a:lnTo>
                  <a:lnTo>
                    <a:pt x="8562" y="57767"/>
                  </a:lnTo>
                  <a:lnTo>
                    <a:pt x="10668" y="56371"/>
                  </a:lnTo>
                  <a:lnTo>
                    <a:pt x="22123" y="53414"/>
                  </a:lnTo>
                  <a:lnTo>
                    <a:pt x="34226" y="47687"/>
                  </a:lnTo>
                  <a:lnTo>
                    <a:pt x="74883" y="43923"/>
                  </a:lnTo>
                  <a:lnTo>
                    <a:pt x="118189" y="36570"/>
                  </a:lnTo>
                  <a:lnTo>
                    <a:pt x="136663" y="34978"/>
                  </a:lnTo>
                  <a:lnTo>
                    <a:pt x="153712" y="28664"/>
                  </a:lnTo>
                  <a:lnTo>
                    <a:pt x="178357" y="11511"/>
                  </a:lnTo>
                  <a:lnTo>
                    <a:pt x="181412" y="10650"/>
                  </a:lnTo>
                  <a:lnTo>
                    <a:pt x="183449" y="9085"/>
                  </a:lnTo>
                  <a:lnTo>
                    <a:pt x="187476" y="122"/>
                  </a:lnTo>
                  <a:lnTo>
                    <a:pt x="187510" y="4776"/>
                  </a:lnTo>
                  <a:lnTo>
                    <a:pt x="184871" y="9730"/>
                  </a:lnTo>
                  <a:lnTo>
                    <a:pt x="181384" y="15238"/>
                  </a:lnTo>
                  <a:lnTo>
                    <a:pt x="179421" y="24910"/>
                  </a:lnTo>
                  <a:lnTo>
                    <a:pt x="178626" y="63879"/>
                  </a:lnTo>
                  <a:lnTo>
                    <a:pt x="183344" y="78679"/>
                  </a:lnTo>
                  <a:lnTo>
                    <a:pt x="202510" y="109051"/>
                  </a:lnTo>
                  <a:lnTo>
                    <a:pt x="217302" y="119900"/>
                  </a:lnTo>
                  <a:lnTo>
                    <a:pt x="225894" y="122742"/>
                  </a:lnTo>
                  <a:lnTo>
                    <a:pt x="230963" y="123500"/>
                  </a:lnTo>
                  <a:lnTo>
                    <a:pt x="239242" y="121696"/>
                  </a:lnTo>
                  <a:lnTo>
                    <a:pt x="252640" y="112454"/>
                  </a:lnTo>
                  <a:lnTo>
                    <a:pt x="264841" y="100081"/>
                  </a:lnTo>
                  <a:lnTo>
                    <a:pt x="272830" y="85106"/>
                  </a:lnTo>
                  <a:lnTo>
                    <a:pt x="279233" y="44577"/>
                  </a:lnTo>
                  <a:lnTo>
                    <a:pt x="284463" y="25562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2531"/>
            <p:cNvSpPr/>
            <p:nvPr/>
          </p:nvSpPr>
          <p:spPr>
            <a:xfrm>
              <a:off x="6098977" y="5322126"/>
              <a:ext cx="62508" cy="205352"/>
            </a:xfrm>
            <a:custGeom>
              <a:avLst/>
              <a:gdLst/>
              <a:ahLst/>
              <a:cxnLst/>
              <a:rect l="0" t="0" r="0" b="0"/>
              <a:pathLst>
                <a:path w="62508" h="205352">
                  <a:moveTo>
                    <a:pt x="0" y="8897"/>
                  </a:moveTo>
                  <a:lnTo>
                    <a:pt x="0" y="4157"/>
                  </a:lnTo>
                  <a:lnTo>
                    <a:pt x="992" y="2761"/>
                  </a:lnTo>
                  <a:lnTo>
                    <a:pt x="2645" y="1829"/>
                  </a:lnTo>
                  <a:lnTo>
                    <a:pt x="8821" y="0"/>
                  </a:lnTo>
                  <a:lnTo>
                    <a:pt x="8928" y="39185"/>
                  </a:lnTo>
                  <a:lnTo>
                    <a:pt x="9921" y="79804"/>
                  </a:lnTo>
                  <a:lnTo>
                    <a:pt x="16618" y="117355"/>
                  </a:lnTo>
                  <a:lnTo>
                    <a:pt x="24764" y="153806"/>
                  </a:lnTo>
                  <a:lnTo>
                    <a:pt x="26881" y="168551"/>
                  </a:lnTo>
                  <a:lnTo>
                    <a:pt x="33651" y="182430"/>
                  </a:lnTo>
                  <a:lnTo>
                    <a:pt x="47744" y="199123"/>
                  </a:lnTo>
                  <a:lnTo>
                    <a:pt x="53631" y="202583"/>
                  </a:lnTo>
                  <a:lnTo>
                    <a:pt x="62507" y="205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SMARTInkShape-Group484"/>
          <p:cNvGrpSpPr/>
          <p:nvPr/>
        </p:nvGrpSpPr>
        <p:grpSpPr>
          <a:xfrm>
            <a:off x="6384727" y="5144180"/>
            <a:ext cx="1364589" cy="489871"/>
            <a:chOff x="6384727" y="5144180"/>
            <a:chExt cx="1364589" cy="489871"/>
          </a:xfrm>
        </p:grpSpPr>
        <p:sp>
          <p:nvSpPr>
            <p:cNvPr id="423" name="SMARTInkShape-2532"/>
            <p:cNvSpPr/>
            <p:nvPr/>
          </p:nvSpPr>
          <p:spPr>
            <a:xfrm>
              <a:off x="6384727" y="5331023"/>
              <a:ext cx="44649" cy="303028"/>
            </a:xfrm>
            <a:custGeom>
              <a:avLst/>
              <a:gdLst/>
              <a:ahLst/>
              <a:cxnLst/>
              <a:rect l="0" t="0" r="0" b="0"/>
              <a:pathLst>
                <a:path w="44649" h="303028">
                  <a:moveTo>
                    <a:pt x="0" y="0"/>
                  </a:moveTo>
                  <a:lnTo>
                    <a:pt x="4740" y="0"/>
                  </a:lnTo>
                  <a:lnTo>
                    <a:pt x="6136" y="1985"/>
                  </a:lnTo>
                  <a:lnTo>
                    <a:pt x="8561" y="20118"/>
                  </a:lnTo>
                  <a:lnTo>
                    <a:pt x="13637" y="60542"/>
                  </a:lnTo>
                  <a:lnTo>
                    <a:pt x="17025" y="98831"/>
                  </a:lnTo>
                  <a:lnTo>
                    <a:pt x="17612" y="132030"/>
                  </a:lnTo>
                  <a:lnTo>
                    <a:pt x="18778" y="167003"/>
                  </a:lnTo>
                  <a:lnTo>
                    <a:pt x="23974" y="201508"/>
                  </a:lnTo>
                  <a:lnTo>
                    <a:pt x="28878" y="240336"/>
                  </a:lnTo>
                  <a:lnTo>
                    <a:pt x="35118" y="282254"/>
                  </a:lnTo>
                  <a:lnTo>
                    <a:pt x="35318" y="286396"/>
                  </a:lnTo>
                  <a:lnTo>
                    <a:pt x="38186" y="293644"/>
                  </a:lnTo>
                  <a:lnTo>
                    <a:pt x="44270" y="303027"/>
                  </a:lnTo>
                  <a:lnTo>
                    <a:pt x="44648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2533"/>
            <p:cNvSpPr/>
            <p:nvPr/>
          </p:nvSpPr>
          <p:spPr>
            <a:xfrm>
              <a:off x="6402586" y="5332674"/>
              <a:ext cx="173205" cy="149619"/>
            </a:xfrm>
            <a:custGeom>
              <a:avLst/>
              <a:gdLst/>
              <a:ahLst/>
              <a:cxnLst/>
              <a:rect l="0" t="0" r="0" b="0"/>
              <a:pathLst>
                <a:path w="173205" h="149619">
                  <a:moveTo>
                    <a:pt x="0" y="34068"/>
                  </a:moveTo>
                  <a:lnTo>
                    <a:pt x="0" y="29328"/>
                  </a:lnTo>
                  <a:lnTo>
                    <a:pt x="2646" y="24355"/>
                  </a:lnTo>
                  <a:lnTo>
                    <a:pt x="21250" y="3921"/>
                  </a:lnTo>
                  <a:lnTo>
                    <a:pt x="29619" y="825"/>
                  </a:lnTo>
                  <a:lnTo>
                    <a:pt x="34629" y="0"/>
                  </a:lnTo>
                  <a:lnTo>
                    <a:pt x="72470" y="8280"/>
                  </a:lnTo>
                  <a:lnTo>
                    <a:pt x="102620" y="19383"/>
                  </a:lnTo>
                  <a:lnTo>
                    <a:pt x="140808" y="50876"/>
                  </a:lnTo>
                  <a:lnTo>
                    <a:pt x="161538" y="75532"/>
                  </a:lnTo>
                  <a:lnTo>
                    <a:pt x="171997" y="93538"/>
                  </a:lnTo>
                  <a:lnTo>
                    <a:pt x="173204" y="99511"/>
                  </a:lnTo>
                  <a:lnTo>
                    <a:pt x="171899" y="111440"/>
                  </a:lnTo>
                  <a:lnTo>
                    <a:pt x="168011" y="120711"/>
                  </a:lnTo>
                  <a:lnTo>
                    <a:pt x="157431" y="134747"/>
                  </a:lnTo>
                  <a:lnTo>
                    <a:pt x="143990" y="144046"/>
                  </a:lnTo>
                  <a:lnTo>
                    <a:pt x="127441" y="148344"/>
                  </a:lnTo>
                  <a:lnTo>
                    <a:pt x="109969" y="149618"/>
                  </a:lnTo>
                  <a:lnTo>
                    <a:pt x="92225" y="145255"/>
                  </a:lnTo>
                  <a:lnTo>
                    <a:pt x="69569" y="134688"/>
                  </a:lnTo>
                  <a:lnTo>
                    <a:pt x="59693" y="132366"/>
                  </a:lnTo>
                  <a:lnTo>
                    <a:pt x="51996" y="128027"/>
                  </a:lnTo>
                  <a:lnTo>
                    <a:pt x="47914" y="122791"/>
                  </a:lnTo>
                  <a:lnTo>
                    <a:pt x="45293" y="116086"/>
                  </a:lnTo>
                  <a:lnTo>
                    <a:pt x="47581" y="112523"/>
                  </a:lnTo>
                  <a:lnTo>
                    <a:pt x="49580" y="110184"/>
                  </a:lnTo>
                  <a:lnTo>
                    <a:pt x="57093" y="107585"/>
                  </a:lnTo>
                  <a:lnTo>
                    <a:pt x="100196" y="105627"/>
                  </a:lnTo>
                  <a:lnTo>
                    <a:pt x="133945" y="105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2534"/>
            <p:cNvSpPr/>
            <p:nvPr/>
          </p:nvSpPr>
          <p:spPr>
            <a:xfrm>
              <a:off x="6604101" y="5344084"/>
              <a:ext cx="191392" cy="111956"/>
            </a:xfrm>
            <a:custGeom>
              <a:avLst/>
              <a:gdLst/>
              <a:ahLst/>
              <a:cxnLst/>
              <a:rect l="0" t="0" r="0" b="0"/>
              <a:pathLst>
                <a:path w="191392" h="111956">
                  <a:moveTo>
                    <a:pt x="102094" y="40518"/>
                  </a:moveTo>
                  <a:lnTo>
                    <a:pt x="102094" y="28089"/>
                  </a:lnTo>
                  <a:lnTo>
                    <a:pt x="99449" y="22426"/>
                  </a:lnTo>
                  <a:lnTo>
                    <a:pt x="89666" y="10706"/>
                  </a:lnTo>
                  <a:lnTo>
                    <a:pt x="84003" y="7424"/>
                  </a:lnTo>
                  <a:lnTo>
                    <a:pt x="62193" y="0"/>
                  </a:lnTo>
                  <a:lnTo>
                    <a:pt x="28566" y="5239"/>
                  </a:lnTo>
                  <a:lnTo>
                    <a:pt x="20468" y="9294"/>
                  </a:lnTo>
                  <a:lnTo>
                    <a:pt x="10329" y="21895"/>
                  </a:lnTo>
                  <a:lnTo>
                    <a:pt x="1042" y="38197"/>
                  </a:lnTo>
                  <a:lnTo>
                    <a:pt x="0" y="43931"/>
                  </a:lnTo>
                  <a:lnTo>
                    <a:pt x="1487" y="55595"/>
                  </a:lnTo>
                  <a:lnTo>
                    <a:pt x="16087" y="83448"/>
                  </a:lnTo>
                  <a:lnTo>
                    <a:pt x="19952" y="86997"/>
                  </a:lnTo>
                  <a:lnTo>
                    <a:pt x="29538" y="90941"/>
                  </a:lnTo>
                  <a:lnTo>
                    <a:pt x="63563" y="93819"/>
                  </a:lnTo>
                  <a:lnTo>
                    <a:pt x="81306" y="89274"/>
                  </a:lnTo>
                  <a:lnTo>
                    <a:pt x="108385" y="68925"/>
                  </a:lnTo>
                  <a:lnTo>
                    <a:pt x="115804" y="61081"/>
                  </a:lnTo>
                  <a:lnTo>
                    <a:pt x="133741" y="29318"/>
                  </a:lnTo>
                  <a:lnTo>
                    <a:pt x="137009" y="14456"/>
                  </a:lnTo>
                  <a:lnTo>
                    <a:pt x="137654" y="6706"/>
                  </a:lnTo>
                  <a:lnTo>
                    <a:pt x="136715" y="6070"/>
                  </a:lnTo>
                  <a:lnTo>
                    <a:pt x="133026" y="5364"/>
                  </a:lnTo>
                  <a:lnTo>
                    <a:pt x="131644" y="6168"/>
                  </a:lnTo>
                  <a:lnTo>
                    <a:pt x="130724" y="7696"/>
                  </a:lnTo>
                  <a:lnTo>
                    <a:pt x="129429" y="14587"/>
                  </a:lnTo>
                  <a:lnTo>
                    <a:pt x="128133" y="21055"/>
                  </a:lnTo>
                  <a:lnTo>
                    <a:pt x="124250" y="30545"/>
                  </a:lnTo>
                  <a:lnTo>
                    <a:pt x="123811" y="34861"/>
                  </a:lnTo>
                  <a:lnTo>
                    <a:pt x="129300" y="61302"/>
                  </a:lnTo>
                  <a:lnTo>
                    <a:pt x="133368" y="68938"/>
                  </a:lnTo>
                  <a:lnTo>
                    <a:pt x="157541" y="95713"/>
                  </a:lnTo>
                  <a:lnTo>
                    <a:pt x="164109" y="99776"/>
                  </a:lnTo>
                  <a:lnTo>
                    <a:pt x="170336" y="102573"/>
                  </a:lnTo>
                  <a:lnTo>
                    <a:pt x="179421" y="108734"/>
                  </a:lnTo>
                  <a:lnTo>
                    <a:pt x="191391" y="1119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2535"/>
            <p:cNvSpPr/>
            <p:nvPr/>
          </p:nvSpPr>
          <p:spPr>
            <a:xfrm>
              <a:off x="6840141" y="5304234"/>
              <a:ext cx="107157" cy="160167"/>
            </a:xfrm>
            <a:custGeom>
              <a:avLst/>
              <a:gdLst/>
              <a:ahLst/>
              <a:cxnLst/>
              <a:rect l="0" t="0" r="0" b="0"/>
              <a:pathLst>
                <a:path w="107157" h="160167">
                  <a:moveTo>
                    <a:pt x="0" y="0"/>
                  </a:moveTo>
                  <a:lnTo>
                    <a:pt x="0" y="20991"/>
                  </a:lnTo>
                  <a:lnTo>
                    <a:pt x="18091" y="65393"/>
                  </a:lnTo>
                  <a:lnTo>
                    <a:pt x="28671" y="106626"/>
                  </a:lnTo>
                  <a:lnTo>
                    <a:pt x="43546" y="147632"/>
                  </a:lnTo>
                  <a:lnTo>
                    <a:pt x="44605" y="160166"/>
                  </a:lnTo>
                  <a:lnTo>
                    <a:pt x="44647" y="118490"/>
                  </a:lnTo>
                  <a:lnTo>
                    <a:pt x="45640" y="95137"/>
                  </a:lnTo>
                  <a:lnTo>
                    <a:pt x="62739" y="53572"/>
                  </a:lnTo>
                  <a:lnTo>
                    <a:pt x="74459" y="34505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2536"/>
            <p:cNvSpPr/>
            <p:nvPr/>
          </p:nvSpPr>
          <p:spPr>
            <a:xfrm>
              <a:off x="7063398" y="5241727"/>
              <a:ext cx="35705" cy="223243"/>
            </a:xfrm>
            <a:custGeom>
              <a:avLst/>
              <a:gdLst/>
              <a:ahLst/>
              <a:cxnLst/>
              <a:rect l="0" t="0" r="0" b="0"/>
              <a:pathLst>
                <a:path w="35705" h="223243">
                  <a:moveTo>
                    <a:pt x="8915" y="0"/>
                  </a:moveTo>
                  <a:lnTo>
                    <a:pt x="4174" y="4740"/>
                  </a:lnTo>
                  <a:lnTo>
                    <a:pt x="1847" y="12358"/>
                  </a:lnTo>
                  <a:lnTo>
                    <a:pt x="93" y="50802"/>
                  </a:lnTo>
                  <a:lnTo>
                    <a:pt x="0" y="90107"/>
                  </a:lnTo>
                  <a:lnTo>
                    <a:pt x="2634" y="116326"/>
                  </a:lnTo>
                  <a:lnTo>
                    <a:pt x="9080" y="159774"/>
                  </a:lnTo>
                  <a:lnTo>
                    <a:pt x="21235" y="192958"/>
                  </a:lnTo>
                  <a:lnTo>
                    <a:pt x="33111" y="213460"/>
                  </a:lnTo>
                  <a:lnTo>
                    <a:pt x="35704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2537"/>
            <p:cNvSpPr/>
            <p:nvPr/>
          </p:nvSpPr>
          <p:spPr>
            <a:xfrm>
              <a:off x="7009805" y="5322094"/>
              <a:ext cx="187524" cy="8930"/>
            </a:xfrm>
            <a:custGeom>
              <a:avLst/>
              <a:gdLst/>
              <a:ahLst/>
              <a:cxnLst/>
              <a:rect l="0" t="0" r="0" b="0"/>
              <a:pathLst>
                <a:path w="187524" h="8930">
                  <a:moveTo>
                    <a:pt x="0" y="8929"/>
                  </a:moveTo>
                  <a:lnTo>
                    <a:pt x="7688" y="1241"/>
                  </a:lnTo>
                  <a:lnTo>
                    <a:pt x="52132" y="48"/>
                  </a:lnTo>
                  <a:lnTo>
                    <a:pt x="86586" y="10"/>
                  </a:lnTo>
                  <a:lnTo>
                    <a:pt x="130617" y="1"/>
                  </a:lnTo>
                  <a:lnTo>
                    <a:pt x="173415" y="1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2538"/>
            <p:cNvSpPr/>
            <p:nvPr/>
          </p:nvSpPr>
          <p:spPr>
            <a:xfrm>
              <a:off x="7202368" y="5281252"/>
              <a:ext cx="146076" cy="156860"/>
            </a:xfrm>
            <a:custGeom>
              <a:avLst/>
              <a:gdLst/>
              <a:ahLst/>
              <a:cxnLst/>
              <a:rect l="0" t="0" r="0" b="0"/>
              <a:pathLst>
                <a:path w="146076" h="156860">
                  <a:moveTo>
                    <a:pt x="93187" y="14053"/>
                  </a:moveTo>
                  <a:lnTo>
                    <a:pt x="93187" y="5491"/>
                  </a:lnTo>
                  <a:lnTo>
                    <a:pt x="88446" y="5232"/>
                  </a:lnTo>
                  <a:lnTo>
                    <a:pt x="83473" y="2525"/>
                  </a:lnTo>
                  <a:lnTo>
                    <a:pt x="80758" y="415"/>
                  </a:lnTo>
                  <a:lnTo>
                    <a:pt x="77956" y="0"/>
                  </a:lnTo>
                  <a:lnTo>
                    <a:pt x="50380" y="7382"/>
                  </a:lnTo>
                  <a:lnTo>
                    <a:pt x="27761" y="19311"/>
                  </a:lnTo>
                  <a:lnTo>
                    <a:pt x="16695" y="22887"/>
                  </a:lnTo>
                  <a:lnTo>
                    <a:pt x="1032" y="35268"/>
                  </a:lnTo>
                  <a:lnTo>
                    <a:pt x="0" y="37126"/>
                  </a:lnTo>
                  <a:lnTo>
                    <a:pt x="304" y="38364"/>
                  </a:lnTo>
                  <a:lnTo>
                    <a:pt x="43987" y="64729"/>
                  </a:lnTo>
                  <a:lnTo>
                    <a:pt x="84834" y="84287"/>
                  </a:lnTo>
                  <a:lnTo>
                    <a:pt x="125457" y="110700"/>
                  </a:lnTo>
                  <a:lnTo>
                    <a:pt x="141526" y="126262"/>
                  </a:lnTo>
                  <a:lnTo>
                    <a:pt x="144437" y="132715"/>
                  </a:lnTo>
                  <a:lnTo>
                    <a:pt x="146075" y="141926"/>
                  </a:lnTo>
                  <a:lnTo>
                    <a:pt x="143813" y="147945"/>
                  </a:lnTo>
                  <a:lnTo>
                    <a:pt x="141819" y="150939"/>
                  </a:lnTo>
                  <a:lnTo>
                    <a:pt x="138507" y="152936"/>
                  </a:lnTo>
                  <a:lnTo>
                    <a:pt x="124365" y="155745"/>
                  </a:lnTo>
                  <a:lnTo>
                    <a:pt x="84166" y="156859"/>
                  </a:lnTo>
                  <a:lnTo>
                    <a:pt x="72310" y="155904"/>
                  </a:lnTo>
                  <a:lnTo>
                    <a:pt x="55471" y="149789"/>
                  </a:lnTo>
                  <a:lnTo>
                    <a:pt x="37153" y="135936"/>
                  </a:lnTo>
                  <a:lnTo>
                    <a:pt x="33556" y="130070"/>
                  </a:lnTo>
                  <a:lnTo>
                    <a:pt x="30679" y="1122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2539"/>
            <p:cNvSpPr/>
            <p:nvPr/>
          </p:nvSpPr>
          <p:spPr>
            <a:xfrm>
              <a:off x="7539183" y="5144180"/>
              <a:ext cx="210133" cy="307369"/>
            </a:xfrm>
            <a:custGeom>
              <a:avLst/>
              <a:gdLst/>
              <a:ahLst/>
              <a:cxnLst/>
              <a:rect l="0" t="0" r="0" b="0"/>
              <a:pathLst>
                <a:path w="210133" h="307369">
                  <a:moveTo>
                    <a:pt x="104630" y="133265"/>
                  </a:moveTo>
                  <a:lnTo>
                    <a:pt x="104630" y="123784"/>
                  </a:lnTo>
                  <a:lnTo>
                    <a:pt x="103637" y="120992"/>
                  </a:lnTo>
                  <a:lnTo>
                    <a:pt x="101984" y="119130"/>
                  </a:lnTo>
                  <a:lnTo>
                    <a:pt x="93605" y="113087"/>
                  </a:lnTo>
                  <a:lnTo>
                    <a:pt x="91326" y="110884"/>
                  </a:lnTo>
                  <a:lnTo>
                    <a:pt x="89809" y="110406"/>
                  </a:lnTo>
                  <a:lnTo>
                    <a:pt x="88795" y="111081"/>
                  </a:lnTo>
                  <a:lnTo>
                    <a:pt x="87170" y="114552"/>
                  </a:lnTo>
                  <a:lnTo>
                    <a:pt x="86781" y="149677"/>
                  </a:lnTo>
                  <a:lnTo>
                    <a:pt x="95865" y="182780"/>
                  </a:lnTo>
                  <a:lnTo>
                    <a:pt x="102605" y="195558"/>
                  </a:lnTo>
                  <a:lnTo>
                    <a:pt x="103279" y="198607"/>
                  </a:lnTo>
                  <a:lnTo>
                    <a:pt x="104722" y="200639"/>
                  </a:lnTo>
                  <a:lnTo>
                    <a:pt x="106675" y="201993"/>
                  </a:lnTo>
                  <a:lnTo>
                    <a:pt x="108970" y="202897"/>
                  </a:lnTo>
                  <a:lnTo>
                    <a:pt x="111492" y="202506"/>
                  </a:lnTo>
                  <a:lnTo>
                    <a:pt x="116940" y="199427"/>
                  </a:lnTo>
                  <a:lnTo>
                    <a:pt x="118790" y="197216"/>
                  </a:lnTo>
                  <a:lnTo>
                    <a:pt x="128301" y="179764"/>
                  </a:lnTo>
                  <a:lnTo>
                    <a:pt x="138986" y="136081"/>
                  </a:lnTo>
                  <a:lnTo>
                    <a:pt x="140337" y="107044"/>
                  </a:lnTo>
                  <a:lnTo>
                    <a:pt x="140347" y="118955"/>
                  </a:lnTo>
                  <a:lnTo>
                    <a:pt x="142993" y="124590"/>
                  </a:lnTo>
                  <a:lnTo>
                    <a:pt x="154588" y="139252"/>
                  </a:lnTo>
                  <a:lnTo>
                    <a:pt x="160139" y="151132"/>
                  </a:lnTo>
                  <a:lnTo>
                    <a:pt x="162471" y="154106"/>
                  </a:lnTo>
                  <a:lnTo>
                    <a:pt x="167709" y="157410"/>
                  </a:lnTo>
                  <a:lnTo>
                    <a:pt x="173345" y="159872"/>
                  </a:lnTo>
                  <a:lnTo>
                    <a:pt x="179157" y="164273"/>
                  </a:lnTo>
                  <a:lnTo>
                    <a:pt x="182096" y="164851"/>
                  </a:lnTo>
                  <a:lnTo>
                    <a:pt x="185047" y="164244"/>
                  </a:lnTo>
                  <a:lnTo>
                    <a:pt x="188007" y="162847"/>
                  </a:lnTo>
                  <a:lnTo>
                    <a:pt x="189980" y="160924"/>
                  </a:lnTo>
                  <a:lnTo>
                    <a:pt x="208063" y="129058"/>
                  </a:lnTo>
                  <a:lnTo>
                    <a:pt x="210132" y="117835"/>
                  </a:lnTo>
                  <a:lnTo>
                    <a:pt x="208405" y="106233"/>
                  </a:lnTo>
                  <a:lnTo>
                    <a:pt x="193629" y="63668"/>
                  </a:lnTo>
                  <a:lnTo>
                    <a:pt x="182264" y="44514"/>
                  </a:lnTo>
                  <a:lnTo>
                    <a:pt x="163682" y="26271"/>
                  </a:lnTo>
                  <a:lnTo>
                    <a:pt x="135476" y="7069"/>
                  </a:lnTo>
                  <a:lnTo>
                    <a:pt x="107375" y="1616"/>
                  </a:lnTo>
                  <a:lnTo>
                    <a:pt x="78654" y="0"/>
                  </a:lnTo>
                  <a:lnTo>
                    <a:pt x="62989" y="4914"/>
                  </a:lnTo>
                  <a:lnTo>
                    <a:pt x="24526" y="35530"/>
                  </a:lnTo>
                  <a:lnTo>
                    <a:pt x="13466" y="48155"/>
                  </a:lnTo>
                  <a:lnTo>
                    <a:pt x="2653" y="71998"/>
                  </a:lnTo>
                  <a:lnTo>
                    <a:pt x="0" y="98906"/>
                  </a:lnTo>
                  <a:lnTo>
                    <a:pt x="7490" y="140406"/>
                  </a:lnTo>
                  <a:lnTo>
                    <a:pt x="18524" y="177560"/>
                  </a:lnTo>
                  <a:lnTo>
                    <a:pt x="37387" y="213563"/>
                  </a:lnTo>
                  <a:lnTo>
                    <a:pt x="66095" y="253531"/>
                  </a:lnTo>
                  <a:lnTo>
                    <a:pt x="105435" y="284836"/>
                  </a:lnTo>
                  <a:lnTo>
                    <a:pt x="121855" y="294888"/>
                  </a:lnTo>
                  <a:lnTo>
                    <a:pt x="154730" y="307368"/>
                  </a:lnTo>
                  <a:lnTo>
                    <a:pt x="184997" y="302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SMARTInkShape-Group485"/>
          <p:cNvGrpSpPr/>
          <p:nvPr/>
        </p:nvGrpSpPr>
        <p:grpSpPr>
          <a:xfrm>
            <a:off x="8045648" y="5057988"/>
            <a:ext cx="937586" cy="458713"/>
            <a:chOff x="8045648" y="5057988"/>
            <a:chExt cx="937586" cy="458713"/>
          </a:xfrm>
        </p:grpSpPr>
        <p:sp>
          <p:nvSpPr>
            <p:cNvPr id="432" name="SMARTInkShape-2540"/>
            <p:cNvSpPr/>
            <p:nvPr/>
          </p:nvSpPr>
          <p:spPr>
            <a:xfrm>
              <a:off x="8045648" y="5188148"/>
              <a:ext cx="62509" cy="174446"/>
            </a:xfrm>
            <a:custGeom>
              <a:avLst/>
              <a:gdLst/>
              <a:ahLst/>
              <a:cxnLst/>
              <a:rect l="0" t="0" r="0" b="0"/>
              <a:pathLst>
                <a:path w="62509" h="174446">
                  <a:moveTo>
                    <a:pt x="0" y="8930"/>
                  </a:moveTo>
                  <a:lnTo>
                    <a:pt x="993" y="48832"/>
                  </a:lnTo>
                  <a:lnTo>
                    <a:pt x="9094" y="89587"/>
                  </a:lnTo>
                  <a:lnTo>
                    <a:pt x="17952" y="132902"/>
                  </a:lnTo>
                  <a:lnTo>
                    <a:pt x="24722" y="146755"/>
                  </a:lnTo>
                  <a:lnTo>
                    <a:pt x="32020" y="157144"/>
                  </a:lnTo>
                  <a:lnTo>
                    <a:pt x="35232" y="167820"/>
                  </a:lnTo>
                  <a:lnTo>
                    <a:pt x="35623" y="174445"/>
                  </a:lnTo>
                  <a:lnTo>
                    <a:pt x="35718" y="157308"/>
                  </a:lnTo>
                  <a:lnTo>
                    <a:pt x="27617" y="115527"/>
                  </a:lnTo>
                  <a:lnTo>
                    <a:pt x="20726" y="71467"/>
                  </a:lnTo>
                  <a:lnTo>
                    <a:pt x="19133" y="57891"/>
                  </a:lnTo>
                  <a:lnTo>
                    <a:pt x="21072" y="47888"/>
                  </a:lnTo>
                  <a:lnTo>
                    <a:pt x="24249" y="39143"/>
                  </a:lnTo>
                  <a:lnTo>
                    <a:pt x="27028" y="24056"/>
                  </a:lnTo>
                  <a:lnTo>
                    <a:pt x="31195" y="16314"/>
                  </a:lnTo>
                  <a:lnTo>
                    <a:pt x="33695" y="13852"/>
                  </a:lnTo>
                  <a:lnTo>
                    <a:pt x="53634" y="2150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2541"/>
            <p:cNvSpPr/>
            <p:nvPr/>
          </p:nvSpPr>
          <p:spPr>
            <a:xfrm>
              <a:off x="8179594" y="5188303"/>
              <a:ext cx="151805" cy="133515"/>
            </a:xfrm>
            <a:custGeom>
              <a:avLst/>
              <a:gdLst/>
              <a:ahLst/>
              <a:cxnLst/>
              <a:rect l="0" t="0" r="0" b="0"/>
              <a:pathLst>
                <a:path w="151805" h="133515">
                  <a:moveTo>
                    <a:pt x="0" y="89142"/>
                  </a:moveTo>
                  <a:lnTo>
                    <a:pt x="4741" y="89142"/>
                  </a:lnTo>
                  <a:lnTo>
                    <a:pt x="9713" y="86497"/>
                  </a:lnTo>
                  <a:lnTo>
                    <a:pt x="53032" y="45025"/>
                  </a:lnTo>
                  <a:lnTo>
                    <a:pt x="67397" y="29681"/>
                  </a:lnTo>
                  <a:lnTo>
                    <a:pt x="69641" y="23689"/>
                  </a:lnTo>
                  <a:lnTo>
                    <a:pt x="70905" y="14738"/>
                  </a:lnTo>
                  <a:lnTo>
                    <a:pt x="68555" y="8779"/>
                  </a:lnTo>
                  <a:lnTo>
                    <a:pt x="66538" y="5801"/>
                  </a:lnTo>
                  <a:lnTo>
                    <a:pt x="64203" y="3816"/>
                  </a:lnTo>
                  <a:lnTo>
                    <a:pt x="58962" y="1610"/>
                  </a:lnTo>
                  <a:lnTo>
                    <a:pt x="41622" y="0"/>
                  </a:lnTo>
                  <a:lnTo>
                    <a:pt x="35697" y="2560"/>
                  </a:lnTo>
                  <a:lnTo>
                    <a:pt x="14881" y="20840"/>
                  </a:lnTo>
                  <a:lnTo>
                    <a:pt x="11574" y="29351"/>
                  </a:lnTo>
                  <a:lnTo>
                    <a:pt x="9452" y="50983"/>
                  </a:lnTo>
                  <a:lnTo>
                    <a:pt x="11807" y="59946"/>
                  </a:lnTo>
                  <a:lnTo>
                    <a:pt x="21358" y="73215"/>
                  </a:lnTo>
                  <a:lnTo>
                    <a:pt x="52048" y="108328"/>
                  </a:lnTo>
                  <a:lnTo>
                    <a:pt x="80836" y="126704"/>
                  </a:lnTo>
                  <a:lnTo>
                    <a:pt x="106661" y="132391"/>
                  </a:lnTo>
                  <a:lnTo>
                    <a:pt x="130871" y="133514"/>
                  </a:lnTo>
                  <a:lnTo>
                    <a:pt x="134872" y="132614"/>
                  </a:lnTo>
                  <a:lnTo>
                    <a:pt x="137539" y="131022"/>
                  </a:lnTo>
                  <a:lnTo>
                    <a:pt x="139318" y="128969"/>
                  </a:lnTo>
                  <a:lnTo>
                    <a:pt x="143940" y="126687"/>
                  </a:lnTo>
                  <a:lnTo>
                    <a:pt x="151804" y="124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2542"/>
            <p:cNvSpPr/>
            <p:nvPr/>
          </p:nvSpPr>
          <p:spPr>
            <a:xfrm>
              <a:off x="8340392" y="5057988"/>
              <a:ext cx="53515" cy="299826"/>
            </a:xfrm>
            <a:custGeom>
              <a:avLst/>
              <a:gdLst/>
              <a:ahLst/>
              <a:cxnLst/>
              <a:rect l="0" t="0" r="0" b="0"/>
              <a:pathLst>
                <a:path w="53515" h="299826">
                  <a:moveTo>
                    <a:pt x="26725" y="5145"/>
                  </a:moveTo>
                  <a:lnTo>
                    <a:pt x="21984" y="404"/>
                  </a:lnTo>
                  <a:lnTo>
                    <a:pt x="20588" y="0"/>
                  </a:lnTo>
                  <a:lnTo>
                    <a:pt x="19657" y="723"/>
                  </a:lnTo>
                  <a:lnTo>
                    <a:pt x="19036" y="2197"/>
                  </a:lnTo>
                  <a:lnTo>
                    <a:pt x="17630" y="3180"/>
                  </a:lnTo>
                  <a:lnTo>
                    <a:pt x="10911" y="4563"/>
                  </a:lnTo>
                  <a:lnTo>
                    <a:pt x="5476" y="4886"/>
                  </a:lnTo>
                  <a:lnTo>
                    <a:pt x="3630" y="6957"/>
                  </a:lnTo>
                  <a:lnTo>
                    <a:pt x="1031" y="18360"/>
                  </a:lnTo>
                  <a:lnTo>
                    <a:pt x="0" y="57547"/>
                  </a:lnTo>
                  <a:lnTo>
                    <a:pt x="937" y="95463"/>
                  </a:lnTo>
                  <a:lnTo>
                    <a:pt x="12366" y="139224"/>
                  </a:lnTo>
                  <a:lnTo>
                    <a:pt x="19727" y="181110"/>
                  </a:lnTo>
                  <a:lnTo>
                    <a:pt x="32933" y="220287"/>
                  </a:lnTo>
                  <a:lnTo>
                    <a:pt x="42854" y="259475"/>
                  </a:lnTo>
                  <a:lnTo>
                    <a:pt x="45235" y="277486"/>
                  </a:lnTo>
                  <a:lnTo>
                    <a:pt x="51586" y="290598"/>
                  </a:lnTo>
                  <a:lnTo>
                    <a:pt x="53514" y="299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2543"/>
            <p:cNvSpPr/>
            <p:nvPr/>
          </p:nvSpPr>
          <p:spPr>
            <a:xfrm>
              <a:off x="8322469" y="5170290"/>
              <a:ext cx="169665" cy="142875"/>
            </a:xfrm>
            <a:custGeom>
              <a:avLst/>
              <a:gdLst/>
              <a:ahLst/>
              <a:cxnLst/>
              <a:rect l="0" t="0" r="0" b="0"/>
              <a:pathLst>
                <a:path w="169665" h="142875">
                  <a:moveTo>
                    <a:pt x="0" y="44648"/>
                  </a:moveTo>
                  <a:lnTo>
                    <a:pt x="0" y="36959"/>
                  </a:lnTo>
                  <a:lnTo>
                    <a:pt x="9481" y="31345"/>
                  </a:lnTo>
                  <a:lnTo>
                    <a:pt x="45337" y="19898"/>
                  </a:lnTo>
                  <a:lnTo>
                    <a:pt x="80428" y="15392"/>
                  </a:lnTo>
                  <a:lnTo>
                    <a:pt x="98245" y="10844"/>
                  </a:lnTo>
                  <a:lnTo>
                    <a:pt x="130621" y="8011"/>
                  </a:lnTo>
                  <a:lnTo>
                    <a:pt x="142827" y="32"/>
                  </a:lnTo>
                  <a:lnTo>
                    <a:pt x="134311" y="0"/>
                  </a:lnTo>
                  <a:lnTo>
                    <a:pt x="133947" y="42240"/>
                  </a:lnTo>
                  <a:lnTo>
                    <a:pt x="143040" y="83376"/>
                  </a:lnTo>
                  <a:lnTo>
                    <a:pt x="159093" y="126229"/>
                  </a:lnTo>
                  <a:lnTo>
                    <a:pt x="169664" y="142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2544"/>
            <p:cNvSpPr/>
            <p:nvPr/>
          </p:nvSpPr>
          <p:spPr>
            <a:xfrm>
              <a:off x="8456414" y="5107781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2545"/>
            <p:cNvSpPr/>
            <p:nvPr/>
          </p:nvSpPr>
          <p:spPr>
            <a:xfrm>
              <a:off x="8545711" y="5161417"/>
              <a:ext cx="116087" cy="142818"/>
            </a:xfrm>
            <a:custGeom>
              <a:avLst/>
              <a:gdLst/>
              <a:ahLst/>
              <a:cxnLst/>
              <a:rect l="0" t="0" r="0" b="0"/>
              <a:pathLst>
                <a:path w="116087" h="142818">
                  <a:moveTo>
                    <a:pt x="8930" y="8872"/>
                  </a:moveTo>
                  <a:lnTo>
                    <a:pt x="8930" y="21301"/>
                  </a:lnTo>
                  <a:lnTo>
                    <a:pt x="367" y="60884"/>
                  </a:lnTo>
                  <a:lnTo>
                    <a:pt x="6" y="103216"/>
                  </a:lnTo>
                  <a:lnTo>
                    <a:pt x="0" y="123552"/>
                  </a:lnTo>
                  <a:lnTo>
                    <a:pt x="992" y="124020"/>
                  </a:lnTo>
                  <a:lnTo>
                    <a:pt x="4741" y="124541"/>
                  </a:lnTo>
                  <a:lnTo>
                    <a:pt x="6137" y="123688"/>
                  </a:lnTo>
                  <a:lnTo>
                    <a:pt x="7068" y="122127"/>
                  </a:lnTo>
                  <a:lnTo>
                    <a:pt x="8378" y="115190"/>
                  </a:lnTo>
                  <a:lnTo>
                    <a:pt x="9849" y="100042"/>
                  </a:lnTo>
                  <a:lnTo>
                    <a:pt x="15983" y="79504"/>
                  </a:lnTo>
                  <a:lnTo>
                    <a:pt x="22230" y="51597"/>
                  </a:lnTo>
                  <a:lnTo>
                    <a:pt x="42921" y="7397"/>
                  </a:lnTo>
                  <a:lnTo>
                    <a:pt x="44489" y="4912"/>
                  </a:lnTo>
                  <a:lnTo>
                    <a:pt x="46526" y="3255"/>
                  </a:lnTo>
                  <a:lnTo>
                    <a:pt x="52185" y="597"/>
                  </a:lnTo>
                  <a:lnTo>
                    <a:pt x="61143" y="0"/>
                  </a:lnTo>
                  <a:lnTo>
                    <a:pt x="66844" y="4699"/>
                  </a:lnTo>
                  <a:lnTo>
                    <a:pt x="69396" y="12309"/>
                  </a:lnTo>
                  <a:lnTo>
                    <a:pt x="71523" y="21314"/>
                  </a:lnTo>
                  <a:lnTo>
                    <a:pt x="77305" y="33946"/>
                  </a:lnTo>
                  <a:lnTo>
                    <a:pt x="87255" y="77302"/>
                  </a:lnTo>
                  <a:lnTo>
                    <a:pt x="90020" y="100933"/>
                  </a:lnTo>
                  <a:lnTo>
                    <a:pt x="96312" y="118044"/>
                  </a:lnTo>
                  <a:lnTo>
                    <a:pt x="97848" y="130758"/>
                  </a:lnTo>
                  <a:lnTo>
                    <a:pt x="98967" y="131801"/>
                  </a:lnTo>
                  <a:lnTo>
                    <a:pt x="102855" y="132961"/>
                  </a:lnTo>
                  <a:lnTo>
                    <a:pt x="104288" y="134261"/>
                  </a:lnTo>
                  <a:lnTo>
                    <a:pt x="105882" y="138354"/>
                  </a:lnTo>
                  <a:lnTo>
                    <a:pt x="107299" y="139842"/>
                  </a:lnTo>
                  <a:lnTo>
                    <a:pt x="116086" y="142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2546"/>
            <p:cNvSpPr/>
            <p:nvPr/>
          </p:nvSpPr>
          <p:spPr>
            <a:xfrm>
              <a:off x="8679656" y="5143556"/>
              <a:ext cx="107158" cy="151750"/>
            </a:xfrm>
            <a:custGeom>
              <a:avLst/>
              <a:gdLst/>
              <a:ahLst/>
              <a:cxnLst/>
              <a:rect l="0" t="0" r="0" b="0"/>
              <a:pathLst>
                <a:path w="107158" h="151750">
                  <a:moveTo>
                    <a:pt x="0" y="107100"/>
                  </a:moveTo>
                  <a:lnTo>
                    <a:pt x="7690" y="99412"/>
                  </a:lnTo>
                  <a:lnTo>
                    <a:pt x="26974" y="71749"/>
                  </a:lnTo>
                  <a:lnTo>
                    <a:pt x="35773" y="59916"/>
                  </a:lnTo>
                  <a:lnTo>
                    <a:pt x="50937" y="36224"/>
                  </a:lnTo>
                  <a:lnTo>
                    <a:pt x="61112" y="7171"/>
                  </a:lnTo>
                  <a:lnTo>
                    <a:pt x="60586" y="4762"/>
                  </a:lnTo>
                  <a:lnTo>
                    <a:pt x="59242" y="3156"/>
                  </a:lnTo>
                  <a:lnTo>
                    <a:pt x="54697" y="578"/>
                  </a:lnTo>
                  <a:lnTo>
                    <a:pt x="45988" y="0"/>
                  </a:lnTo>
                  <a:lnTo>
                    <a:pt x="35564" y="9442"/>
                  </a:lnTo>
                  <a:lnTo>
                    <a:pt x="30689" y="16733"/>
                  </a:lnTo>
                  <a:lnTo>
                    <a:pt x="20064" y="45282"/>
                  </a:lnTo>
                  <a:lnTo>
                    <a:pt x="17988" y="86305"/>
                  </a:lnTo>
                  <a:lnTo>
                    <a:pt x="22638" y="104136"/>
                  </a:lnTo>
                  <a:lnTo>
                    <a:pt x="30300" y="117246"/>
                  </a:lnTo>
                  <a:lnTo>
                    <a:pt x="55361" y="144400"/>
                  </a:lnTo>
                  <a:lnTo>
                    <a:pt x="64623" y="148483"/>
                  </a:lnTo>
                  <a:lnTo>
                    <a:pt x="107157" y="1517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2547"/>
            <p:cNvSpPr/>
            <p:nvPr/>
          </p:nvSpPr>
          <p:spPr>
            <a:xfrm>
              <a:off x="8813602" y="5125765"/>
              <a:ext cx="169632" cy="390936"/>
            </a:xfrm>
            <a:custGeom>
              <a:avLst/>
              <a:gdLst/>
              <a:ahLst/>
              <a:cxnLst/>
              <a:rect l="0" t="0" r="0" b="0"/>
              <a:pathLst>
                <a:path w="169632" h="390936">
                  <a:moveTo>
                    <a:pt x="0" y="17735"/>
                  </a:moveTo>
                  <a:lnTo>
                    <a:pt x="992" y="40095"/>
                  </a:lnTo>
                  <a:lnTo>
                    <a:pt x="11024" y="80332"/>
                  </a:lnTo>
                  <a:lnTo>
                    <a:pt x="15834" y="98129"/>
                  </a:lnTo>
                  <a:lnTo>
                    <a:pt x="19904" y="115969"/>
                  </a:lnTo>
                  <a:lnTo>
                    <a:pt x="28830" y="141967"/>
                  </a:lnTo>
                  <a:lnTo>
                    <a:pt x="32656" y="148356"/>
                  </a:lnTo>
                  <a:lnTo>
                    <a:pt x="35599" y="160074"/>
                  </a:lnTo>
                  <a:lnTo>
                    <a:pt x="35718" y="115544"/>
                  </a:lnTo>
                  <a:lnTo>
                    <a:pt x="36711" y="80004"/>
                  </a:lnTo>
                  <a:lnTo>
                    <a:pt x="49021" y="37436"/>
                  </a:lnTo>
                  <a:lnTo>
                    <a:pt x="62692" y="18370"/>
                  </a:lnTo>
                  <a:lnTo>
                    <a:pt x="68543" y="13056"/>
                  </a:lnTo>
                  <a:lnTo>
                    <a:pt x="80383" y="6999"/>
                  </a:lnTo>
                  <a:lnTo>
                    <a:pt x="87535" y="1283"/>
                  </a:lnTo>
                  <a:lnTo>
                    <a:pt x="96830" y="0"/>
                  </a:lnTo>
                  <a:lnTo>
                    <a:pt x="97295" y="951"/>
                  </a:lnTo>
                  <a:lnTo>
                    <a:pt x="100867" y="45329"/>
                  </a:lnTo>
                  <a:lnTo>
                    <a:pt x="105913" y="63755"/>
                  </a:lnTo>
                  <a:lnTo>
                    <a:pt x="107902" y="83086"/>
                  </a:lnTo>
                  <a:lnTo>
                    <a:pt x="118165" y="106850"/>
                  </a:lnTo>
                  <a:lnTo>
                    <a:pt x="120448" y="109887"/>
                  </a:lnTo>
                  <a:lnTo>
                    <a:pt x="125631" y="113262"/>
                  </a:lnTo>
                  <a:lnTo>
                    <a:pt x="141147" y="115803"/>
                  </a:lnTo>
                  <a:lnTo>
                    <a:pt x="152361" y="106227"/>
                  </a:lnTo>
                  <a:lnTo>
                    <a:pt x="155151" y="103519"/>
                  </a:lnTo>
                  <a:lnTo>
                    <a:pt x="158253" y="95218"/>
                  </a:lnTo>
                  <a:lnTo>
                    <a:pt x="160637" y="51357"/>
                  </a:lnTo>
                  <a:lnTo>
                    <a:pt x="160733" y="10583"/>
                  </a:lnTo>
                  <a:lnTo>
                    <a:pt x="160734" y="48043"/>
                  </a:lnTo>
                  <a:lnTo>
                    <a:pt x="161726" y="89636"/>
                  </a:lnTo>
                  <a:lnTo>
                    <a:pt x="167802" y="127628"/>
                  </a:lnTo>
                  <a:lnTo>
                    <a:pt x="169112" y="161421"/>
                  </a:lnTo>
                  <a:lnTo>
                    <a:pt x="169499" y="196569"/>
                  </a:lnTo>
                  <a:lnTo>
                    <a:pt x="169631" y="239261"/>
                  </a:lnTo>
                  <a:lnTo>
                    <a:pt x="168665" y="282494"/>
                  </a:lnTo>
                  <a:lnTo>
                    <a:pt x="157234" y="325122"/>
                  </a:lnTo>
                  <a:lnTo>
                    <a:pt x="139852" y="365773"/>
                  </a:lnTo>
                  <a:lnTo>
                    <a:pt x="114346" y="386548"/>
                  </a:lnTo>
                  <a:lnTo>
                    <a:pt x="107705" y="390011"/>
                  </a:lnTo>
                  <a:lnTo>
                    <a:pt x="104545" y="390935"/>
                  </a:lnTo>
                  <a:lnTo>
                    <a:pt x="95743" y="389315"/>
                  </a:lnTo>
                  <a:lnTo>
                    <a:pt x="82277" y="382825"/>
                  </a:lnTo>
                  <a:lnTo>
                    <a:pt x="59598" y="367842"/>
                  </a:lnTo>
                  <a:lnTo>
                    <a:pt x="49519" y="353863"/>
                  </a:lnTo>
                  <a:lnTo>
                    <a:pt x="44648" y="3392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80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MARTInkShape-Group486"/>
          <p:cNvGrpSpPr/>
          <p:nvPr/>
        </p:nvGrpSpPr>
        <p:grpSpPr>
          <a:xfrm>
            <a:off x="252536" y="1286722"/>
            <a:ext cx="1578051" cy="612991"/>
            <a:chOff x="252536" y="1286722"/>
            <a:chExt cx="1578051" cy="612991"/>
          </a:xfrm>
        </p:grpSpPr>
        <p:sp>
          <p:nvSpPr>
            <p:cNvPr id="2" name="SMARTInkShape-2548"/>
            <p:cNvSpPr/>
            <p:nvPr/>
          </p:nvSpPr>
          <p:spPr>
            <a:xfrm>
              <a:off x="1268432" y="1438252"/>
              <a:ext cx="562155" cy="461461"/>
            </a:xfrm>
            <a:custGeom>
              <a:avLst/>
              <a:gdLst/>
              <a:ahLst/>
              <a:cxnLst/>
              <a:rect l="0" t="0" r="0" b="0"/>
              <a:pathLst>
                <a:path w="562155" h="461461">
                  <a:moveTo>
                    <a:pt x="79951" y="88725"/>
                  </a:moveTo>
                  <a:lnTo>
                    <a:pt x="87080" y="80603"/>
                  </a:lnTo>
                  <a:lnTo>
                    <a:pt x="104621" y="42104"/>
                  </a:lnTo>
                  <a:lnTo>
                    <a:pt x="114019" y="16207"/>
                  </a:lnTo>
                  <a:lnTo>
                    <a:pt x="113577" y="12598"/>
                  </a:lnTo>
                  <a:lnTo>
                    <a:pt x="110440" y="5943"/>
                  </a:lnTo>
                  <a:lnTo>
                    <a:pt x="108214" y="3771"/>
                  </a:lnTo>
                  <a:lnTo>
                    <a:pt x="103096" y="1358"/>
                  </a:lnTo>
                  <a:lnTo>
                    <a:pt x="89895" y="0"/>
                  </a:lnTo>
                  <a:lnTo>
                    <a:pt x="73417" y="4338"/>
                  </a:lnTo>
                  <a:lnTo>
                    <a:pt x="44156" y="27255"/>
                  </a:lnTo>
                  <a:lnTo>
                    <a:pt x="33284" y="39577"/>
                  </a:lnTo>
                  <a:lnTo>
                    <a:pt x="10244" y="80378"/>
                  </a:lnTo>
                  <a:lnTo>
                    <a:pt x="2742" y="106757"/>
                  </a:lnTo>
                  <a:lnTo>
                    <a:pt x="0" y="148609"/>
                  </a:lnTo>
                  <a:lnTo>
                    <a:pt x="761" y="160981"/>
                  </a:lnTo>
                  <a:lnTo>
                    <a:pt x="4406" y="169786"/>
                  </a:lnTo>
                  <a:lnTo>
                    <a:pt x="12037" y="180322"/>
                  </a:lnTo>
                  <a:lnTo>
                    <a:pt x="20332" y="184005"/>
                  </a:lnTo>
                  <a:lnTo>
                    <a:pt x="25322" y="184987"/>
                  </a:lnTo>
                  <a:lnTo>
                    <a:pt x="29641" y="184649"/>
                  </a:lnTo>
                  <a:lnTo>
                    <a:pt x="51596" y="174350"/>
                  </a:lnTo>
                  <a:lnTo>
                    <a:pt x="90768" y="132267"/>
                  </a:lnTo>
                  <a:lnTo>
                    <a:pt x="124064" y="91225"/>
                  </a:lnTo>
                  <a:lnTo>
                    <a:pt x="143566" y="65406"/>
                  </a:lnTo>
                  <a:lnTo>
                    <a:pt x="158873" y="37078"/>
                  </a:lnTo>
                  <a:lnTo>
                    <a:pt x="159355" y="37426"/>
                  </a:lnTo>
                  <a:lnTo>
                    <a:pt x="159890" y="40459"/>
                  </a:lnTo>
                  <a:lnTo>
                    <a:pt x="151923" y="73051"/>
                  </a:lnTo>
                  <a:lnTo>
                    <a:pt x="148901" y="92018"/>
                  </a:lnTo>
                  <a:lnTo>
                    <a:pt x="143731" y="120353"/>
                  </a:lnTo>
                  <a:lnTo>
                    <a:pt x="147576" y="138996"/>
                  </a:lnTo>
                  <a:lnTo>
                    <a:pt x="154999" y="152347"/>
                  </a:lnTo>
                  <a:lnTo>
                    <a:pt x="165404" y="165747"/>
                  </a:lnTo>
                  <a:lnTo>
                    <a:pt x="167539" y="171905"/>
                  </a:lnTo>
                  <a:lnTo>
                    <a:pt x="169101" y="172952"/>
                  </a:lnTo>
                  <a:lnTo>
                    <a:pt x="171134" y="172657"/>
                  </a:lnTo>
                  <a:lnTo>
                    <a:pt x="178736" y="167502"/>
                  </a:lnTo>
                  <a:lnTo>
                    <a:pt x="184379" y="161440"/>
                  </a:lnTo>
                  <a:lnTo>
                    <a:pt x="204981" y="121524"/>
                  </a:lnTo>
                  <a:lnTo>
                    <a:pt x="215759" y="80322"/>
                  </a:lnTo>
                  <a:lnTo>
                    <a:pt x="231610" y="35827"/>
                  </a:lnTo>
                  <a:lnTo>
                    <a:pt x="231752" y="60895"/>
                  </a:lnTo>
                  <a:lnTo>
                    <a:pt x="224067" y="99588"/>
                  </a:lnTo>
                  <a:lnTo>
                    <a:pt x="222874" y="144008"/>
                  </a:lnTo>
                  <a:lnTo>
                    <a:pt x="222829" y="163957"/>
                  </a:lnTo>
                  <a:lnTo>
                    <a:pt x="223820" y="164677"/>
                  </a:lnTo>
                  <a:lnTo>
                    <a:pt x="225473" y="164164"/>
                  </a:lnTo>
                  <a:lnTo>
                    <a:pt x="227567" y="162830"/>
                  </a:lnTo>
                  <a:lnTo>
                    <a:pt x="228963" y="160948"/>
                  </a:lnTo>
                  <a:lnTo>
                    <a:pt x="233850" y="150800"/>
                  </a:lnTo>
                  <a:lnTo>
                    <a:pt x="238639" y="143103"/>
                  </a:lnTo>
                  <a:lnTo>
                    <a:pt x="252714" y="105513"/>
                  </a:lnTo>
                  <a:lnTo>
                    <a:pt x="274558" y="64440"/>
                  </a:lnTo>
                  <a:lnTo>
                    <a:pt x="282529" y="52135"/>
                  </a:lnTo>
                  <a:lnTo>
                    <a:pt x="300080" y="37580"/>
                  </a:lnTo>
                  <a:lnTo>
                    <a:pt x="304455" y="36228"/>
                  </a:lnTo>
                  <a:lnTo>
                    <a:pt x="307011" y="35868"/>
                  </a:lnTo>
                  <a:lnTo>
                    <a:pt x="308715" y="37611"/>
                  </a:lnTo>
                  <a:lnTo>
                    <a:pt x="314095" y="52023"/>
                  </a:lnTo>
                  <a:lnTo>
                    <a:pt x="316414" y="55327"/>
                  </a:lnTo>
                  <a:lnTo>
                    <a:pt x="319678" y="69458"/>
                  </a:lnTo>
                  <a:lnTo>
                    <a:pt x="320932" y="111434"/>
                  </a:lnTo>
                  <a:lnTo>
                    <a:pt x="328730" y="155847"/>
                  </a:lnTo>
                  <a:lnTo>
                    <a:pt x="332072" y="165851"/>
                  </a:lnTo>
                  <a:lnTo>
                    <a:pt x="342301" y="180358"/>
                  </a:lnTo>
                  <a:lnTo>
                    <a:pt x="348025" y="184021"/>
                  </a:lnTo>
                  <a:lnTo>
                    <a:pt x="350940" y="184998"/>
                  </a:lnTo>
                  <a:lnTo>
                    <a:pt x="353876" y="184657"/>
                  </a:lnTo>
                  <a:lnTo>
                    <a:pt x="359784" y="181632"/>
                  </a:lnTo>
                  <a:lnTo>
                    <a:pt x="386723" y="146778"/>
                  </a:lnTo>
                  <a:lnTo>
                    <a:pt x="407128" y="103400"/>
                  </a:lnTo>
                  <a:lnTo>
                    <a:pt x="425211" y="60847"/>
                  </a:lnTo>
                  <a:lnTo>
                    <a:pt x="436615" y="44789"/>
                  </a:lnTo>
                  <a:lnTo>
                    <a:pt x="436983" y="49028"/>
                  </a:lnTo>
                  <a:lnTo>
                    <a:pt x="434424" y="53883"/>
                  </a:lnTo>
                  <a:lnTo>
                    <a:pt x="432352" y="56568"/>
                  </a:lnTo>
                  <a:lnTo>
                    <a:pt x="430050" y="64841"/>
                  </a:lnTo>
                  <a:lnTo>
                    <a:pt x="428316" y="103777"/>
                  </a:lnTo>
                  <a:lnTo>
                    <a:pt x="429222" y="126461"/>
                  </a:lnTo>
                  <a:lnTo>
                    <a:pt x="443442" y="154047"/>
                  </a:lnTo>
                  <a:lnTo>
                    <a:pt x="449200" y="161744"/>
                  </a:lnTo>
                  <a:lnTo>
                    <a:pt x="452125" y="163201"/>
                  </a:lnTo>
                  <a:lnTo>
                    <a:pt x="455067" y="163180"/>
                  </a:lnTo>
                  <a:lnTo>
                    <a:pt x="461974" y="161503"/>
                  </a:lnTo>
                  <a:lnTo>
                    <a:pt x="471658" y="160758"/>
                  </a:lnTo>
                  <a:lnTo>
                    <a:pt x="482577" y="155135"/>
                  </a:lnTo>
                  <a:lnTo>
                    <a:pt x="493052" y="146022"/>
                  </a:lnTo>
                  <a:lnTo>
                    <a:pt x="524361" y="106453"/>
                  </a:lnTo>
                  <a:lnTo>
                    <a:pt x="550098" y="61956"/>
                  </a:lnTo>
                  <a:lnTo>
                    <a:pt x="552298" y="50917"/>
                  </a:lnTo>
                  <a:lnTo>
                    <a:pt x="553599" y="49629"/>
                  </a:lnTo>
                  <a:lnTo>
                    <a:pt x="555458" y="49763"/>
                  </a:lnTo>
                  <a:lnTo>
                    <a:pt x="557690" y="50844"/>
                  </a:lnTo>
                  <a:lnTo>
                    <a:pt x="559178" y="52557"/>
                  </a:lnTo>
                  <a:lnTo>
                    <a:pt x="560831" y="57106"/>
                  </a:lnTo>
                  <a:lnTo>
                    <a:pt x="562102" y="99266"/>
                  </a:lnTo>
                  <a:lnTo>
                    <a:pt x="562144" y="138432"/>
                  </a:lnTo>
                  <a:lnTo>
                    <a:pt x="562151" y="177426"/>
                  </a:lnTo>
                  <a:lnTo>
                    <a:pt x="562153" y="220399"/>
                  </a:lnTo>
                  <a:lnTo>
                    <a:pt x="562154" y="259810"/>
                  </a:lnTo>
                  <a:lnTo>
                    <a:pt x="562154" y="301364"/>
                  </a:lnTo>
                  <a:lnTo>
                    <a:pt x="557413" y="340355"/>
                  </a:lnTo>
                  <a:lnTo>
                    <a:pt x="549725" y="377043"/>
                  </a:lnTo>
                  <a:lnTo>
                    <a:pt x="536423" y="408309"/>
                  </a:lnTo>
                  <a:lnTo>
                    <a:pt x="515173" y="431683"/>
                  </a:lnTo>
                  <a:lnTo>
                    <a:pt x="494766" y="446437"/>
                  </a:lnTo>
                  <a:lnTo>
                    <a:pt x="456826" y="459318"/>
                  </a:lnTo>
                  <a:lnTo>
                    <a:pt x="428750" y="461460"/>
                  </a:lnTo>
                  <a:lnTo>
                    <a:pt x="401580" y="455259"/>
                  </a:lnTo>
                  <a:lnTo>
                    <a:pt x="383632" y="446428"/>
                  </a:lnTo>
                  <a:lnTo>
                    <a:pt x="361533" y="425560"/>
                  </a:lnTo>
                  <a:lnTo>
                    <a:pt x="332863" y="383076"/>
                  </a:lnTo>
                  <a:lnTo>
                    <a:pt x="316471" y="339705"/>
                  </a:lnTo>
                  <a:lnTo>
                    <a:pt x="312123" y="303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549"/>
            <p:cNvSpPr/>
            <p:nvPr/>
          </p:nvSpPr>
          <p:spPr>
            <a:xfrm>
              <a:off x="867423" y="1350732"/>
              <a:ext cx="302367" cy="300569"/>
            </a:xfrm>
            <a:custGeom>
              <a:avLst/>
              <a:gdLst/>
              <a:ahLst/>
              <a:cxnLst/>
              <a:rect l="0" t="0" r="0" b="0"/>
              <a:pathLst>
                <a:path w="302367" h="300569">
                  <a:moveTo>
                    <a:pt x="16616" y="86948"/>
                  </a:moveTo>
                  <a:lnTo>
                    <a:pt x="15624" y="96061"/>
                  </a:lnTo>
                  <a:lnTo>
                    <a:pt x="8514" y="130044"/>
                  </a:lnTo>
                  <a:lnTo>
                    <a:pt x="5204" y="169360"/>
                  </a:lnTo>
                  <a:lnTo>
                    <a:pt x="30" y="210603"/>
                  </a:lnTo>
                  <a:lnTo>
                    <a:pt x="0" y="246421"/>
                  </a:lnTo>
                  <a:lnTo>
                    <a:pt x="9795" y="289437"/>
                  </a:lnTo>
                  <a:lnTo>
                    <a:pt x="16217" y="300568"/>
                  </a:lnTo>
                  <a:lnTo>
                    <a:pt x="16601" y="263714"/>
                  </a:lnTo>
                  <a:lnTo>
                    <a:pt x="16613" y="229462"/>
                  </a:lnTo>
                  <a:lnTo>
                    <a:pt x="21356" y="193446"/>
                  </a:lnTo>
                  <a:lnTo>
                    <a:pt x="25710" y="150097"/>
                  </a:lnTo>
                  <a:lnTo>
                    <a:pt x="32450" y="106992"/>
                  </a:lnTo>
                  <a:lnTo>
                    <a:pt x="34298" y="63780"/>
                  </a:lnTo>
                  <a:lnTo>
                    <a:pt x="34440" y="53708"/>
                  </a:lnTo>
                  <a:lnTo>
                    <a:pt x="35444" y="52882"/>
                  </a:lnTo>
                  <a:lnTo>
                    <a:pt x="39205" y="51963"/>
                  </a:lnTo>
                  <a:lnTo>
                    <a:pt x="40605" y="52711"/>
                  </a:lnTo>
                  <a:lnTo>
                    <a:pt x="41539" y="54201"/>
                  </a:lnTo>
                  <a:lnTo>
                    <a:pt x="52427" y="97518"/>
                  </a:lnTo>
                  <a:lnTo>
                    <a:pt x="61871" y="134566"/>
                  </a:lnTo>
                  <a:lnTo>
                    <a:pt x="68550" y="175067"/>
                  </a:lnTo>
                  <a:lnTo>
                    <a:pt x="86759" y="218092"/>
                  </a:lnTo>
                  <a:lnTo>
                    <a:pt x="108814" y="257661"/>
                  </a:lnTo>
                  <a:lnTo>
                    <a:pt x="117455" y="262039"/>
                  </a:lnTo>
                  <a:lnTo>
                    <a:pt x="134431" y="264849"/>
                  </a:lnTo>
                  <a:lnTo>
                    <a:pt x="137823" y="263096"/>
                  </a:lnTo>
                  <a:lnTo>
                    <a:pt x="144239" y="255856"/>
                  </a:lnTo>
                  <a:lnTo>
                    <a:pt x="162088" y="216972"/>
                  </a:lnTo>
                  <a:lnTo>
                    <a:pt x="183817" y="172493"/>
                  </a:lnTo>
                  <a:lnTo>
                    <a:pt x="201315" y="132579"/>
                  </a:lnTo>
                  <a:lnTo>
                    <a:pt x="214327" y="94074"/>
                  </a:lnTo>
                  <a:lnTo>
                    <a:pt x="227612" y="53629"/>
                  </a:lnTo>
                  <a:lnTo>
                    <a:pt x="237145" y="25502"/>
                  </a:lnTo>
                  <a:lnTo>
                    <a:pt x="239699" y="0"/>
                  </a:lnTo>
                  <a:lnTo>
                    <a:pt x="240745" y="209"/>
                  </a:lnTo>
                  <a:lnTo>
                    <a:pt x="244552" y="3087"/>
                  </a:lnTo>
                  <a:lnTo>
                    <a:pt x="246905" y="7674"/>
                  </a:lnTo>
                  <a:lnTo>
                    <a:pt x="248540" y="35865"/>
                  </a:lnTo>
                  <a:lnTo>
                    <a:pt x="248739" y="72227"/>
                  </a:lnTo>
                  <a:lnTo>
                    <a:pt x="251419" y="105737"/>
                  </a:lnTo>
                  <a:lnTo>
                    <a:pt x="261214" y="147875"/>
                  </a:lnTo>
                  <a:lnTo>
                    <a:pt x="272703" y="190999"/>
                  </a:lnTo>
                  <a:lnTo>
                    <a:pt x="287497" y="233603"/>
                  </a:lnTo>
                  <a:lnTo>
                    <a:pt x="302366" y="2744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550"/>
            <p:cNvSpPr/>
            <p:nvPr/>
          </p:nvSpPr>
          <p:spPr>
            <a:xfrm>
              <a:off x="252536" y="1286722"/>
              <a:ext cx="516723" cy="517076"/>
            </a:xfrm>
            <a:custGeom>
              <a:avLst/>
              <a:gdLst/>
              <a:ahLst/>
              <a:cxnLst/>
              <a:rect l="0" t="0" r="0" b="0"/>
              <a:pathLst>
                <a:path w="516723" h="517076">
                  <a:moveTo>
                    <a:pt x="131441" y="517075"/>
                  </a:moveTo>
                  <a:lnTo>
                    <a:pt x="162485" y="516083"/>
                  </a:lnTo>
                  <a:lnTo>
                    <a:pt x="200621" y="504646"/>
                  </a:lnTo>
                  <a:lnTo>
                    <a:pt x="238479" y="486603"/>
                  </a:lnTo>
                  <a:lnTo>
                    <a:pt x="276375" y="467146"/>
                  </a:lnTo>
                  <a:lnTo>
                    <a:pt x="317480" y="444073"/>
                  </a:lnTo>
                  <a:lnTo>
                    <a:pt x="356338" y="413644"/>
                  </a:lnTo>
                  <a:lnTo>
                    <a:pt x="392986" y="379493"/>
                  </a:lnTo>
                  <a:lnTo>
                    <a:pt x="424240" y="339498"/>
                  </a:lnTo>
                  <a:lnTo>
                    <a:pt x="452352" y="296229"/>
                  </a:lnTo>
                  <a:lnTo>
                    <a:pt x="479533" y="251989"/>
                  </a:lnTo>
                  <a:lnTo>
                    <a:pt x="496958" y="207461"/>
                  </a:lnTo>
                  <a:lnTo>
                    <a:pt x="513145" y="162849"/>
                  </a:lnTo>
                  <a:lnTo>
                    <a:pt x="516722" y="135737"/>
                  </a:lnTo>
                  <a:lnTo>
                    <a:pt x="513158" y="98161"/>
                  </a:lnTo>
                  <a:lnTo>
                    <a:pt x="506476" y="74907"/>
                  </a:lnTo>
                  <a:lnTo>
                    <a:pt x="477932" y="35724"/>
                  </a:lnTo>
                  <a:lnTo>
                    <a:pt x="469591" y="26510"/>
                  </a:lnTo>
                  <a:lnTo>
                    <a:pt x="447094" y="13627"/>
                  </a:lnTo>
                  <a:lnTo>
                    <a:pt x="403892" y="3442"/>
                  </a:lnTo>
                  <a:lnTo>
                    <a:pt x="369608" y="1059"/>
                  </a:lnTo>
                  <a:lnTo>
                    <a:pt x="331220" y="0"/>
                  </a:lnTo>
                  <a:lnTo>
                    <a:pt x="293653" y="4821"/>
                  </a:lnTo>
                  <a:lnTo>
                    <a:pt x="257113" y="13578"/>
                  </a:lnTo>
                  <a:lnTo>
                    <a:pt x="221029" y="24085"/>
                  </a:lnTo>
                  <a:lnTo>
                    <a:pt x="185148" y="38015"/>
                  </a:lnTo>
                  <a:lnTo>
                    <a:pt x="150350" y="55120"/>
                  </a:lnTo>
                  <a:lnTo>
                    <a:pt x="118347" y="75952"/>
                  </a:lnTo>
                  <a:lnTo>
                    <a:pt x="77180" y="109992"/>
                  </a:lnTo>
                  <a:lnTo>
                    <a:pt x="44587" y="149954"/>
                  </a:lnTo>
                  <a:lnTo>
                    <a:pt x="20819" y="193214"/>
                  </a:lnTo>
                  <a:lnTo>
                    <a:pt x="5949" y="237451"/>
                  </a:lnTo>
                  <a:lnTo>
                    <a:pt x="0" y="277237"/>
                  </a:lnTo>
                  <a:lnTo>
                    <a:pt x="7718" y="318902"/>
                  </a:lnTo>
                  <a:lnTo>
                    <a:pt x="17832" y="357925"/>
                  </a:lnTo>
                  <a:lnTo>
                    <a:pt x="36594" y="389883"/>
                  </a:lnTo>
                  <a:lnTo>
                    <a:pt x="70593" y="426356"/>
                  </a:lnTo>
                  <a:lnTo>
                    <a:pt x="114497" y="453698"/>
                  </a:lnTo>
                  <a:lnTo>
                    <a:pt x="156647" y="478208"/>
                  </a:lnTo>
                  <a:lnTo>
                    <a:pt x="186507" y="494037"/>
                  </a:lnTo>
                  <a:lnTo>
                    <a:pt x="211808" y="499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551"/>
            <p:cNvSpPr/>
            <p:nvPr/>
          </p:nvSpPr>
          <p:spPr>
            <a:xfrm>
              <a:off x="410766" y="1339866"/>
              <a:ext cx="252813" cy="276251"/>
            </a:xfrm>
            <a:custGeom>
              <a:avLst/>
              <a:gdLst/>
              <a:ahLst/>
              <a:cxnLst/>
              <a:rect l="0" t="0" r="0" b="0"/>
              <a:pathLst>
                <a:path w="252813" h="276251">
                  <a:moveTo>
                    <a:pt x="0" y="53165"/>
                  </a:moveTo>
                  <a:lnTo>
                    <a:pt x="0" y="44603"/>
                  </a:lnTo>
                  <a:lnTo>
                    <a:pt x="4740" y="39604"/>
                  </a:lnTo>
                  <a:lnTo>
                    <a:pt x="9713" y="37216"/>
                  </a:lnTo>
                  <a:lnTo>
                    <a:pt x="12429" y="36579"/>
                  </a:lnTo>
                  <a:lnTo>
                    <a:pt x="52520" y="17264"/>
                  </a:lnTo>
                  <a:lnTo>
                    <a:pt x="66006" y="12404"/>
                  </a:lnTo>
                  <a:lnTo>
                    <a:pt x="101563" y="6639"/>
                  </a:lnTo>
                  <a:lnTo>
                    <a:pt x="141770" y="980"/>
                  </a:lnTo>
                  <a:lnTo>
                    <a:pt x="164596" y="0"/>
                  </a:lnTo>
                  <a:lnTo>
                    <a:pt x="170254" y="1847"/>
                  </a:lnTo>
                  <a:lnTo>
                    <a:pt x="189793" y="19741"/>
                  </a:lnTo>
                  <a:lnTo>
                    <a:pt x="199220" y="33891"/>
                  </a:lnTo>
                  <a:lnTo>
                    <a:pt x="200282" y="38331"/>
                  </a:lnTo>
                  <a:lnTo>
                    <a:pt x="199998" y="42284"/>
                  </a:lnTo>
                  <a:lnTo>
                    <a:pt x="197503" y="55233"/>
                  </a:lnTo>
                  <a:lnTo>
                    <a:pt x="191920" y="82127"/>
                  </a:lnTo>
                  <a:lnTo>
                    <a:pt x="179345" y="102647"/>
                  </a:lnTo>
                  <a:lnTo>
                    <a:pt x="163051" y="121294"/>
                  </a:lnTo>
                  <a:lnTo>
                    <a:pt x="124144" y="144280"/>
                  </a:lnTo>
                  <a:lnTo>
                    <a:pt x="81074" y="168627"/>
                  </a:lnTo>
                  <a:lnTo>
                    <a:pt x="68775" y="173935"/>
                  </a:lnTo>
                  <a:lnTo>
                    <a:pt x="45706" y="178015"/>
                  </a:lnTo>
                  <a:lnTo>
                    <a:pt x="49702" y="178132"/>
                  </a:lnTo>
                  <a:lnTo>
                    <a:pt x="90942" y="162947"/>
                  </a:lnTo>
                  <a:lnTo>
                    <a:pt x="127986" y="153968"/>
                  </a:lnTo>
                  <a:lnTo>
                    <a:pt x="168487" y="151901"/>
                  </a:lnTo>
                  <a:lnTo>
                    <a:pt x="204158" y="152485"/>
                  </a:lnTo>
                  <a:lnTo>
                    <a:pt x="237571" y="163834"/>
                  </a:lnTo>
                  <a:lnTo>
                    <a:pt x="251080" y="172387"/>
                  </a:lnTo>
                  <a:lnTo>
                    <a:pt x="252714" y="175310"/>
                  </a:lnTo>
                  <a:lnTo>
                    <a:pt x="252812" y="178252"/>
                  </a:lnTo>
                  <a:lnTo>
                    <a:pt x="245840" y="194841"/>
                  </a:lnTo>
                  <a:lnTo>
                    <a:pt x="233024" y="211450"/>
                  </a:lnTo>
                  <a:lnTo>
                    <a:pt x="195389" y="233690"/>
                  </a:lnTo>
                  <a:lnTo>
                    <a:pt x="160524" y="251212"/>
                  </a:lnTo>
                  <a:lnTo>
                    <a:pt x="117845" y="264228"/>
                  </a:lnTo>
                  <a:lnTo>
                    <a:pt x="73842" y="273708"/>
                  </a:lnTo>
                  <a:lnTo>
                    <a:pt x="34235" y="276052"/>
                  </a:lnTo>
                  <a:lnTo>
                    <a:pt x="21499" y="276250"/>
                  </a:lnTo>
                  <a:lnTo>
                    <a:pt x="17309" y="275310"/>
                  </a:lnTo>
                  <a:lnTo>
                    <a:pt x="14516" y="273691"/>
                  </a:lnTo>
                  <a:lnTo>
                    <a:pt x="12654" y="271620"/>
                  </a:lnTo>
                  <a:lnTo>
                    <a:pt x="10585" y="266673"/>
                  </a:lnTo>
                  <a:lnTo>
                    <a:pt x="9256" y="255412"/>
                  </a:lnTo>
                  <a:lnTo>
                    <a:pt x="11721" y="249548"/>
                  </a:lnTo>
                  <a:lnTo>
                    <a:pt x="13767" y="246595"/>
                  </a:lnTo>
                  <a:lnTo>
                    <a:pt x="18686" y="243314"/>
                  </a:lnTo>
                  <a:lnTo>
                    <a:pt x="26789" y="2406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487"/>
          <p:cNvGrpSpPr/>
          <p:nvPr/>
        </p:nvGrpSpPr>
        <p:grpSpPr>
          <a:xfrm>
            <a:off x="2089547" y="1259823"/>
            <a:ext cx="1453424" cy="365166"/>
            <a:chOff x="2089547" y="1259823"/>
            <a:chExt cx="1453424" cy="365166"/>
          </a:xfrm>
        </p:grpSpPr>
        <p:sp>
          <p:nvSpPr>
            <p:cNvPr id="7" name="SMARTInkShape-2552"/>
            <p:cNvSpPr/>
            <p:nvPr/>
          </p:nvSpPr>
          <p:spPr>
            <a:xfrm>
              <a:off x="3336103" y="1330523"/>
              <a:ext cx="206868" cy="169609"/>
            </a:xfrm>
            <a:custGeom>
              <a:avLst/>
              <a:gdLst/>
              <a:ahLst/>
              <a:cxnLst/>
              <a:rect l="0" t="0" r="0" b="0"/>
              <a:pathLst>
                <a:path w="206868" h="169609">
                  <a:moveTo>
                    <a:pt x="137545" y="0"/>
                  </a:moveTo>
                  <a:lnTo>
                    <a:pt x="113607" y="0"/>
                  </a:lnTo>
                  <a:lnTo>
                    <a:pt x="72039" y="20738"/>
                  </a:lnTo>
                  <a:lnTo>
                    <a:pt x="30910" y="46763"/>
                  </a:lnTo>
                  <a:lnTo>
                    <a:pt x="1177" y="74016"/>
                  </a:lnTo>
                  <a:lnTo>
                    <a:pt x="0" y="76133"/>
                  </a:lnTo>
                  <a:lnTo>
                    <a:pt x="208" y="77545"/>
                  </a:lnTo>
                  <a:lnTo>
                    <a:pt x="1339" y="78486"/>
                  </a:lnTo>
                  <a:lnTo>
                    <a:pt x="5241" y="79531"/>
                  </a:lnTo>
                  <a:lnTo>
                    <a:pt x="20571" y="80202"/>
                  </a:lnTo>
                  <a:lnTo>
                    <a:pt x="55974" y="74198"/>
                  </a:lnTo>
                  <a:lnTo>
                    <a:pt x="95305" y="71983"/>
                  </a:lnTo>
                  <a:lnTo>
                    <a:pt x="129329" y="74245"/>
                  </a:lnTo>
                  <a:lnTo>
                    <a:pt x="171641" y="79158"/>
                  </a:lnTo>
                  <a:lnTo>
                    <a:pt x="185111" y="82476"/>
                  </a:lnTo>
                  <a:lnTo>
                    <a:pt x="190091" y="84750"/>
                  </a:lnTo>
                  <a:lnTo>
                    <a:pt x="198272" y="92568"/>
                  </a:lnTo>
                  <a:lnTo>
                    <a:pt x="204222" y="101665"/>
                  </a:lnTo>
                  <a:lnTo>
                    <a:pt x="206867" y="109015"/>
                  </a:lnTo>
                  <a:lnTo>
                    <a:pt x="205396" y="118235"/>
                  </a:lnTo>
                  <a:lnTo>
                    <a:pt x="198991" y="131937"/>
                  </a:lnTo>
                  <a:lnTo>
                    <a:pt x="183197" y="150196"/>
                  </a:lnTo>
                  <a:lnTo>
                    <a:pt x="166726" y="162353"/>
                  </a:lnTo>
                  <a:lnTo>
                    <a:pt x="144538" y="167498"/>
                  </a:lnTo>
                  <a:lnTo>
                    <a:pt x="100077" y="169538"/>
                  </a:lnTo>
                  <a:lnTo>
                    <a:pt x="91789" y="169608"/>
                  </a:lnTo>
                  <a:lnTo>
                    <a:pt x="84798" y="166994"/>
                  </a:lnTo>
                  <a:lnTo>
                    <a:pt x="72225" y="157231"/>
                  </a:lnTo>
                  <a:lnTo>
                    <a:pt x="71178" y="155422"/>
                  </a:lnTo>
                  <a:lnTo>
                    <a:pt x="71472" y="154216"/>
                  </a:lnTo>
                  <a:lnTo>
                    <a:pt x="72661" y="153413"/>
                  </a:lnTo>
                  <a:lnTo>
                    <a:pt x="72461" y="151885"/>
                  </a:lnTo>
                  <a:lnTo>
                    <a:pt x="69593" y="147541"/>
                  </a:lnTo>
                  <a:lnTo>
                    <a:pt x="69423" y="145986"/>
                  </a:lnTo>
                  <a:lnTo>
                    <a:pt x="70303" y="144949"/>
                  </a:lnTo>
                  <a:lnTo>
                    <a:pt x="75038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553"/>
            <p:cNvSpPr/>
            <p:nvPr/>
          </p:nvSpPr>
          <p:spPr>
            <a:xfrm>
              <a:off x="3161109" y="1366242"/>
              <a:ext cx="133947" cy="44650"/>
            </a:xfrm>
            <a:custGeom>
              <a:avLst/>
              <a:gdLst/>
              <a:ahLst/>
              <a:cxnLst/>
              <a:rect l="0" t="0" r="0" b="0"/>
              <a:pathLst>
                <a:path w="133947" h="44650">
                  <a:moveTo>
                    <a:pt x="0" y="44649"/>
                  </a:moveTo>
                  <a:lnTo>
                    <a:pt x="0" y="39908"/>
                  </a:lnTo>
                  <a:lnTo>
                    <a:pt x="7938" y="34935"/>
                  </a:lnTo>
                  <a:lnTo>
                    <a:pt x="44648" y="22526"/>
                  </a:lnTo>
                  <a:lnTo>
                    <a:pt x="85512" y="11652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554"/>
            <p:cNvSpPr/>
            <p:nvPr/>
          </p:nvSpPr>
          <p:spPr>
            <a:xfrm>
              <a:off x="3241477" y="1294805"/>
              <a:ext cx="53579" cy="250032"/>
            </a:xfrm>
            <a:custGeom>
              <a:avLst/>
              <a:gdLst/>
              <a:ahLst/>
              <a:cxnLst/>
              <a:rect l="0" t="0" r="0" b="0"/>
              <a:pathLst>
                <a:path w="53579" h="250032">
                  <a:moveTo>
                    <a:pt x="53578" y="0"/>
                  </a:moveTo>
                  <a:lnTo>
                    <a:pt x="37764" y="38756"/>
                  </a:lnTo>
                  <a:lnTo>
                    <a:pt x="23690" y="80767"/>
                  </a:lnTo>
                  <a:lnTo>
                    <a:pt x="11882" y="122302"/>
                  </a:lnTo>
                  <a:lnTo>
                    <a:pt x="2641" y="160198"/>
                  </a:lnTo>
                  <a:lnTo>
                    <a:pt x="348" y="204320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555"/>
            <p:cNvSpPr/>
            <p:nvPr/>
          </p:nvSpPr>
          <p:spPr>
            <a:xfrm>
              <a:off x="3011551" y="1384102"/>
              <a:ext cx="131700" cy="146490"/>
            </a:xfrm>
            <a:custGeom>
              <a:avLst/>
              <a:gdLst/>
              <a:ahLst/>
              <a:cxnLst/>
              <a:rect l="0" t="0" r="0" b="0"/>
              <a:pathLst>
                <a:path w="131700" h="146490">
                  <a:moveTo>
                    <a:pt x="78121" y="0"/>
                  </a:moveTo>
                  <a:lnTo>
                    <a:pt x="70432" y="0"/>
                  </a:lnTo>
                  <a:lnTo>
                    <a:pt x="47896" y="16223"/>
                  </a:lnTo>
                  <a:lnTo>
                    <a:pt x="17622" y="56476"/>
                  </a:lnTo>
                  <a:lnTo>
                    <a:pt x="576" y="97697"/>
                  </a:lnTo>
                  <a:lnTo>
                    <a:pt x="0" y="109897"/>
                  </a:lnTo>
                  <a:lnTo>
                    <a:pt x="5254" y="126930"/>
                  </a:lnTo>
                  <a:lnTo>
                    <a:pt x="10348" y="135127"/>
                  </a:lnTo>
                  <a:lnTo>
                    <a:pt x="23534" y="145319"/>
                  </a:lnTo>
                  <a:lnTo>
                    <a:pt x="28831" y="146489"/>
                  </a:lnTo>
                  <a:lnTo>
                    <a:pt x="46759" y="143394"/>
                  </a:lnTo>
                  <a:lnTo>
                    <a:pt x="81627" y="133460"/>
                  </a:lnTo>
                  <a:lnTo>
                    <a:pt x="131699" y="116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556"/>
            <p:cNvSpPr/>
            <p:nvPr/>
          </p:nvSpPr>
          <p:spPr>
            <a:xfrm>
              <a:off x="2796342" y="1375590"/>
              <a:ext cx="140993" cy="140640"/>
            </a:xfrm>
            <a:custGeom>
              <a:avLst/>
              <a:gdLst/>
              <a:ahLst/>
              <a:cxnLst/>
              <a:rect l="0" t="0" r="0" b="0"/>
              <a:pathLst>
                <a:path w="140993" h="140640">
                  <a:moveTo>
                    <a:pt x="16510" y="17441"/>
                  </a:moveTo>
                  <a:lnTo>
                    <a:pt x="16510" y="26922"/>
                  </a:lnTo>
                  <a:lnTo>
                    <a:pt x="13864" y="34223"/>
                  </a:lnTo>
                  <a:lnTo>
                    <a:pt x="10373" y="40775"/>
                  </a:lnTo>
                  <a:lnTo>
                    <a:pt x="0" y="82217"/>
                  </a:lnTo>
                  <a:lnTo>
                    <a:pt x="6457" y="116557"/>
                  </a:lnTo>
                  <a:lnTo>
                    <a:pt x="8816" y="120229"/>
                  </a:lnTo>
                  <a:lnTo>
                    <a:pt x="21616" y="130138"/>
                  </a:lnTo>
                  <a:lnTo>
                    <a:pt x="41074" y="139730"/>
                  </a:lnTo>
                  <a:lnTo>
                    <a:pt x="44792" y="140639"/>
                  </a:lnTo>
                  <a:lnTo>
                    <a:pt x="54215" y="139003"/>
                  </a:lnTo>
                  <a:lnTo>
                    <a:pt x="76433" y="129868"/>
                  </a:lnTo>
                  <a:lnTo>
                    <a:pt x="85476" y="121648"/>
                  </a:lnTo>
                  <a:lnTo>
                    <a:pt x="116327" y="82753"/>
                  </a:lnTo>
                  <a:lnTo>
                    <a:pt x="135451" y="39503"/>
                  </a:lnTo>
                  <a:lnTo>
                    <a:pt x="140325" y="21836"/>
                  </a:lnTo>
                  <a:lnTo>
                    <a:pt x="140992" y="15095"/>
                  </a:lnTo>
                  <a:lnTo>
                    <a:pt x="140177" y="12901"/>
                  </a:lnTo>
                  <a:lnTo>
                    <a:pt x="138642" y="11438"/>
                  </a:lnTo>
                  <a:lnTo>
                    <a:pt x="136627" y="10462"/>
                  </a:lnTo>
                  <a:lnTo>
                    <a:pt x="135283" y="8820"/>
                  </a:lnTo>
                  <a:lnTo>
                    <a:pt x="132701" y="0"/>
                  </a:lnTo>
                  <a:lnTo>
                    <a:pt x="132596" y="85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557"/>
            <p:cNvSpPr/>
            <p:nvPr/>
          </p:nvSpPr>
          <p:spPr>
            <a:xfrm>
              <a:off x="2545270" y="1259823"/>
              <a:ext cx="178286" cy="311803"/>
            </a:xfrm>
            <a:custGeom>
              <a:avLst/>
              <a:gdLst/>
              <a:ahLst/>
              <a:cxnLst/>
              <a:rect l="0" t="0" r="0" b="0"/>
              <a:pathLst>
                <a:path w="178286" h="311803">
                  <a:moveTo>
                    <a:pt x="124707" y="177857"/>
                  </a:moveTo>
                  <a:lnTo>
                    <a:pt x="117018" y="170168"/>
                  </a:lnTo>
                  <a:lnTo>
                    <a:pt x="111404" y="169295"/>
                  </a:lnTo>
                  <a:lnTo>
                    <a:pt x="81234" y="168937"/>
                  </a:lnTo>
                  <a:lnTo>
                    <a:pt x="70328" y="174223"/>
                  </a:lnTo>
                  <a:lnTo>
                    <a:pt x="29410" y="203220"/>
                  </a:lnTo>
                  <a:lnTo>
                    <a:pt x="7619" y="230933"/>
                  </a:lnTo>
                  <a:lnTo>
                    <a:pt x="3215" y="240472"/>
                  </a:lnTo>
                  <a:lnTo>
                    <a:pt x="0" y="268637"/>
                  </a:lnTo>
                  <a:lnTo>
                    <a:pt x="889" y="271119"/>
                  </a:lnTo>
                  <a:lnTo>
                    <a:pt x="2474" y="272774"/>
                  </a:lnTo>
                  <a:lnTo>
                    <a:pt x="6881" y="274612"/>
                  </a:lnTo>
                  <a:lnTo>
                    <a:pt x="12147" y="275430"/>
                  </a:lnTo>
                  <a:lnTo>
                    <a:pt x="17795" y="273147"/>
                  </a:lnTo>
                  <a:lnTo>
                    <a:pt x="45731" y="252693"/>
                  </a:lnTo>
                  <a:lnTo>
                    <a:pt x="76873" y="212847"/>
                  </a:lnTo>
                  <a:lnTo>
                    <a:pt x="100853" y="170584"/>
                  </a:lnTo>
                  <a:lnTo>
                    <a:pt x="118741" y="135794"/>
                  </a:lnTo>
                  <a:lnTo>
                    <a:pt x="135617" y="100350"/>
                  </a:lnTo>
                  <a:lnTo>
                    <a:pt x="146350" y="65705"/>
                  </a:lnTo>
                  <a:lnTo>
                    <a:pt x="150818" y="22381"/>
                  </a:lnTo>
                  <a:lnTo>
                    <a:pt x="151478" y="0"/>
                  </a:lnTo>
                  <a:lnTo>
                    <a:pt x="151490" y="4222"/>
                  </a:lnTo>
                  <a:lnTo>
                    <a:pt x="143807" y="45131"/>
                  </a:lnTo>
                  <a:lnTo>
                    <a:pt x="141819" y="87000"/>
                  </a:lnTo>
                  <a:lnTo>
                    <a:pt x="136502" y="121722"/>
                  </a:lnTo>
                  <a:lnTo>
                    <a:pt x="134485" y="157145"/>
                  </a:lnTo>
                  <a:lnTo>
                    <a:pt x="133888" y="192776"/>
                  </a:lnTo>
                  <a:lnTo>
                    <a:pt x="134703" y="227477"/>
                  </a:lnTo>
                  <a:lnTo>
                    <a:pt x="141335" y="270822"/>
                  </a:lnTo>
                  <a:lnTo>
                    <a:pt x="144664" y="281352"/>
                  </a:lnTo>
                  <a:lnTo>
                    <a:pt x="154887" y="296196"/>
                  </a:lnTo>
                  <a:lnTo>
                    <a:pt x="160610" y="299905"/>
                  </a:lnTo>
                  <a:lnTo>
                    <a:pt x="166460" y="302546"/>
                  </a:lnTo>
                  <a:lnTo>
                    <a:pt x="178285" y="3118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558"/>
            <p:cNvSpPr/>
            <p:nvPr/>
          </p:nvSpPr>
          <p:spPr>
            <a:xfrm>
              <a:off x="2278890" y="1411094"/>
              <a:ext cx="219004" cy="151410"/>
            </a:xfrm>
            <a:custGeom>
              <a:avLst/>
              <a:gdLst/>
              <a:ahLst/>
              <a:cxnLst/>
              <a:rect l="0" t="0" r="0" b="0"/>
              <a:pathLst>
                <a:path w="219004" h="151410">
                  <a:moveTo>
                    <a:pt x="16040" y="17656"/>
                  </a:moveTo>
                  <a:lnTo>
                    <a:pt x="16040" y="60232"/>
                  </a:lnTo>
                  <a:lnTo>
                    <a:pt x="16040" y="102814"/>
                  </a:lnTo>
                  <a:lnTo>
                    <a:pt x="13394" y="112720"/>
                  </a:lnTo>
                  <a:lnTo>
                    <a:pt x="9903" y="121423"/>
                  </a:lnTo>
                  <a:lnTo>
                    <a:pt x="7120" y="151409"/>
                  </a:lnTo>
                  <a:lnTo>
                    <a:pt x="7113" y="146804"/>
                  </a:lnTo>
                  <a:lnTo>
                    <a:pt x="4465" y="141862"/>
                  </a:lnTo>
                  <a:lnTo>
                    <a:pt x="2370" y="139156"/>
                  </a:lnTo>
                  <a:lnTo>
                    <a:pt x="43" y="130856"/>
                  </a:lnTo>
                  <a:lnTo>
                    <a:pt x="0" y="119561"/>
                  </a:lnTo>
                  <a:lnTo>
                    <a:pt x="10718" y="84213"/>
                  </a:lnTo>
                  <a:lnTo>
                    <a:pt x="35690" y="39827"/>
                  </a:lnTo>
                  <a:lnTo>
                    <a:pt x="62319" y="7631"/>
                  </a:lnTo>
                  <a:lnTo>
                    <a:pt x="71666" y="3279"/>
                  </a:lnTo>
                  <a:lnTo>
                    <a:pt x="98981" y="0"/>
                  </a:lnTo>
                  <a:lnTo>
                    <a:pt x="105158" y="2533"/>
                  </a:lnTo>
                  <a:lnTo>
                    <a:pt x="117208" y="12243"/>
                  </a:lnTo>
                  <a:lnTo>
                    <a:pt x="120534" y="20542"/>
                  </a:lnTo>
                  <a:lnTo>
                    <a:pt x="123040" y="59497"/>
                  </a:lnTo>
                  <a:lnTo>
                    <a:pt x="124179" y="101010"/>
                  </a:lnTo>
                  <a:lnTo>
                    <a:pt x="130322" y="117870"/>
                  </a:lnTo>
                  <a:lnTo>
                    <a:pt x="144186" y="136196"/>
                  </a:lnTo>
                  <a:lnTo>
                    <a:pt x="150054" y="139794"/>
                  </a:lnTo>
                  <a:lnTo>
                    <a:pt x="153007" y="140753"/>
                  </a:lnTo>
                  <a:lnTo>
                    <a:pt x="161581" y="139173"/>
                  </a:lnTo>
                  <a:lnTo>
                    <a:pt x="174918" y="132705"/>
                  </a:lnTo>
                  <a:lnTo>
                    <a:pt x="181902" y="126336"/>
                  </a:lnTo>
                  <a:lnTo>
                    <a:pt x="210582" y="86188"/>
                  </a:lnTo>
                  <a:lnTo>
                    <a:pt x="218211" y="64090"/>
                  </a:lnTo>
                  <a:lnTo>
                    <a:pt x="219003" y="51192"/>
                  </a:lnTo>
                  <a:lnTo>
                    <a:pt x="213871" y="33766"/>
                  </a:lnTo>
                  <a:lnTo>
                    <a:pt x="200376" y="15233"/>
                  </a:lnTo>
                  <a:lnTo>
                    <a:pt x="196478" y="14056"/>
                  </a:lnTo>
                  <a:lnTo>
                    <a:pt x="170280" y="16986"/>
                  </a:lnTo>
                  <a:lnTo>
                    <a:pt x="127366" y="37714"/>
                  </a:lnTo>
                  <a:lnTo>
                    <a:pt x="117443" y="46746"/>
                  </a:lnTo>
                  <a:lnTo>
                    <a:pt x="100794" y="68377"/>
                  </a:lnTo>
                  <a:lnTo>
                    <a:pt x="96407" y="8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559"/>
            <p:cNvSpPr/>
            <p:nvPr/>
          </p:nvSpPr>
          <p:spPr>
            <a:xfrm>
              <a:off x="2089547" y="1290893"/>
              <a:ext cx="212346" cy="191436"/>
            </a:xfrm>
            <a:custGeom>
              <a:avLst/>
              <a:gdLst/>
              <a:ahLst/>
              <a:cxnLst/>
              <a:rect l="0" t="0" r="0" b="0"/>
              <a:pathLst>
                <a:path w="212346" h="191436">
                  <a:moveTo>
                    <a:pt x="0" y="66420"/>
                  </a:moveTo>
                  <a:lnTo>
                    <a:pt x="7129" y="58298"/>
                  </a:lnTo>
                  <a:lnTo>
                    <a:pt x="26863" y="30994"/>
                  </a:lnTo>
                  <a:lnTo>
                    <a:pt x="55357" y="16464"/>
                  </a:lnTo>
                  <a:lnTo>
                    <a:pt x="92294" y="4039"/>
                  </a:lnTo>
                  <a:lnTo>
                    <a:pt x="113449" y="0"/>
                  </a:lnTo>
                  <a:lnTo>
                    <a:pt x="151284" y="5491"/>
                  </a:lnTo>
                  <a:lnTo>
                    <a:pt x="182680" y="16130"/>
                  </a:lnTo>
                  <a:lnTo>
                    <a:pt x="192977" y="24555"/>
                  </a:lnTo>
                  <a:lnTo>
                    <a:pt x="207673" y="46134"/>
                  </a:lnTo>
                  <a:lnTo>
                    <a:pt x="212345" y="63606"/>
                  </a:lnTo>
                  <a:lnTo>
                    <a:pt x="208146" y="78067"/>
                  </a:lnTo>
                  <a:lnTo>
                    <a:pt x="194022" y="106864"/>
                  </a:lnTo>
                  <a:lnTo>
                    <a:pt x="155548" y="143702"/>
                  </a:lnTo>
                  <a:lnTo>
                    <a:pt x="123991" y="166609"/>
                  </a:lnTo>
                  <a:lnTo>
                    <a:pt x="80232" y="184957"/>
                  </a:lnTo>
                  <a:lnTo>
                    <a:pt x="39206" y="190866"/>
                  </a:lnTo>
                  <a:lnTo>
                    <a:pt x="17859" y="191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560"/>
            <p:cNvSpPr/>
            <p:nvPr/>
          </p:nvSpPr>
          <p:spPr>
            <a:xfrm>
              <a:off x="2152055" y="1312664"/>
              <a:ext cx="26790" cy="312325"/>
            </a:xfrm>
            <a:custGeom>
              <a:avLst/>
              <a:gdLst/>
              <a:ahLst/>
              <a:cxnLst/>
              <a:rect l="0" t="0" r="0" b="0"/>
              <a:pathLst>
                <a:path w="26790" h="312325">
                  <a:moveTo>
                    <a:pt x="26789" y="0"/>
                  </a:moveTo>
                  <a:lnTo>
                    <a:pt x="26789" y="4740"/>
                  </a:lnTo>
                  <a:lnTo>
                    <a:pt x="18687" y="27866"/>
                  </a:lnTo>
                  <a:lnTo>
                    <a:pt x="13228" y="68566"/>
                  </a:lnTo>
                  <a:lnTo>
                    <a:pt x="10203" y="106857"/>
                  </a:lnTo>
                  <a:lnTo>
                    <a:pt x="4566" y="144881"/>
                  </a:lnTo>
                  <a:lnTo>
                    <a:pt x="1353" y="181283"/>
                  </a:lnTo>
                  <a:lnTo>
                    <a:pt x="267" y="222009"/>
                  </a:lnTo>
                  <a:lnTo>
                    <a:pt x="52" y="258718"/>
                  </a:lnTo>
                  <a:lnTo>
                    <a:pt x="4" y="300158"/>
                  </a:lnTo>
                  <a:lnTo>
                    <a:pt x="0" y="312324"/>
                  </a:lnTo>
                  <a:lnTo>
                    <a:pt x="0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488"/>
          <p:cNvGrpSpPr/>
          <p:nvPr/>
        </p:nvGrpSpPr>
        <p:grpSpPr>
          <a:xfrm>
            <a:off x="3951477" y="1268016"/>
            <a:ext cx="584805" cy="140955"/>
            <a:chOff x="3951477" y="1268016"/>
            <a:chExt cx="584805" cy="140955"/>
          </a:xfrm>
        </p:grpSpPr>
        <p:sp>
          <p:nvSpPr>
            <p:cNvPr id="17" name="SMARTInkShape-2561"/>
            <p:cNvSpPr/>
            <p:nvPr/>
          </p:nvSpPr>
          <p:spPr>
            <a:xfrm>
              <a:off x="4402336" y="1277481"/>
              <a:ext cx="133946" cy="124345"/>
            </a:xfrm>
            <a:custGeom>
              <a:avLst/>
              <a:gdLst/>
              <a:ahLst/>
              <a:cxnLst/>
              <a:rect l="0" t="0" r="0" b="0"/>
              <a:pathLst>
                <a:path w="133946" h="124345">
                  <a:moveTo>
                    <a:pt x="0" y="97691"/>
                  </a:moveTo>
                  <a:lnTo>
                    <a:pt x="7689" y="97691"/>
                  </a:lnTo>
                  <a:lnTo>
                    <a:pt x="21951" y="90562"/>
                  </a:lnTo>
                  <a:lnTo>
                    <a:pt x="65784" y="49687"/>
                  </a:lnTo>
                  <a:lnTo>
                    <a:pt x="81448" y="33086"/>
                  </a:lnTo>
                  <a:lnTo>
                    <a:pt x="93004" y="14855"/>
                  </a:lnTo>
                  <a:lnTo>
                    <a:pt x="93752" y="11709"/>
                  </a:lnTo>
                  <a:lnTo>
                    <a:pt x="93259" y="8620"/>
                  </a:lnTo>
                  <a:lnTo>
                    <a:pt x="90079" y="1273"/>
                  </a:lnTo>
                  <a:lnTo>
                    <a:pt x="80048" y="0"/>
                  </a:lnTo>
                  <a:lnTo>
                    <a:pt x="72618" y="2348"/>
                  </a:lnTo>
                  <a:lnTo>
                    <a:pt x="49581" y="21856"/>
                  </a:lnTo>
                  <a:lnTo>
                    <a:pt x="29233" y="44420"/>
                  </a:lnTo>
                  <a:lnTo>
                    <a:pt x="22914" y="56156"/>
                  </a:lnTo>
                  <a:lnTo>
                    <a:pt x="13158" y="91750"/>
                  </a:lnTo>
                  <a:lnTo>
                    <a:pt x="15109" y="103649"/>
                  </a:lnTo>
                  <a:lnTo>
                    <a:pt x="17018" y="107616"/>
                  </a:lnTo>
                  <a:lnTo>
                    <a:pt x="19283" y="110261"/>
                  </a:lnTo>
                  <a:lnTo>
                    <a:pt x="34787" y="119246"/>
                  </a:lnTo>
                  <a:lnTo>
                    <a:pt x="64087" y="123446"/>
                  </a:lnTo>
                  <a:lnTo>
                    <a:pt x="107364" y="124344"/>
                  </a:lnTo>
                  <a:lnTo>
                    <a:pt x="119816" y="121774"/>
                  </a:lnTo>
                  <a:lnTo>
                    <a:pt x="133945" y="115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562"/>
            <p:cNvSpPr/>
            <p:nvPr/>
          </p:nvSpPr>
          <p:spPr>
            <a:xfrm>
              <a:off x="4232672" y="1268016"/>
              <a:ext cx="169665" cy="138654"/>
            </a:xfrm>
            <a:custGeom>
              <a:avLst/>
              <a:gdLst/>
              <a:ahLst/>
              <a:cxnLst/>
              <a:rect l="0" t="0" r="0" b="0"/>
              <a:pathLst>
                <a:path w="169665" h="138654">
                  <a:moveTo>
                    <a:pt x="8930" y="8929"/>
                  </a:moveTo>
                  <a:lnTo>
                    <a:pt x="8930" y="16618"/>
                  </a:lnTo>
                  <a:lnTo>
                    <a:pt x="1862" y="37123"/>
                  </a:lnTo>
                  <a:lnTo>
                    <a:pt x="163" y="74206"/>
                  </a:lnTo>
                  <a:lnTo>
                    <a:pt x="6" y="118657"/>
                  </a:lnTo>
                  <a:lnTo>
                    <a:pt x="0" y="138653"/>
                  </a:lnTo>
                  <a:lnTo>
                    <a:pt x="0" y="134761"/>
                  </a:lnTo>
                  <a:lnTo>
                    <a:pt x="4740" y="129446"/>
                  </a:lnTo>
                  <a:lnTo>
                    <a:pt x="7068" y="121693"/>
                  </a:lnTo>
                  <a:lnTo>
                    <a:pt x="11024" y="106171"/>
                  </a:lnTo>
                  <a:lnTo>
                    <a:pt x="29619" y="64283"/>
                  </a:lnTo>
                  <a:lnTo>
                    <a:pt x="68627" y="20939"/>
                  </a:lnTo>
                  <a:lnTo>
                    <a:pt x="91110" y="7747"/>
                  </a:lnTo>
                  <a:lnTo>
                    <a:pt x="118245" y="1530"/>
                  </a:lnTo>
                  <a:lnTo>
                    <a:pt x="161915" y="59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563"/>
            <p:cNvSpPr/>
            <p:nvPr/>
          </p:nvSpPr>
          <p:spPr>
            <a:xfrm>
              <a:off x="3951477" y="1277625"/>
              <a:ext cx="236547" cy="131346"/>
            </a:xfrm>
            <a:custGeom>
              <a:avLst/>
              <a:gdLst/>
              <a:ahLst/>
              <a:cxnLst/>
              <a:rect l="0" t="0" r="0" b="0"/>
              <a:pathLst>
                <a:path w="236547" h="131346">
                  <a:moveTo>
                    <a:pt x="147250" y="17180"/>
                  </a:moveTo>
                  <a:lnTo>
                    <a:pt x="147250" y="12439"/>
                  </a:lnTo>
                  <a:lnTo>
                    <a:pt x="146257" y="11043"/>
                  </a:lnTo>
                  <a:lnTo>
                    <a:pt x="144604" y="10112"/>
                  </a:lnTo>
                  <a:lnTo>
                    <a:pt x="134821" y="8618"/>
                  </a:lnTo>
                  <a:lnTo>
                    <a:pt x="117438" y="8282"/>
                  </a:lnTo>
                  <a:lnTo>
                    <a:pt x="99060" y="13000"/>
                  </a:lnTo>
                  <a:lnTo>
                    <a:pt x="79503" y="25422"/>
                  </a:lnTo>
                  <a:lnTo>
                    <a:pt x="38392" y="66741"/>
                  </a:lnTo>
                  <a:lnTo>
                    <a:pt x="17540" y="85332"/>
                  </a:lnTo>
                  <a:lnTo>
                    <a:pt x="10226" y="97410"/>
                  </a:lnTo>
                  <a:lnTo>
                    <a:pt x="3462" y="112720"/>
                  </a:lnTo>
                  <a:lnTo>
                    <a:pt x="790" y="116592"/>
                  </a:lnTo>
                  <a:lnTo>
                    <a:pt x="0" y="120165"/>
                  </a:lnTo>
                  <a:lnTo>
                    <a:pt x="466" y="123540"/>
                  </a:lnTo>
                  <a:lnTo>
                    <a:pt x="1769" y="126782"/>
                  </a:lnTo>
                  <a:lnTo>
                    <a:pt x="3630" y="128943"/>
                  </a:lnTo>
                  <a:lnTo>
                    <a:pt x="8343" y="131345"/>
                  </a:lnTo>
                  <a:lnTo>
                    <a:pt x="10989" y="130993"/>
                  </a:lnTo>
                  <a:lnTo>
                    <a:pt x="51335" y="112225"/>
                  </a:lnTo>
                  <a:lnTo>
                    <a:pt x="79061" y="92362"/>
                  </a:lnTo>
                  <a:lnTo>
                    <a:pt x="122546" y="50643"/>
                  </a:lnTo>
                  <a:lnTo>
                    <a:pt x="158598" y="7065"/>
                  </a:lnTo>
                  <a:lnTo>
                    <a:pt x="164537" y="0"/>
                  </a:lnTo>
                  <a:lnTo>
                    <a:pt x="164996" y="6584"/>
                  </a:lnTo>
                  <a:lnTo>
                    <a:pt x="165106" y="48320"/>
                  </a:lnTo>
                  <a:lnTo>
                    <a:pt x="166101" y="84663"/>
                  </a:lnTo>
                  <a:lnTo>
                    <a:pt x="172238" y="100124"/>
                  </a:lnTo>
                  <a:lnTo>
                    <a:pt x="186100" y="117938"/>
                  </a:lnTo>
                  <a:lnTo>
                    <a:pt x="191967" y="121493"/>
                  </a:lnTo>
                  <a:lnTo>
                    <a:pt x="194920" y="122440"/>
                  </a:lnTo>
                  <a:lnTo>
                    <a:pt x="197882" y="122080"/>
                  </a:lnTo>
                  <a:lnTo>
                    <a:pt x="236546" y="106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489"/>
          <p:cNvGrpSpPr/>
          <p:nvPr/>
        </p:nvGrpSpPr>
        <p:grpSpPr>
          <a:xfrm>
            <a:off x="4813102" y="1090813"/>
            <a:ext cx="3946922" cy="310777"/>
            <a:chOff x="4813102" y="1090813"/>
            <a:chExt cx="3946922" cy="310777"/>
          </a:xfrm>
        </p:grpSpPr>
        <p:sp>
          <p:nvSpPr>
            <p:cNvPr id="21" name="SMARTInkShape-2564"/>
            <p:cNvSpPr/>
            <p:nvPr/>
          </p:nvSpPr>
          <p:spPr>
            <a:xfrm>
              <a:off x="8545711" y="1188217"/>
              <a:ext cx="214313" cy="138150"/>
            </a:xfrm>
            <a:custGeom>
              <a:avLst/>
              <a:gdLst/>
              <a:ahLst/>
              <a:cxnLst/>
              <a:rect l="0" t="0" r="0" b="0"/>
              <a:pathLst>
                <a:path w="214313" h="138150">
                  <a:moveTo>
                    <a:pt x="0" y="26221"/>
                  </a:moveTo>
                  <a:lnTo>
                    <a:pt x="0" y="30961"/>
                  </a:lnTo>
                  <a:lnTo>
                    <a:pt x="992" y="32357"/>
                  </a:lnTo>
                  <a:lnTo>
                    <a:pt x="2646" y="33288"/>
                  </a:lnTo>
                  <a:lnTo>
                    <a:pt x="7689" y="34782"/>
                  </a:lnTo>
                  <a:lnTo>
                    <a:pt x="8378" y="37633"/>
                  </a:lnTo>
                  <a:lnTo>
                    <a:pt x="8897" y="53183"/>
                  </a:lnTo>
                  <a:lnTo>
                    <a:pt x="6270" y="60694"/>
                  </a:lnTo>
                  <a:lnTo>
                    <a:pt x="4180" y="64085"/>
                  </a:lnTo>
                  <a:lnTo>
                    <a:pt x="1239" y="78340"/>
                  </a:lnTo>
                  <a:lnTo>
                    <a:pt x="32" y="114189"/>
                  </a:lnTo>
                  <a:lnTo>
                    <a:pt x="1014" y="117609"/>
                  </a:lnTo>
                  <a:lnTo>
                    <a:pt x="2659" y="119888"/>
                  </a:lnTo>
                  <a:lnTo>
                    <a:pt x="4750" y="121408"/>
                  </a:lnTo>
                  <a:lnTo>
                    <a:pt x="6143" y="123413"/>
                  </a:lnTo>
                  <a:lnTo>
                    <a:pt x="8821" y="132930"/>
                  </a:lnTo>
                  <a:lnTo>
                    <a:pt x="8920" y="120909"/>
                  </a:lnTo>
                  <a:lnTo>
                    <a:pt x="11571" y="115268"/>
                  </a:lnTo>
                  <a:lnTo>
                    <a:pt x="13667" y="112374"/>
                  </a:lnTo>
                  <a:lnTo>
                    <a:pt x="27409" y="70630"/>
                  </a:lnTo>
                  <a:lnTo>
                    <a:pt x="47661" y="33924"/>
                  </a:lnTo>
                  <a:lnTo>
                    <a:pt x="56565" y="23762"/>
                  </a:lnTo>
                  <a:lnTo>
                    <a:pt x="62512" y="20167"/>
                  </a:lnTo>
                  <a:lnTo>
                    <a:pt x="74415" y="17859"/>
                  </a:lnTo>
                  <a:lnTo>
                    <a:pt x="80367" y="20189"/>
                  </a:lnTo>
                  <a:lnTo>
                    <a:pt x="83344" y="22200"/>
                  </a:lnTo>
                  <a:lnTo>
                    <a:pt x="85328" y="25524"/>
                  </a:lnTo>
                  <a:lnTo>
                    <a:pt x="91159" y="42472"/>
                  </a:lnTo>
                  <a:lnTo>
                    <a:pt x="93514" y="45985"/>
                  </a:lnTo>
                  <a:lnTo>
                    <a:pt x="96830" y="60409"/>
                  </a:lnTo>
                  <a:lnTo>
                    <a:pt x="89629" y="104890"/>
                  </a:lnTo>
                  <a:lnTo>
                    <a:pt x="86798" y="113440"/>
                  </a:lnTo>
                  <a:lnTo>
                    <a:pt x="83225" y="120547"/>
                  </a:lnTo>
                  <a:lnTo>
                    <a:pt x="80618" y="133112"/>
                  </a:lnTo>
                  <a:lnTo>
                    <a:pt x="80442" y="138149"/>
                  </a:lnTo>
                  <a:lnTo>
                    <a:pt x="80369" y="128881"/>
                  </a:lnTo>
                  <a:lnTo>
                    <a:pt x="94037" y="92859"/>
                  </a:lnTo>
                  <a:lnTo>
                    <a:pt x="118363" y="53372"/>
                  </a:lnTo>
                  <a:lnTo>
                    <a:pt x="151631" y="9154"/>
                  </a:lnTo>
                  <a:lnTo>
                    <a:pt x="157680" y="3753"/>
                  </a:lnTo>
                  <a:lnTo>
                    <a:pt x="163677" y="1352"/>
                  </a:lnTo>
                  <a:lnTo>
                    <a:pt x="172630" y="0"/>
                  </a:lnTo>
                  <a:lnTo>
                    <a:pt x="174618" y="803"/>
                  </a:lnTo>
                  <a:lnTo>
                    <a:pt x="175944" y="2330"/>
                  </a:lnTo>
                  <a:lnTo>
                    <a:pt x="178408" y="6673"/>
                  </a:lnTo>
                  <a:lnTo>
                    <a:pt x="184382" y="14696"/>
                  </a:lnTo>
                  <a:lnTo>
                    <a:pt x="186592" y="23357"/>
                  </a:lnTo>
                  <a:lnTo>
                    <a:pt x="188240" y="33199"/>
                  </a:lnTo>
                  <a:lnTo>
                    <a:pt x="203353" y="77774"/>
                  </a:lnTo>
                  <a:lnTo>
                    <a:pt x="214312" y="115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565"/>
            <p:cNvSpPr/>
            <p:nvPr/>
          </p:nvSpPr>
          <p:spPr>
            <a:xfrm>
              <a:off x="8349258" y="1196582"/>
              <a:ext cx="133946" cy="115893"/>
            </a:xfrm>
            <a:custGeom>
              <a:avLst/>
              <a:gdLst/>
              <a:ahLst/>
              <a:cxnLst/>
              <a:rect l="0" t="0" r="0" b="0"/>
              <a:pathLst>
                <a:path w="133946" h="115893">
                  <a:moveTo>
                    <a:pt x="0" y="17856"/>
                  </a:moveTo>
                  <a:lnTo>
                    <a:pt x="0" y="31158"/>
                  </a:lnTo>
                  <a:lnTo>
                    <a:pt x="13302" y="69890"/>
                  </a:lnTo>
                  <a:lnTo>
                    <a:pt x="38731" y="108770"/>
                  </a:lnTo>
                  <a:lnTo>
                    <a:pt x="44665" y="112832"/>
                  </a:lnTo>
                  <a:lnTo>
                    <a:pt x="53583" y="115119"/>
                  </a:lnTo>
                  <a:lnTo>
                    <a:pt x="65485" y="115892"/>
                  </a:lnTo>
                  <a:lnTo>
                    <a:pt x="71437" y="113352"/>
                  </a:lnTo>
                  <a:lnTo>
                    <a:pt x="92457" y="99848"/>
                  </a:lnTo>
                  <a:lnTo>
                    <a:pt x="109765" y="78581"/>
                  </a:lnTo>
                  <a:lnTo>
                    <a:pt x="113277" y="69318"/>
                  </a:lnTo>
                  <a:lnTo>
                    <a:pt x="123609" y="26690"/>
                  </a:lnTo>
                  <a:lnTo>
                    <a:pt x="124598" y="15733"/>
                  </a:lnTo>
                  <a:lnTo>
                    <a:pt x="122185" y="9305"/>
                  </a:lnTo>
                  <a:lnTo>
                    <a:pt x="116096" y="10"/>
                  </a:lnTo>
                  <a:lnTo>
                    <a:pt x="120829" y="0"/>
                  </a:lnTo>
                  <a:lnTo>
                    <a:pt x="122224" y="991"/>
                  </a:lnTo>
                  <a:lnTo>
                    <a:pt x="123155" y="2644"/>
                  </a:lnTo>
                  <a:lnTo>
                    <a:pt x="123775" y="4738"/>
                  </a:lnTo>
                  <a:lnTo>
                    <a:pt x="125181" y="6134"/>
                  </a:lnTo>
                  <a:lnTo>
                    <a:pt x="133945" y="89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566"/>
            <p:cNvSpPr/>
            <p:nvPr/>
          </p:nvSpPr>
          <p:spPr>
            <a:xfrm>
              <a:off x="8161734" y="1219398"/>
              <a:ext cx="151806" cy="100681"/>
            </a:xfrm>
            <a:custGeom>
              <a:avLst/>
              <a:gdLst/>
              <a:ahLst/>
              <a:cxnLst/>
              <a:rect l="0" t="0" r="0" b="0"/>
              <a:pathLst>
                <a:path w="151806" h="100681">
                  <a:moveTo>
                    <a:pt x="0" y="84336"/>
                  </a:moveTo>
                  <a:lnTo>
                    <a:pt x="4741" y="84336"/>
                  </a:lnTo>
                  <a:lnTo>
                    <a:pt x="6137" y="83344"/>
                  </a:lnTo>
                  <a:lnTo>
                    <a:pt x="7068" y="81691"/>
                  </a:lnTo>
                  <a:lnTo>
                    <a:pt x="7690" y="79596"/>
                  </a:lnTo>
                  <a:lnTo>
                    <a:pt x="9095" y="78200"/>
                  </a:lnTo>
                  <a:lnTo>
                    <a:pt x="34041" y="68502"/>
                  </a:lnTo>
                  <a:lnTo>
                    <a:pt x="46797" y="64431"/>
                  </a:lnTo>
                  <a:lnTo>
                    <a:pt x="77910" y="48438"/>
                  </a:lnTo>
                  <a:lnTo>
                    <a:pt x="101059" y="27771"/>
                  </a:lnTo>
                  <a:lnTo>
                    <a:pt x="104447" y="21824"/>
                  </a:lnTo>
                  <a:lnTo>
                    <a:pt x="105350" y="18849"/>
                  </a:lnTo>
                  <a:lnTo>
                    <a:pt x="104960" y="15873"/>
                  </a:lnTo>
                  <a:lnTo>
                    <a:pt x="99309" y="992"/>
                  </a:lnTo>
                  <a:lnTo>
                    <a:pt x="97956" y="0"/>
                  </a:lnTo>
                  <a:lnTo>
                    <a:pt x="96063" y="331"/>
                  </a:lnTo>
                  <a:lnTo>
                    <a:pt x="93807" y="1544"/>
                  </a:lnTo>
                  <a:lnTo>
                    <a:pt x="73109" y="6296"/>
                  </a:lnTo>
                  <a:lnTo>
                    <a:pt x="59862" y="16335"/>
                  </a:lnTo>
                  <a:lnTo>
                    <a:pt x="41702" y="41464"/>
                  </a:lnTo>
                  <a:lnTo>
                    <a:pt x="38378" y="50730"/>
                  </a:lnTo>
                  <a:lnTo>
                    <a:pt x="37492" y="55979"/>
                  </a:lnTo>
                  <a:lnTo>
                    <a:pt x="39153" y="64457"/>
                  </a:lnTo>
                  <a:lnTo>
                    <a:pt x="51055" y="86238"/>
                  </a:lnTo>
                  <a:lnTo>
                    <a:pt x="70285" y="97081"/>
                  </a:lnTo>
                  <a:lnTo>
                    <a:pt x="86861" y="100680"/>
                  </a:lnTo>
                  <a:lnTo>
                    <a:pt x="98467" y="98876"/>
                  </a:lnTo>
                  <a:lnTo>
                    <a:pt x="136767" y="86356"/>
                  </a:lnTo>
                  <a:lnTo>
                    <a:pt x="151805" y="754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567"/>
            <p:cNvSpPr/>
            <p:nvPr/>
          </p:nvSpPr>
          <p:spPr>
            <a:xfrm>
              <a:off x="8081367" y="1151930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0" y="0"/>
                  </a:moveTo>
                  <a:lnTo>
                    <a:pt x="0" y="39147"/>
                  </a:lnTo>
                  <a:lnTo>
                    <a:pt x="2646" y="65243"/>
                  </a:lnTo>
                  <a:lnTo>
                    <a:pt x="11024" y="106612"/>
                  </a:lnTo>
                  <a:lnTo>
                    <a:pt x="15835" y="124854"/>
                  </a:lnTo>
                  <a:lnTo>
                    <a:pt x="18585" y="153767"/>
                  </a:lnTo>
                  <a:lnTo>
                    <a:pt x="25513" y="172115"/>
                  </a:lnTo>
                  <a:lnTo>
                    <a:pt x="26411" y="181414"/>
                  </a:lnTo>
                  <a:lnTo>
                    <a:pt x="27530" y="183451"/>
                  </a:lnTo>
                  <a:lnTo>
                    <a:pt x="29267" y="184808"/>
                  </a:lnTo>
                  <a:lnTo>
                    <a:pt x="31418" y="185713"/>
                  </a:lnTo>
                  <a:lnTo>
                    <a:pt x="32851" y="187309"/>
                  </a:lnTo>
                  <a:lnTo>
                    <a:pt x="35719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568"/>
            <p:cNvSpPr/>
            <p:nvPr/>
          </p:nvSpPr>
          <p:spPr>
            <a:xfrm>
              <a:off x="7617023" y="1241752"/>
              <a:ext cx="410208" cy="102720"/>
            </a:xfrm>
            <a:custGeom>
              <a:avLst/>
              <a:gdLst/>
              <a:ahLst/>
              <a:cxnLst/>
              <a:rect l="0" t="0" r="0" b="0"/>
              <a:pathLst>
                <a:path w="410208" h="102720">
                  <a:moveTo>
                    <a:pt x="0" y="44123"/>
                  </a:moveTo>
                  <a:lnTo>
                    <a:pt x="31346" y="30821"/>
                  </a:lnTo>
                  <a:lnTo>
                    <a:pt x="73079" y="21923"/>
                  </a:lnTo>
                  <a:lnTo>
                    <a:pt x="112732" y="17737"/>
                  </a:lnTo>
                  <a:lnTo>
                    <a:pt x="154249" y="8783"/>
                  </a:lnTo>
                  <a:lnTo>
                    <a:pt x="174703" y="8406"/>
                  </a:lnTo>
                  <a:lnTo>
                    <a:pt x="172565" y="8405"/>
                  </a:lnTo>
                  <a:lnTo>
                    <a:pt x="171598" y="9397"/>
                  </a:lnTo>
                  <a:lnTo>
                    <a:pt x="170523" y="13145"/>
                  </a:lnTo>
                  <a:lnTo>
                    <a:pt x="168723" y="41414"/>
                  </a:lnTo>
                  <a:lnTo>
                    <a:pt x="161983" y="63622"/>
                  </a:lnTo>
                  <a:lnTo>
                    <a:pt x="161105" y="78233"/>
                  </a:lnTo>
                  <a:lnTo>
                    <a:pt x="163545" y="86733"/>
                  </a:lnTo>
                  <a:lnTo>
                    <a:pt x="169306" y="97059"/>
                  </a:lnTo>
                  <a:lnTo>
                    <a:pt x="169593" y="102719"/>
                  </a:lnTo>
                  <a:lnTo>
                    <a:pt x="169655" y="98558"/>
                  </a:lnTo>
                  <a:lnTo>
                    <a:pt x="175800" y="90741"/>
                  </a:lnTo>
                  <a:lnTo>
                    <a:pt x="185478" y="67663"/>
                  </a:lnTo>
                  <a:lnTo>
                    <a:pt x="208396" y="33563"/>
                  </a:lnTo>
                  <a:lnTo>
                    <a:pt x="248452" y="5463"/>
                  </a:lnTo>
                  <a:lnTo>
                    <a:pt x="260588" y="1249"/>
                  </a:lnTo>
                  <a:lnTo>
                    <a:pt x="270468" y="0"/>
                  </a:lnTo>
                  <a:lnTo>
                    <a:pt x="276642" y="2354"/>
                  </a:lnTo>
                  <a:lnTo>
                    <a:pt x="279679" y="4371"/>
                  </a:lnTo>
                  <a:lnTo>
                    <a:pt x="281703" y="6708"/>
                  </a:lnTo>
                  <a:lnTo>
                    <a:pt x="283952" y="11950"/>
                  </a:lnTo>
                  <a:lnTo>
                    <a:pt x="285543" y="13744"/>
                  </a:lnTo>
                  <a:lnTo>
                    <a:pt x="289958" y="15738"/>
                  </a:lnTo>
                  <a:lnTo>
                    <a:pt x="291532" y="18255"/>
                  </a:lnTo>
                  <a:lnTo>
                    <a:pt x="294265" y="37311"/>
                  </a:lnTo>
                  <a:lnTo>
                    <a:pt x="295590" y="56043"/>
                  </a:lnTo>
                  <a:lnTo>
                    <a:pt x="301785" y="67058"/>
                  </a:lnTo>
                  <a:lnTo>
                    <a:pt x="324491" y="91714"/>
                  </a:lnTo>
                  <a:lnTo>
                    <a:pt x="333065" y="95040"/>
                  </a:lnTo>
                  <a:lnTo>
                    <a:pt x="354738" y="97175"/>
                  </a:lnTo>
                  <a:lnTo>
                    <a:pt x="363706" y="94822"/>
                  </a:lnTo>
                  <a:lnTo>
                    <a:pt x="397938" y="73776"/>
                  </a:lnTo>
                  <a:lnTo>
                    <a:pt x="404404" y="67886"/>
                  </a:lnTo>
                  <a:lnTo>
                    <a:pt x="407938" y="59314"/>
                  </a:lnTo>
                  <a:lnTo>
                    <a:pt x="410207" y="42383"/>
                  </a:lnTo>
                  <a:lnTo>
                    <a:pt x="408410" y="38995"/>
                  </a:lnTo>
                  <a:lnTo>
                    <a:pt x="396398" y="29485"/>
                  </a:lnTo>
                  <a:lnTo>
                    <a:pt x="380271" y="21375"/>
                  </a:lnTo>
                  <a:lnTo>
                    <a:pt x="339081" y="17689"/>
                  </a:lnTo>
                  <a:lnTo>
                    <a:pt x="297486" y="17355"/>
                  </a:lnTo>
                  <a:lnTo>
                    <a:pt x="293574" y="17348"/>
                  </a:lnTo>
                  <a:lnTo>
                    <a:pt x="286581" y="19986"/>
                  </a:lnTo>
                  <a:lnTo>
                    <a:pt x="283328" y="22078"/>
                  </a:lnTo>
                  <a:lnTo>
                    <a:pt x="282151" y="24466"/>
                  </a:lnTo>
                  <a:lnTo>
                    <a:pt x="282358" y="27049"/>
                  </a:lnTo>
                  <a:lnTo>
                    <a:pt x="284746" y="35426"/>
                  </a:lnTo>
                  <a:lnTo>
                    <a:pt x="285081" y="38325"/>
                  </a:lnTo>
                  <a:lnTo>
                    <a:pt x="286296" y="40258"/>
                  </a:lnTo>
                  <a:lnTo>
                    <a:pt x="288098" y="41546"/>
                  </a:lnTo>
                  <a:lnTo>
                    <a:pt x="294680" y="44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569"/>
            <p:cNvSpPr/>
            <p:nvPr/>
          </p:nvSpPr>
          <p:spPr>
            <a:xfrm>
              <a:off x="7643834" y="1143109"/>
              <a:ext cx="8909" cy="214205"/>
            </a:xfrm>
            <a:custGeom>
              <a:avLst/>
              <a:gdLst/>
              <a:ahLst/>
              <a:cxnLst/>
              <a:rect l="0" t="0" r="0" b="0"/>
              <a:pathLst>
                <a:path w="8909" h="214205">
                  <a:moveTo>
                    <a:pt x="8908" y="8821"/>
                  </a:moveTo>
                  <a:lnTo>
                    <a:pt x="8908" y="0"/>
                  </a:lnTo>
                  <a:lnTo>
                    <a:pt x="7916" y="30938"/>
                  </a:lnTo>
                  <a:lnTo>
                    <a:pt x="1220" y="64331"/>
                  </a:lnTo>
                  <a:lnTo>
                    <a:pt x="142" y="104656"/>
                  </a:lnTo>
                  <a:lnTo>
                    <a:pt x="0" y="142635"/>
                  </a:lnTo>
                  <a:lnTo>
                    <a:pt x="972" y="180196"/>
                  </a:lnTo>
                  <a:lnTo>
                    <a:pt x="7668" y="198762"/>
                  </a:lnTo>
                  <a:lnTo>
                    <a:pt x="8908" y="214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570"/>
            <p:cNvSpPr/>
            <p:nvPr/>
          </p:nvSpPr>
          <p:spPr>
            <a:xfrm>
              <a:off x="7366992" y="1241416"/>
              <a:ext cx="223243" cy="115362"/>
            </a:xfrm>
            <a:custGeom>
              <a:avLst/>
              <a:gdLst/>
              <a:ahLst/>
              <a:cxnLst/>
              <a:rect l="0" t="0" r="0" b="0"/>
              <a:pathLst>
                <a:path w="223243" h="115362">
                  <a:moveTo>
                    <a:pt x="0" y="71248"/>
                  </a:moveTo>
                  <a:lnTo>
                    <a:pt x="4741" y="75988"/>
                  </a:lnTo>
                  <a:lnTo>
                    <a:pt x="9714" y="78316"/>
                  </a:lnTo>
                  <a:lnTo>
                    <a:pt x="42576" y="80145"/>
                  </a:lnTo>
                  <a:lnTo>
                    <a:pt x="82404" y="71082"/>
                  </a:lnTo>
                  <a:lnTo>
                    <a:pt x="105428" y="58928"/>
                  </a:lnTo>
                  <a:lnTo>
                    <a:pt x="113995" y="50559"/>
                  </a:lnTo>
                  <a:lnTo>
                    <a:pt x="129702" y="29387"/>
                  </a:lnTo>
                  <a:lnTo>
                    <a:pt x="133387" y="7111"/>
                  </a:lnTo>
                  <a:lnTo>
                    <a:pt x="132581" y="4677"/>
                  </a:lnTo>
                  <a:lnTo>
                    <a:pt x="131051" y="3055"/>
                  </a:lnTo>
                  <a:lnTo>
                    <a:pt x="126706" y="1253"/>
                  </a:lnTo>
                  <a:lnTo>
                    <a:pt x="112941" y="0"/>
                  </a:lnTo>
                  <a:lnTo>
                    <a:pt x="99389" y="4607"/>
                  </a:lnTo>
                  <a:lnTo>
                    <a:pt x="91136" y="12195"/>
                  </a:lnTo>
                  <a:lnTo>
                    <a:pt x="83170" y="21190"/>
                  </a:lnTo>
                  <a:lnTo>
                    <a:pt x="68520" y="32824"/>
                  </a:lnTo>
                  <a:lnTo>
                    <a:pt x="60881" y="42926"/>
                  </a:lnTo>
                  <a:lnTo>
                    <a:pt x="56823" y="54030"/>
                  </a:lnTo>
                  <a:lnTo>
                    <a:pt x="55743" y="59769"/>
                  </a:lnTo>
                  <a:lnTo>
                    <a:pt x="57186" y="71438"/>
                  </a:lnTo>
                  <a:lnTo>
                    <a:pt x="61134" y="82247"/>
                  </a:lnTo>
                  <a:lnTo>
                    <a:pt x="66198" y="90358"/>
                  </a:lnTo>
                  <a:lnTo>
                    <a:pt x="79366" y="100502"/>
                  </a:lnTo>
                  <a:lnTo>
                    <a:pt x="101593" y="111827"/>
                  </a:lnTo>
                  <a:lnTo>
                    <a:pt x="135761" y="115361"/>
                  </a:lnTo>
                  <a:lnTo>
                    <a:pt x="161273" y="110997"/>
                  </a:lnTo>
                  <a:lnTo>
                    <a:pt x="201930" y="91944"/>
                  </a:lnTo>
                  <a:lnTo>
                    <a:pt x="223242" y="801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571"/>
            <p:cNvSpPr/>
            <p:nvPr/>
          </p:nvSpPr>
          <p:spPr>
            <a:xfrm>
              <a:off x="7161609" y="1090813"/>
              <a:ext cx="249309" cy="195063"/>
            </a:xfrm>
            <a:custGeom>
              <a:avLst/>
              <a:gdLst/>
              <a:ahLst/>
              <a:cxnLst/>
              <a:rect l="0" t="0" r="0" b="0"/>
              <a:pathLst>
                <a:path w="249309" h="195063">
                  <a:moveTo>
                    <a:pt x="0" y="43257"/>
                  </a:moveTo>
                  <a:lnTo>
                    <a:pt x="0" y="38517"/>
                  </a:lnTo>
                  <a:lnTo>
                    <a:pt x="2646" y="33544"/>
                  </a:lnTo>
                  <a:lnTo>
                    <a:pt x="18043" y="16394"/>
                  </a:lnTo>
                  <a:lnTo>
                    <a:pt x="33679" y="5422"/>
                  </a:lnTo>
                  <a:lnTo>
                    <a:pt x="55619" y="628"/>
                  </a:lnTo>
                  <a:lnTo>
                    <a:pt x="96829" y="0"/>
                  </a:lnTo>
                  <a:lnTo>
                    <a:pt x="140542" y="5755"/>
                  </a:lnTo>
                  <a:lnTo>
                    <a:pt x="159698" y="8730"/>
                  </a:lnTo>
                  <a:lnTo>
                    <a:pt x="196249" y="24164"/>
                  </a:lnTo>
                  <a:lnTo>
                    <a:pt x="220536" y="36608"/>
                  </a:lnTo>
                  <a:lnTo>
                    <a:pt x="241779" y="53850"/>
                  </a:lnTo>
                  <a:lnTo>
                    <a:pt x="246364" y="63179"/>
                  </a:lnTo>
                  <a:lnTo>
                    <a:pt x="249308" y="85336"/>
                  </a:lnTo>
                  <a:lnTo>
                    <a:pt x="245077" y="102909"/>
                  </a:lnTo>
                  <a:lnTo>
                    <a:pt x="237577" y="112103"/>
                  </a:lnTo>
                  <a:lnTo>
                    <a:pt x="202428" y="139394"/>
                  </a:lnTo>
                  <a:lnTo>
                    <a:pt x="159353" y="162228"/>
                  </a:lnTo>
                  <a:lnTo>
                    <a:pt x="117871" y="179242"/>
                  </a:lnTo>
                  <a:lnTo>
                    <a:pt x="80368" y="195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72"/>
            <p:cNvSpPr/>
            <p:nvPr/>
          </p:nvSpPr>
          <p:spPr>
            <a:xfrm>
              <a:off x="6679407" y="1228697"/>
              <a:ext cx="294680" cy="128090"/>
            </a:xfrm>
            <a:custGeom>
              <a:avLst/>
              <a:gdLst/>
              <a:ahLst/>
              <a:cxnLst/>
              <a:rect l="0" t="0" r="0" b="0"/>
              <a:pathLst>
                <a:path w="294680" h="128090">
                  <a:moveTo>
                    <a:pt x="8929" y="3600"/>
                  </a:moveTo>
                  <a:lnTo>
                    <a:pt x="7937" y="34817"/>
                  </a:lnTo>
                  <a:lnTo>
                    <a:pt x="826" y="68219"/>
                  </a:lnTo>
                  <a:lnTo>
                    <a:pt x="1" y="110565"/>
                  </a:lnTo>
                  <a:lnTo>
                    <a:pt x="0" y="105959"/>
                  </a:lnTo>
                  <a:lnTo>
                    <a:pt x="18090" y="65804"/>
                  </a:lnTo>
                  <a:lnTo>
                    <a:pt x="29811" y="46976"/>
                  </a:lnTo>
                  <a:lnTo>
                    <a:pt x="58706" y="25528"/>
                  </a:lnTo>
                  <a:lnTo>
                    <a:pt x="68216" y="22665"/>
                  </a:lnTo>
                  <a:lnTo>
                    <a:pt x="74305" y="21995"/>
                  </a:lnTo>
                  <a:lnTo>
                    <a:pt x="88051" y="26358"/>
                  </a:lnTo>
                  <a:lnTo>
                    <a:pt x="99951" y="33935"/>
                  </a:lnTo>
                  <a:lnTo>
                    <a:pt x="112861" y="52513"/>
                  </a:lnTo>
                  <a:lnTo>
                    <a:pt x="120972" y="69466"/>
                  </a:lnTo>
                  <a:lnTo>
                    <a:pt x="126863" y="90326"/>
                  </a:lnTo>
                  <a:lnTo>
                    <a:pt x="130797" y="97708"/>
                  </a:lnTo>
                  <a:lnTo>
                    <a:pt x="133323" y="110531"/>
                  </a:lnTo>
                  <a:lnTo>
                    <a:pt x="133934" y="128089"/>
                  </a:lnTo>
                  <a:lnTo>
                    <a:pt x="133943" y="116140"/>
                  </a:lnTo>
                  <a:lnTo>
                    <a:pt x="152036" y="72137"/>
                  </a:lnTo>
                  <a:lnTo>
                    <a:pt x="158852" y="56881"/>
                  </a:lnTo>
                  <a:lnTo>
                    <a:pt x="194045" y="15332"/>
                  </a:lnTo>
                  <a:lnTo>
                    <a:pt x="207315" y="4430"/>
                  </a:lnTo>
                  <a:lnTo>
                    <a:pt x="212623" y="1177"/>
                  </a:lnTo>
                  <a:lnTo>
                    <a:pt x="217155" y="0"/>
                  </a:lnTo>
                  <a:lnTo>
                    <a:pt x="221169" y="208"/>
                  </a:lnTo>
                  <a:lnTo>
                    <a:pt x="228273" y="3084"/>
                  </a:lnTo>
                  <a:lnTo>
                    <a:pt x="234738" y="7670"/>
                  </a:lnTo>
                  <a:lnTo>
                    <a:pt x="238273" y="13016"/>
                  </a:lnTo>
                  <a:lnTo>
                    <a:pt x="248624" y="45823"/>
                  </a:lnTo>
                  <a:lnTo>
                    <a:pt x="249976" y="90272"/>
                  </a:lnTo>
                  <a:lnTo>
                    <a:pt x="249994" y="94124"/>
                  </a:lnTo>
                  <a:lnTo>
                    <a:pt x="252660" y="101049"/>
                  </a:lnTo>
                  <a:lnTo>
                    <a:pt x="262456" y="113579"/>
                  </a:lnTo>
                  <a:lnTo>
                    <a:pt x="268121" y="116972"/>
                  </a:lnTo>
                  <a:lnTo>
                    <a:pt x="271020" y="117876"/>
                  </a:lnTo>
                  <a:lnTo>
                    <a:pt x="273945" y="117487"/>
                  </a:lnTo>
                  <a:lnTo>
                    <a:pt x="294679" y="1107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73"/>
            <p:cNvSpPr/>
            <p:nvPr/>
          </p:nvSpPr>
          <p:spPr>
            <a:xfrm>
              <a:off x="6072188" y="1223404"/>
              <a:ext cx="490574" cy="138682"/>
            </a:xfrm>
            <a:custGeom>
              <a:avLst/>
              <a:gdLst/>
              <a:ahLst/>
              <a:cxnLst/>
              <a:rect l="0" t="0" r="0" b="0"/>
              <a:pathLst>
                <a:path w="490574" h="138682">
                  <a:moveTo>
                    <a:pt x="0" y="89260"/>
                  </a:moveTo>
                  <a:lnTo>
                    <a:pt x="0" y="81572"/>
                  </a:lnTo>
                  <a:lnTo>
                    <a:pt x="992" y="81158"/>
                  </a:lnTo>
                  <a:lnTo>
                    <a:pt x="4740" y="80698"/>
                  </a:lnTo>
                  <a:lnTo>
                    <a:pt x="9713" y="77848"/>
                  </a:lnTo>
                  <a:lnTo>
                    <a:pt x="25899" y="65121"/>
                  </a:lnTo>
                  <a:lnTo>
                    <a:pt x="46038" y="57413"/>
                  </a:lnTo>
                  <a:lnTo>
                    <a:pt x="86662" y="49311"/>
                  </a:lnTo>
                  <a:lnTo>
                    <a:pt x="124495" y="38411"/>
                  </a:lnTo>
                  <a:lnTo>
                    <a:pt x="160631" y="26703"/>
                  </a:lnTo>
                  <a:lnTo>
                    <a:pt x="201944" y="11534"/>
                  </a:lnTo>
                  <a:lnTo>
                    <a:pt x="232088" y="0"/>
                  </a:lnTo>
                  <a:lnTo>
                    <a:pt x="232147" y="4714"/>
                  </a:lnTo>
                  <a:lnTo>
                    <a:pt x="231163" y="6107"/>
                  </a:lnTo>
                  <a:lnTo>
                    <a:pt x="229515" y="7036"/>
                  </a:lnTo>
                  <a:lnTo>
                    <a:pt x="227424" y="7655"/>
                  </a:lnTo>
                  <a:lnTo>
                    <a:pt x="226030" y="9060"/>
                  </a:lnTo>
                  <a:lnTo>
                    <a:pt x="224480" y="13266"/>
                  </a:lnTo>
                  <a:lnTo>
                    <a:pt x="223609" y="25953"/>
                  </a:lnTo>
                  <a:lnTo>
                    <a:pt x="232357" y="65575"/>
                  </a:lnTo>
                  <a:lnTo>
                    <a:pt x="239062" y="82353"/>
                  </a:lnTo>
                  <a:lnTo>
                    <a:pt x="255074" y="109935"/>
                  </a:lnTo>
                  <a:lnTo>
                    <a:pt x="258801" y="121072"/>
                  </a:lnTo>
                  <a:lnTo>
                    <a:pt x="266497" y="132022"/>
                  </a:lnTo>
                  <a:lnTo>
                    <a:pt x="267615" y="138681"/>
                  </a:lnTo>
                  <a:lnTo>
                    <a:pt x="267768" y="136691"/>
                  </a:lnTo>
                  <a:lnTo>
                    <a:pt x="266817" y="135763"/>
                  </a:lnTo>
                  <a:lnTo>
                    <a:pt x="263113" y="134733"/>
                  </a:lnTo>
                  <a:lnTo>
                    <a:pt x="261729" y="133466"/>
                  </a:lnTo>
                  <a:lnTo>
                    <a:pt x="256862" y="124303"/>
                  </a:lnTo>
                  <a:lnTo>
                    <a:pt x="254585" y="121552"/>
                  </a:lnTo>
                  <a:lnTo>
                    <a:pt x="252055" y="113203"/>
                  </a:lnTo>
                  <a:lnTo>
                    <a:pt x="250149" y="74211"/>
                  </a:lnTo>
                  <a:lnTo>
                    <a:pt x="251046" y="50532"/>
                  </a:lnTo>
                  <a:lnTo>
                    <a:pt x="254782" y="38644"/>
                  </a:lnTo>
                  <a:lnTo>
                    <a:pt x="262395" y="29392"/>
                  </a:lnTo>
                  <a:lnTo>
                    <a:pt x="283451" y="15367"/>
                  </a:lnTo>
                  <a:lnTo>
                    <a:pt x="323357" y="2078"/>
                  </a:lnTo>
                  <a:lnTo>
                    <a:pt x="340914" y="381"/>
                  </a:lnTo>
                  <a:lnTo>
                    <a:pt x="347640" y="2795"/>
                  </a:lnTo>
                  <a:lnTo>
                    <a:pt x="360041" y="12429"/>
                  </a:lnTo>
                  <a:lnTo>
                    <a:pt x="363417" y="20717"/>
                  </a:lnTo>
                  <a:lnTo>
                    <a:pt x="365909" y="30023"/>
                  </a:lnTo>
                  <a:lnTo>
                    <a:pt x="371898" y="42825"/>
                  </a:lnTo>
                  <a:lnTo>
                    <a:pt x="373647" y="56716"/>
                  </a:lnTo>
                  <a:lnTo>
                    <a:pt x="369625" y="81766"/>
                  </a:lnTo>
                  <a:lnTo>
                    <a:pt x="375432" y="108891"/>
                  </a:lnTo>
                  <a:lnTo>
                    <a:pt x="377288" y="111277"/>
                  </a:lnTo>
                  <a:lnTo>
                    <a:pt x="392136" y="119847"/>
                  </a:lnTo>
                  <a:lnTo>
                    <a:pt x="403702" y="123458"/>
                  </a:lnTo>
                  <a:lnTo>
                    <a:pt x="412917" y="121657"/>
                  </a:lnTo>
                  <a:lnTo>
                    <a:pt x="439822" y="109659"/>
                  </a:lnTo>
                  <a:lnTo>
                    <a:pt x="462645" y="90415"/>
                  </a:lnTo>
                  <a:lnTo>
                    <a:pt x="484768" y="56358"/>
                  </a:lnTo>
                  <a:lnTo>
                    <a:pt x="489875" y="33666"/>
                  </a:lnTo>
                  <a:lnTo>
                    <a:pt x="490573" y="25525"/>
                  </a:lnTo>
                  <a:lnTo>
                    <a:pt x="488238" y="18600"/>
                  </a:lnTo>
                  <a:lnTo>
                    <a:pt x="486226" y="15364"/>
                  </a:lnTo>
                  <a:lnTo>
                    <a:pt x="482901" y="13207"/>
                  </a:lnTo>
                  <a:lnTo>
                    <a:pt x="465951" y="9745"/>
                  </a:lnTo>
                  <a:lnTo>
                    <a:pt x="436407" y="9997"/>
                  </a:lnTo>
                  <a:lnTo>
                    <a:pt x="406148" y="17997"/>
                  </a:lnTo>
                  <a:lnTo>
                    <a:pt x="399453" y="22200"/>
                  </a:lnTo>
                  <a:lnTo>
                    <a:pt x="395816" y="27375"/>
                  </a:lnTo>
                  <a:lnTo>
                    <a:pt x="393481" y="34041"/>
                  </a:lnTo>
                  <a:lnTo>
                    <a:pt x="395807" y="37598"/>
                  </a:lnTo>
                  <a:lnTo>
                    <a:pt x="397816" y="39936"/>
                  </a:lnTo>
                  <a:lnTo>
                    <a:pt x="400050" y="45180"/>
                  </a:lnTo>
                  <a:lnTo>
                    <a:pt x="400645" y="47967"/>
                  </a:lnTo>
                  <a:lnTo>
                    <a:pt x="402034" y="49825"/>
                  </a:lnTo>
                  <a:lnTo>
                    <a:pt x="403952" y="51064"/>
                  </a:lnTo>
                  <a:lnTo>
                    <a:pt x="410765" y="535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574"/>
            <p:cNvSpPr/>
            <p:nvPr/>
          </p:nvSpPr>
          <p:spPr>
            <a:xfrm>
              <a:off x="5661422" y="1277100"/>
              <a:ext cx="205384" cy="111849"/>
            </a:xfrm>
            <a:custGeom>
              <a:avLst/>
              <a:gdLst/>
              <a:ahLst/>
              <a:cxnLst/>
              <a:rect l="0" t="0" r="0" b="0"/>
              <a:pathLst>
                <a:path w="205384" h="111849">
                  <a:moveTo>
                    <a:pt x="0" y="62353"/>
                  </a:moveTo>
                  <a:lnTo>
                    <a:pt x="39952" y="62353"/>
                  </a:lnTo>
                  <a:lnTo>
                    <a:pt x="80661" y="61361"/>
                  </a:lnTo>
                  <a:lnTo>
                    <a:pt x="124859" y="44261"/>
                  </a:lnTo>
                  <a:lnTo>
                    <a:pt x="144057" y="32542"/>
                  </a:lnTo>
                  <a:lnTo>
                    <a:pt x="148361" y="26614"/>
                  </a:lnTo>
                  <a:lnTo>
                    <a:pt x="150784" y="17699"/>
                  </a:lnTo>
                  <a:lnTo>
                    <a:pt x="151124" y="14724"/>
                  </a:lnTo>
                  <a:lnTo>
                    <a:pt x="148857" y="8773"/>
                  </a:lnTo>
                  <a:lnTo>
                    <a:pt x="146862" y="5797"/>
                  </a:lnTo>
                  <a:lnTo>
                    <a:pt x="144541" y="3813"/>
                  </a:lnTo>
                  <a:lnTo>
                    <a:pt x="139316" y="1609"/>
                  </a:lnTo>
                  <a:lnTo>
                    <a:pt x="114299" y="0"/>
                  </a:lnTo>
                  <a:lnTo>
                    <a:pt x="71967" y="15086"/>
                  </a:lnTo>
                  <a:lnTo>
                    <a:pt x="62412" y="20840"/>
                  </a:lnTo>
                  <a:lnTo>
                    <a:pt x="51455" y="34398"/>
                  </a:lnTo>
                  <a:lnTo>
                    <a:pt x="47673" y="45299"/>
                  </a:lnTo>
                  <a:lnTo>
                    <a:pt x="45246" y="63725"/>
                  </a:lnTo>
                  <a:lnTo>
                    <a:pt x="47560" y="70569"/>
                  </a:lnTo>
                  <a:lnTo>
                    <a:pt x="61870" y="87789"/>
                  </a:lnTo>
                  <a:lnTo>
                    <a:pt x="75122" y="93502"/>
                  </a:lnTo>
                  <a:lnTo>
                    <a:pt x="112624" y="101910"/>
                  </a:lnTo>
                  <a:lnTo>
                    <a:pt x="152113" y="106988"/>
                  </a:lnTo>
                  <a:lnTo>
                    <a:pt x="182543" y="111848"/>
                  </a:lnTo>
                  <a:lnTo>
                    <a:pt x="205383" y="1070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575"/>
            <p:cNvSpPr/>
            <p:nvPr/>
          </p:nvSpPr>
          <p:spPr>
            <a:xfrm>
              <a:off x="5422351" y="1152330"/>
              <a:ext cx="230142" cy="249260"/>
            </a:xfrm>
            <a:custGeom>
              <a:avLst/>
              <a:gdLst/>
              <a:ahLst/>
              <a:cxnLst/>
              <a:rect l="0" t="0" r="0" b="0"/>
              <a:pathLst>
                <a:path w="230142" h="249260">
                  <a:moveTo>
                    <a:pt x="167633" y="17459"/>
                  </a:moveTo>
                  <a:lnTo>
                    <a:pt x="167633" y="4157"/>
                  </a:lnTo>
                  <a:lnTo>
                    <a:pt x="168626" y="2638"/>
                  </a:lnTo>
                  <a:lnTo>
                    <a:pt x="170279" y="1625"/>
                  </a:lnTo>
                  <a:lnTo>
                    <a:pt x="175322" y="0"/>
                  </a:lnTo>
                  <a:lnTo>
                    <a:pt x="175736" y="859"/>
                  </a:lnTo>
                  <a:lnTo>
                    <a:pt x="176553" y="38895"/>
                  </a:lnTo>
                  <a:lnTo>
                    <a:pt x="176562" y="81522"/>
                  </a:lnTo>
                  <a:lnTo>
                    <a:pt x="176563" y="125993"/>
                  </a:lnTo>
                  <a:lnTo>
                    <a:pt x="177555" y="153477"/>
                  </a:lnTo>
                  <a:lnTo>
                    <a:pt x="184941" y="188932"/>
                  </a:lnTo>
                  <a:lnTo>
                    <a:pt x="185487" y="209942"/>
                  </a:lnTo>
                  <a:lnTo>
                    <a:pt x="185490" y="207848"/>
                  </a:lnTo>
                  <a:lnTo>
                    <a:pt x="184499" y="206893"/>
                  </a:lnTo>
                  <a:lnTo>
                    <a:pt x="180751" y="205832"/>
                  </a:lnTo>
                  <a:lnTo>
                    <a:pt x="173064" y="205234"/>
                  </a:lnTo>
                  <a:lnTo>
                    <a:pt x="167401" y="202449"/>
                  </a:lnTo>
                  <a:lnTo>
                    <a:pt x="128581" y="181071"/>
                  </a:lnTo>
                  <a:lnTo>
                    <a:pt x="87051" y="164294"/>
                  </a:lnTo>
                  <a:lnTo>
                    <a:pt x="54888" y="160856"/>
                  </a:lnTo>
                  <a:lnTo>
                    <a:pt x="32032" y="165229"/>
                  </a:lnTo>
                  <a:lnTo>
                    <a:pt x="15889" y="172809"/>
                  </a:lnTo>
                  <a:lnTo>
                    <a:pt x="4822" y="181338"/>
                  </a:lnTo>
                  <a:lnTo>
                    <a:pt x="1015" y="189844"/>
                  </a:lnTo>
                  <a:lnTo>
                    <a:pt x="0" y="194890"/>
                  </a:lnTo>
                  <a:lnTo>
                    <a:pt x="315" y="199246"/>
                  </a:lnTo>
                  <a:lnTo>
                    <a:pt x="10577" y="221266"/>
                  </a:lnTo>
                  <a:lnTo>
                    <a:pt x="18786" y="229748"/>
                  </a:lnTo>
                  <a:lnTo>
                    <a:pt x="40226" y="243278"/>
                  </a:lnTo>
                  <a:lnTo>
                    <a:pt x="62414" y="247749"/>
                  </a:lnTo>
                  <a:lnTo>
                    <a:pt x="97571" y="249259"/>
                  </a:lnTo>
                  <a:lnTo>
                    <a:pt x="139058" y="246912"/>
                  </a:lnTo>
                  <a:lnTo>
                    <a:pt x="176210" y="237188"/>
                  </a:lnTo>
                  <a:lnTo>
                    <a:pt x="215873" y="222771"/>
                  </a:lnTo>
                  <a:lnTo>
                    <a:pt x="230141" y="2139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76"/>
            <p:cNvSpPr/>
            <p:nvPr/>
          </p:nvSpPr>
          <p:spPr>
            <a:xfrm>
              <a:off x="5162298" y="1278219"/>
              <a:ext cx="284812" cy="122464"/>
            </a:xfrm>
            <a:custGeom>
              <a:avLst/>
              <a:gdLst/>
              <a:ahLst/>
              <a:cxnLst/>
              <a:rect l="0" t="0" r="0" b="0"/>
              <a:pathLst>
                <a:path w="284812" h="122464">
                  <a:moveTo>
                    <a:pt x="124077" y="16586"/>
                  </a:moveTo>
                  <a:lnTo>
                    <a:pt x="124077" y="8024"/>
                  </a:lnTo>
                  <a:lnTo>
                    <a:pt x="119337" y="3024"/>
                  </a:lnTo>
                  <a:lnTo>
                    <a:pt x="111718" y="636"/>
                  </a:lnTo>
                  <a:lnTo>
                    <a:pt x="106908" y="0"/>
                  </a:lnTo>
                  <a:lnTo>
                    <a:pt x="98917" y="1938"/>
                  </a:lnTo>
                  <a:lnTo>
                    <a:pt x="56430" y="24491"/>
                  </a:lnTo>
                  <a:lnTo>
                    <a:pt x="28604" y="52561"/>
                  </a:lnTo>
                  <a:lnTo>
                    <a:pt x="3811" y="88046"/>
                  </a:lnTo>
                  <a:lnTo>
                    <a:pt x="0" y="107100"/>
                  </a:lnTo>
                  <a:lnTo>
                    <a:pt x="2124" y="114030"/>
                  </a:lnTo>
                  <a:lnTo>
                    <a:pt x="4080" y="117268"/>
                  </a:lnTo>
                  <a:lnTo>
                    <a:pt x="7368" y="119426"/>
                  </a:lnTo>
                  <a:lnTo>
                    <a:pt x="21477" y="122463"/>
                  </a:lnTo>
                  <a:lnTo>
                    <a:pt x="38225" y="122371"/>
                  </a:lnTo>
                  <a:lnTo>
                    <a:pt x="79456" y="105628"/>
                  </a:lnTo>
                  <a:lnTo>
                    <a:pt x="85400" y="102736"/>
                  </a:lnTo>
                  <a:lnTo>
                    <a:pt x="125940" y="59685"/>
                  </a:lnTo>
                  <a:lnTo>
                    <a:pt x="150675" y="25817"/>
                  </a:lnTo>
                  <a:lnTo>
                    <a:pt x="150865" y="68632"/>
                  </a:lnTo>
                  <a:lnTo>
                    <a:pt x="157995" y="91285"/>
                  </a:lnTo>
                  <a:lnTo>
                    <a:pt x="163295" y="103033"/>
                  </a:lnTo>
                  <a:lnTo>
                    <a:pt x="167089" y="106959"/>
                  </a:lnTo>
                  <a:lnTo>
                    <a:pt x="193107" y="118519"/>
                  </a:lnTo>
                  <a:lnTo>
                    <a:pt x="210566" y="122194"/>
                  </a:lnTo>
                  <a:lnTo>
                    <a:pt x="233047" y="118543"/>
                  </a:lnTo>
                  <a:lnTo>
                    <a:pt x="276632" y="100792"/>
                  </a:lnTo>
                  <a:lnTo>
                    <a:pt x="284811" y="96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577"/>
            <p:cNvSpPr/>
            <p:nvPr/>
          </p:nvSpPr>
          <p:spPr>
            <a:xfrm>
              <a:off x="5206008" y="1348383"/>
              <a:ext cx="35720" cy="35720"/>
            </a:xfrm>
            <a:custGeom>
              <a:avLst/>
              <a:gdLst/>
              <a:ahLst/>
              <a:cxnLst/>
              <a:rect l="0" t="0" r="0" b="0"/>
              <a:pathLst>
                <a:path w="35720" h="35720">
                  <a:moveTo>
                    <a:pt x="0" y="35719"/>
                  </a:moveTo>
                  <a:lnTo>
                    <a:pt x="4740" y="26238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578"/>
            <p:cNvSpPr/>
            <p:nvPr/>
          </p:nvSpPr>
          <p:spPr>
            <a:xfrm>
              <a:off x="4813102" y="1232297"/>
              <a:ext cx="276821" cy="160735"/>
            </a:xfrm>
            <a:custGeom>
              <a:avLst/>
              <a:gdLst/>
              <a:ahLst/>
              <a:cxnLst/>
              <a:rect l="0" t="0" r="0" b="0"/>
              <a:pathLst>
                <a:path w="276821" h="160735">
                  <a:moveTo>
                    <a:pt x="0" y="0"/>
                  </a:moveTo>
                  <a:lnTo>
                    <a:pt x="4740" y="0"/>
                  </a:lnTo>
                  <a:lnTo>
                    <a:pt x="6136" y="992"/>
                  </a:lnTo>
                  <a:lnTo>
                    <a:pt x="7067" y="2646"/>
                  </a:lnTo>
                  <a:lnTo>
                    <a:pt x="8561" y="7688"/>
                  </a:lnTo>
                  <a:lnTo>
                    <a:pt x="8915" y="52132"/>
                  </a:lnTo>
                  <a:lnTo>
                    <a:pt x="8927" y="90282"/>
                  </a:lnTo>
                  <a:lnTo>
                    <a:pt x="7936" y="115386"/>
                  </a:lnTo>
                  <a:lnTo>
                    <a:pt x="48" y="159863"/>
                  </a:lnTo>
                  <a:lnTo>
                    <a:pt x="32" y="160153"/>
                  </a:lnTo>
                  <a:lnTo>
                    <a:pt x="4750" y="155822"/>
                  </a:lnTo>
                  <a:lnTo>
                    <a:pt x="7072" y="148298"/>
                  </a:lnTo>
                  <a:lnTo>
                    <a:pt x="11024" y="132906"/>
                  </a:lnTo>
                  <a:lnTo>
                    <a:pt x="29618" y="95489"/>
                  </a:lnTo>
                  <a:lnTo>
                    <a:pt x="50790" y="54210"/>
                  </a:lnTo>
                  <a:lnTo>
                    <a:pt x="73066" y="26051"/>
                  </a:lnTo>
                  <a:lnTo>
                    <a:pt x="87684" y="15546"/>
                  </a:lnTo>
                  <a:lnTo>
                    <a:pt x="99843" y="10890"/>
                  </a:lnTo>
                  <a:lnTo>
                    <a:pt x="109729" y="9511"/>
                  </a:lnTo>
                  <a:lnTo>
                    <a:pt x="123683" y="13842"/>
                  </a:lnTo>
                  <a:lnTo>
                    <a:pt x="127104" y="16173"/>
                  </a:lnTo>
                  <a:lnTo>
                    <a:pt x="130904" y="21409"/>
                  </a:lnTo>
                  <a:lnTo>
                    <a:pt x="139481" y="46121"/>
                  </a:lnTo>
                  <a:lnTo>
                    <a:pt x="141367" y="58863"/>
                  </a:lnTo>
                  <a:lnTo>
                    <a:pt x="135608" y="98922"/>
                  </a:lnTo>
                  <a:lnTo>
                    <a:pt x="134091" y="139506"/>
                  </a:lnTo>
                  <a:lnTo>
                    <a:pt x="133947" y="160153"/>
                  </a:lnTo>
                  <a:lnTo>
                    <a:pt x="146374" y="148254"/>
                  </a:lnTo>
                  <a:lnTo>
                    <a:pt x="166718" y="103633"/>
                  </a:lnTo>
                  <a:lnTo>
                    <a:pt x="181245" y="73387"/>
                  </a:lnTo>
                  <a:lnTo>
                    <a:pt x="211091" y="32010"/>
                  </a:lnTo>
                  <a:lnTo>
                    <a:pt x="217180" y="29109"/>
                  </a:lnTo>
                  <a:lnTo>
                    <a:pt x="226186" y="27476"/>
                  </a:lnTo>
                  <a:lnTo>
                    <a:pt x="232157" y="29740"/>
                  </a:lnTo>
                  <a:lnTo>
                    <a:pt x="235138" y="31733"/>
                  </a:lnTo>
                  <a:lnTo>
                    <a:pt x="244075" y="44019"/>
                  </a:lnTo>
                  <a:lnTo>
                    <a:pt x="255819" y="83481"/>
                  </a:lnTo>
                  <a:lnTo>
                    <a:pt x="259677" y="125211"/>
                  </a:lnTo>
                  <a:lnTo>
                    <a:pt x="266612" y="147911"/>
                  </a:lnTo>
                  <a:lnTo>
                    <a:pt x="276820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SMARTInkShape-2579"/>
          <p:cNvSpPr/>
          <p:nvPr/>
        </p:nvSpPr>
        <p:spPr>
          <a:xfrm>
            <a:off x="6179877" y="1107281"/>
            <a:ext cx="142343" cy="312540"/>
          </a:xfrm>
          <a:custGeom>
            <a:avLst/>
            <a:gdLst/>
            <a:ahLst/>
            <a:cxnLst/>
            <a:rect l="0" t="0" r="0" b="0"/>
            <a:pathLst>
              <a:path w="142343" h="312540">
                <a:moveTo>
                  <a:pt x="142342" y="0"/>
                </a:moveTo>
                <a:lnTo>
                  <a:pt x="110542" y="992"/>
                </a:lnTo>
                <a:lnTo>
                  <a:pt x="70785" y="18092"/>
                </a:lnTo>
                <a:lnTo>
                  <a:pt x="59937" y="24908"/>
                </a:lnTo>
                <a:lnTo>
                  <a:pt x="42242" y="42807"/>
                </a:lnTo>
                <a:lnTo>
                  <a:pt x="36914" y="46398"/>
                </a:lnTo>
                <a:lnTo>
                  <a:pt x="28347" y="58324"/>
                </a:lnTo>
                <a:lnTo>
                  <a:pt x="11649" y="98852"/>
                </a:lnTo>
                <a:lnTo>
                  <a:pt x="2167" y="136715"/>
                </a:lnTo>
                <a:lnTo>
                  <a:pt x="0" y="177377"/>
                </a:lnTo>
                <a:lnTo>
                  <a:pt x="2183" y="216014"/>
                </a:lnTo>
                <a:lnTo>
                  <a:pt x="7851" y="258327"/>
                </a:lnTo>
                <a:lnTo>
                  <a:pt x="8382" y="302809"/>
                </a:lnTo>
                <a:lnTo>
                  <a:pt x="8396" y="31253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Shape-2580"/>
          <p:cNvSpPr/>
          <p:nvPr/>
        </p:nvSpPr>
        <p:spPr>
          <a:xfrm>
            <a:off x="7224117" y="1044773"/>
            <a:ext cx="35720" cy="330400"/>
          </a:xfrm>
          <a:custGeom>
            <a:avLst/>
            <a:gdLst/>
            <a:ahLst/>
            <a:cxnLst/>
            <a:rect l="0" t="0" r="0" b="0"/>
            <a:pathLst>
              <a:path w="35720" h="330400">
                <a:moveTo>
                  <a:pt x="0" y="0"/>
                </a:moveTo>
                <a:lnTo>
                  <a:pt x="0" y="38174"/>
                </a:lnTo>
                <a:lnTo>
                  <a:pt x="0" y="80691"/>
                </a:lnTo>
                <a:lnTo>
                  <a:pt x="0" y="123279"/>
                </a:lnTo>
                <a:lnTo>
                  <a:pt x="992" y="158126"/>
                </a:lnTo>
                <a:lnTo>
                  <a:pt x="6137" y="192594"/>
                </a:lnTo>
                <a:lnTo>
                  <a:pt x="8378" y="231410"/>
                </a:lnTo>
                <a:lnTo>
                  <a:pt x="8857" y="275728"/>
                </a:lnTo>
                <a:lnTo>
                  <a:pt x="9900" y="296451"/>
                </a:lnTo>
                <a:lnTo>
                  <a:pt x="16615" y="317783"/>
                </a:lnTo>
                <a:lnTo>
                  <a:pt x="25439" y="328834"/>
                </a:lnTo>
                <a:lnTo>
                  <a:pt x="28835" y="329703"/>
                </a:lnTo>
                <a:lnTo>
                  <a:pt x="35719" y="33039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SMARTInkShape-Group492"/>
          <p:cNvGrpSpPr/>
          <p:nvPr/>
        </p:nvGrpSpPr>
        <p:grpSpPr>
          <a:xfrm>
            <a:off x="1205508" y="2080617"/>
            <a:ext cx="1116212" cy="471901"/>
            <a:chOff x="1205508" y="2080617"/>
            <a:chExt cx="1116212" cy="471901"/>
          </a:xfrm>
        </p:grpSpPr>
        <p:sp>
          <p:nvSpPr>
            <p:cNvPr id="39" name="SMARTInkShape-2581"/>
            <p:cNvSpPr/>
            <p:nvPr/>
          </p:nvSpPr>
          <p:spPr>
            <a:xfrm>
              <a:off x="2259211" y="2205633"/>
              <a:ext cx="62509" cy="107157"/>
            </a:xfrm>
            <a:custGeom>
              <a:avLst/>
              <a:gdLst/>
              <a:ahLst/>
              <a:cxnLst/>
              <a:rect l="0" t="0" r="0" b="0"/>
              <a:pathLst>
                <a:path w="62509" h="107157">
                  <a:moveTo>
                    <a:pt x="62508" y="0"/>
                  </a:moveTo>
                  <a:lnTo>
                    <a:pt x="57767" y="4740"/>
                  </a:lnTo>
                  <a:lnTo>
                    <a:pt x="55440" y="9713"/>
                  </a:lnTo>
                  <a:lnTo>
                    <a:pt x="48870" y="42576"/>
                  </a:lnTo>
                  <a:lnTo>
                    <a:pt x="20806" y="86397"/>
                  </a:lnTo>
                  <a:lnTo>
                    <a:pt x="11897" y="100123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582"/>
            <p:cNvSpPr/>
            <p:nvPr/>
          </p:nvSpPr>
          <p:spPr>
            <a:xfrm>
              <a:off x="2107406" y="2125430"/>
              <a:ext cx="107158" cy="124805"/>
            </a:xfrm>
            <a:custGeom>
              <a:avLst/>
              <a:gdLst/>
              <a:ahLst/>
              <a:cxnLst/>
              <a:rect l="0" t="0" r="0" b="0"/>
              <a:pathLst>
                <a:path w="107158" h="124805">
                  <a:moveTo>
                    <a:pt x="0" y="98062"/>
                  </a:moveTo>
                  <a:lnTo>
                    <a:pt x="37759" y="76813"/>
                  </a:lnTo>
                  <a:lnTo>
                    <a:pt x="77129" y="37777"/>
                  </a:lnTo>
                  <a:lnTo>
                    <a:pt x="85251" y="23535"/>
                  </a:lnTo>
                  <a:lnTo>
                    <a:pt x="88498" y="9331"/>
                  </a:lnTo>
                  <a:lnTo>
                    <a:pt x="88764" y="6166"/>
                  </a:lnTo>
                  <a:lnTo>
                    <a:pt x="87950" y="4056"/>
                  </a:lnTo>
                  <a:lnTo>
                    <a:pt x="86415" y="2649"/>
                  </a:lnTo>
                  <a:lnTo>
                    <a:pt x="82063" y="1086"/>
                  </a:lnTo>
                  <a:lnTo>
                    <a:pt x="68292" y="0"/>
                  </a:lnTo>
                  <a:lnTo>
                    <a:pt x="54741" y="4625"/>
                  </a:lnTo>
                  <a:lnTo>
                    <a:pt x="42899" y="12279"/>
                  </a:lnTo>
                  <a:lnTo>
                    <a:pt x="10840" y="53667"/>
                  </a:lnTo>
                  <a:lnTo>
                    <a:pt x="3212" y="68702"/>
                  </a:lnTo>
                  <a:lnTo>
                    <a:pt x="635" y="87412"/>
                  </a:lnTo>
                  <a:lnTo>
                    <a:pt x="2928" y="95975"/>
                  </a:lnTo>
                  <a:lnTo>
                    <a:pt x="12485" y="109556"/>
                  </a:lnTo>
                  <a:lnTo>
                    <a:pt x="21007" y="118776"/>
                  </a:lnTo>
                  <a:lnTo>
                    <a:pt x="29511" y="122151"/>
                  </a:lnTo>
                  <a:lnTo>
                    <a:pt x="73361" y="124693"/>
                  </a:lnTo>
                  <a:lnTo>
                    <a:pt x="89316" y="124804"/>
                  </a:lnTo>
                  <a:lnTo>
                    <a:pt x="96912" y="122185"/>
                  </a:lnTo>
                  <a:lnTo>
                    <a:pt x="107157" y="1159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583"/>
            <p:cNvSpPr/>
            <p:nvPr/>
          </p:nvSpPr>
          <p:spPr>
            <a:xfrm>
              <a:off x="2000250" y="2134361"/>
              <a:ext cx="80368" cy="115921"/>
            </a:xfrm>
            <a:custGeom>
              <a:avLst/>
              <a:gdLst/>
              <a:ahLst/>
              <a:cxnLst/>
              <a:rect l="0" t="0" r="0" b="0"/>
              <a:pathLst>
                <a:path w="80368" h="115921">
                  <a:moveTo>
                    <a:pt x="0" y="35553"/>
                  </a:moveTo>
                  <a:lnTo>
                    <a:pt x="4740" y="40294"/>
                  </a:lnTo>
                  <a:lnTo>
                    <a:pt x="5145" y="43674"/>
                  </a:lnTo>
                  <a:lnTo>
                    <a:pt x="77" y="86031"/>
                  </a:lnTo>
                  <a:lnTo>
                    <a:pt x="0" y="106919"/>
                  </a:lnTo>
                  <a:lnTo>
                    <a:pt x="0" y="63350"/>
                  </a:lnTo>
                  <a:lnTo>
                    <a:pt x="992" y="51876"/>
                  </a:lnTo>
                  <a:lnTo>
                    <a:pt x="7068" y="33780"/>
                  </a:lnTo>
                  <a:lnTo>
                    <a:pt x="9094" y="23851"/>
                  </a:lnTo>
                  <a:lnTo>
                    <a:pt x="15814" y="12683"/>
                  </a:lnTo>
                  <a:lnTo>
                    <a:pt x="21249" y="6206"/>
                  </a:lnTo>
                  <a:lnTo>
                    <a:pt x="26973" y="2666"/>
                  </a:lnTo>
                  <a:lnTo>
                    <a:pt x="38732" y="394"/>
                  </a:lnTo>
                  <a:lnTo>
                    <a:pt x="47636" y="0"/>
                  </a:lnTo>
                  <a:lnTo>
                    <a:pt x="53583" y="2554"/>
                  </a:lnTo>
                  <a:lnTo>
                    <a:pt x="56558" y="4624"/>
                  </a:lnTo>
                  <a:lnTo>
                    <a:pt x="65485" y="17018"/>
                  </a:lnTo>
                  <a:lnTo>
                    <a:pt x="77226" y="48421"/>
                  </a:lnTo>
                  <a:lnTo>
                    <a:pt x="80285" y="91968"/>
                  </a:lnTo>
                  <a:lnTo>
                    <a:pt x="80367" y="115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584"/>
            <p:cNvSpPr/>
            <p:nvPr/>
          </p:nvSpPr>
          <p:spPr>
            <a:xfrm>
              <a:off x="1928813" y="2160984"/>
              <a:ext cx="8930" cy="98228"/>
            </a:xfrm>
            <a:custGeom>
              <a:avLst/>
              <a:gdLst/>
              <a:ahLst/>
              <a:cxnLst/>
              <a:rect l="0" t="0" r="0" b="0"/>
              <a:pathLst>
                <a:path w="8930" h="98228">
                  <a:moveTo>
                    <a:pt x="8929" y="0"/>
                  </a:moveTo>
                  <a:lnTo>
                    <a:pt x="8929" y="42241"/>
                  </a:lnTo>
                  <a:lnTo>
                    <a:pt x="6283" y="51185"/>
                  </a:lnTo>
                  <a:lnTo>
                    <a:pt x="2792" y="59460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585"/>
            <p:cNvSpPr/>
            <p:nvPr/>
          </p:nvSpPr>
          <p:spPr>
            <a:xfrm>
              <a:off x="1830586" y="2080617"/>
              <a:ext cx="17860" cy="187525"/>
            </a:xfrm>
            <a:custGeom>
              <a:avLst/>
              <a:gdLst/>
              <a:ahLst/>
              <a:cxnLst/>
              <a:rect l="0" t="0" r="0" b="0"/>
              <a:pathLst>
                <a:path w="17860" h="187525">
                  <a:moveTo>
                    <a:pt x="0" y="0"/>
                  </a:moveTo>
                  <a:lnTo>
                    <a:pt x="992" y="39320"/>
                  </a:lnTo>
                  <a:lnTo>
                    <a:pt x="7688" y="73284"/>
                  </a:lnTo>
                  <a:lnTo>
                    <a:pt x="8766" y="113683"/>
                  </a:lnTo>
                  <a:lnTo>
                    <a:pt x="9849" y="126925"/>
                  </a:lnTo>
                  <a:lnTo>
                    <a:pt x="17612" y="166312"/>
                  </a:lnTo>
                  <a:lnTo>
                    <a:pt x="17859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586"/>
            <p:cNvSpPr/>
            <p:nvPr/>
          </p:nvSpPr>
          <p:spPr>
            <a:xfrm>
              <a:off x="1697008" y="2169914"/>
              <a:ext cx="88398" cy="89219"/>
            </a:xfrm>
            <a:custGeom>
              <a:avLst/>
              <a:gdLst/>
              <a:ahLst/>
              <a:cxnLst/>
              <a:rect l="0" t="0" r="0" b="0"/>
              <a:pathLst>
                <a:path w="88398" h="89219">
                  <a:moveTo>
                    <a:pt x="8562" y="8930"/>
                  </a:moveTo>
                  <a:lnTo>
                    <a:pt x="8562" y="21359"/>
                  </a:lnTo>
                  <a:lnTo>
                    <a:pt x="5917" y="27021"/>
                  </a:lnTo>
                  <a:lnTo>
                    <a:pt x="3822" y="29921"/>
                  </a:lnTo>
                  <a:lnTo>
                    <a:pt x="874" y="43482"/>
                  </a:lnTo>
                  <a:lnTo>
                    <a:pt x="0" y="55327"/>
                  </a:lnTo>
                  <a:lnTo>
                    <a:pt x="2442" y="61962"/>
                  </a:lnTo>
                  <a:lnTo>
                    <a:pt x="4482" y="65121"/>
                  </a:lnTo>
                  <a:lnTo>
                    <a:pt x="8749" y="82463"/>
                  </a:lnTo>
                  <a:lnTo>
                    <a:pt x="10671" y="84741"/>
                  </a:lnTo>
                  <a:lnTo>
                    <a:pt x="15453" y="87272"/>
                  </a:lnTo>
                  <a:lnTo>
                    <a:pt x="32457" y="89119"/>
                  </a:lnTo>
                  <a:lnTo>
                    <a:pt x="38365" y="89218"/>
                  </a:lnTo>
                  <a:lnTo>
                    <a:pt x="52009" y="84533"/>
                  </a:lnTo>
                  <a:lnTo>
                    <a:pt x="70520" y="71202"/>
                  </a:lnTo>
                  <a:lnTo>
                    <a:pt x="76779" y="64388"/>
                  </a:lnTo>
                  <a:lnTo>
                    <a:pt x="84888" y="50387"/>
                  </a:lnTo>
                  <a:lnTo>
                    <a:pt x="88131" y="36264"/>
                  </a:lnTo>
                  <a:lnTo>
                    <a:pt x="88397" y="33106"/>
                  </a:lnTo>
                  <a:lnTo>
                    <a:pt x="86047" y="26951"/>
                  </a:lnTo>
                  <a:lnTo>
                    <a:pt x="67925" y="5963"/>
                  </a:lnTo>
                  <a:lnTo>
                    <a:pt x="59420" y="2650"/>
                  </a:lnTo>
                  <a:lnTo>
                    <a:pt x="14991" y="46"/>
                  </a:lnTo>
                  <a:lnTo>
                    <a:pt x="856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587"/>
            <p:cNvSpPr/>
            <p:nvPr/>
          </p:nvSpPr>
          <p:spPr>
            <a:xfrm>
              <a:off x="1573411" y="2134563"/>
              <a:ext cx="85706" cy="141122"/>
            </a:xfrm>
            <a:custGeom>
              <a:avLst/>
              <a:gdLst/>
              <a:ahLst/>
              <a:cxnLst/>
              <a:rect l="0" t="0" r="0" b="0"/>
              <a:pathLst>
                <a:path w="85706" h="141122">
                  <a:moveTo>
                    <a:pt x="60722" y="8562"/>
                  </a:moveTo>
                  <a:lnTo>
                    <a:pt x="55981" y="3821"/>
                  </a:lnTo>
                  <a:lnTo>
                    <a:pt x="51008" y="1494"/>
                  </a:lnTo>
                  <a:lnTo>
                    <a:pt x="44471" y="0"/>
                  </a:lnTo>
                  <a:lnTo>
                    <a:pt x="16456" y="10670"/>
                  </a:lnTo>
                  <a:lnTo>
                    <a:pt x="4243" y="20885"/>
                  </a:lnTo>
                  <a:lnTo>
                    <a:pt x="893" y="26606"/>
                  </a:lnTo>
                  <a:lnTo>
                    <a:pt x="0" y="29521"/>
                  </a:lnTo>
                  <a:lnTo>
                    <a:pt x="397" y="32457"/>
                  </a:lnTo>
                  <a:lnTo>
                    <a:pt x="3484" y="38364"/>
                  </a:lnTo>
                  <a:lnTo>
                    <a:pt x="19251" y="56190"/>
                  </a:lnTo>
                  <a:lnTo>
                    <a:pt x="62095" y="90665"/>
                  </a:lnTo>
                  <a:lnTo>
                    <a:pt x="85705" y="113922"/>
                  </a:lnTo>
                  <a:lnTo>
                    <a:pt x="85315" y="115513"/>
                  </a:lnTo>
                  <a:lnTo>
                    <a:pt x="74923" y="127989"/>
                  </a:lnTo>
                  <a:lnTo>
                    <a:pt x="69349" y="131094"/>
                  </a:lnTo>
                  <a:lnTo>
                    <a:pt x="36369" y="141121"/>
                  </a:lnTo>
                  <a:lnTo>
                    <a:pt x="27409" y="139245"/>
                  </a:lnTo>
                  <a:lnTo>
                    <a:pt x="16786" y="135257"/>
                  </a:lnTo>
                  <a:lnTo>
                    <a:pt x="7144" y="13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588"/>
            <p:cNvSpPr/>
            <p:nvPr/>
          </p:nvSpPr>
          <p:spPr>
            <a:xfrm>
              <a:off x="1406043" y="2152101"/>
              <a:ext cx="138794" cy="133900"/>
            </a:xfrm>
            <a:custGeom>
              <a:avLst/>
              <a:gdLst/>
              <a:ahLst/>
              <a:cxnLst/>
              <a:rect l="0" t="0" r="0" b="0"/>
              <a:pathLst>
                <a:path w="138794" h="133900">
                  <a:moveTo>
                    <a:pt x="120934" y="53532"/>
                  </a:moveTo>
                  <a:lnTo>
                    <a:pt x="116193" y="53532"/>
                  </a:lnTo>
                  <a:lnTo>
                    <a:pt x="114797" y="52540"/>
                  </a:lnTo>
                  <a:lnTo>
                    <a:pt x="113866" y="50886"/>
                  </a:lnTo>
                  <a:lnTo>
                    <a:pt x="112372" y="45843"/>
                  </a:lnTo>
                  <a:lnTo>
                    <a:pt x="73296" y="5896"/>
                  </a:lnTo>
                  <a:lnTo>
                    <a:pt x="67350" y="2595"/>
                  </a:lnTo>
                  <a:lnTo>
                    <a:pt x="55448" y="475"/>
                  </a:lnTo>
                  <a:lnTo>
                    <a:pt x="37590" y="0"/>
                  </a:lnTo>
                  <a:lnTo>
                    <a:pt x="28991" y="5266"/>
                  </a:lnTo>
                  <a:lnTo>
                    <a:pt x="20539" y="13229"/>
                  </a:lnTo>
                  <a:lnTo>
                    <a:pt x="9927" y="34248"/>
                  </a:lnTo>
                  <a:lnTo>
                    <a:pt x="553" y="76239"/>
                  </a:lnTo>
                  <a:lnTo>
                    <a:pt x="0" y="81569"/>
                  </a:lnTo>
                  <a:lnTo>
                    <a:pt x="5284" y="108865"/>
                  </a:lnTo>
                  <a:lnTo>
                    <a:pt x="7123" y="111257"/>
                  </a:lnTo>
                  <a:lnTo>
                    <a:pt x="11812" y="113914"/>
                  </a:lnTo>
                  <a:lnTo>
                    <a:pt x="25817" y="115760"/>
                  </a:lnTo>
                  <a:lnTo>
                    <a:pt x="31696" y="113269"/>
                  </a:lnTo>
                  <a:lnTo>
                    <a:pt x="57217" y="90301"/>
                  </a:lnTo>
                  <a:lnTo>
                    <a:pt x="78894" y="56339"/>
                  </a:lnTo>
                  <a:lnTo>
                    <a:pt x="83342" y="43339"/>
                  </a:lnTo>
                  <a:lnTo>
                    <a:pt x="84660" y="33204"/>
                  </a:lnTo>
                  <a:lnTo>
                    <a:pt x="85837" y="31050"/>
                  </a:lnTo>
                  <a:lnTo>
                    <a:pt x="87614" y="29614"/>
                  </a:lnTo>
                  <a:lnTo>
                    <a:pt x="93762" y="26911"/>
                  </a:lnTo>
                  <a:lnTo>
                    <a:pt x="95061" y="34897"/>
                  </a:lnTo>
                  <a:lnTo>
                    <a:pt x="101823" y="55426"/>
                  </a:lnTo>
                  <a:lnTo>
                    <a:pt x="105555" y="80962"/>
                  </a:lnTo>
                  <a:lnTo>
                    <a:pt x="118284" y="109179"/>
                  </a:lnTo>
                  <a:lnTo>
                    <a:pt x="138793" y="133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589"/>
            <p:cNvSpPr/>
            <p:nvPr/>
          </p:nvSpPr>
          <p:spPr>
            <a:xfrm>
              <a:off x="1205508" y="2116458"/>
              <a:ext cx="177993" cy="436060"/>
            </a:xfrm>
            <a:custGeom>
              <a:avLst/>
              <a:gdLst/>
              <a:ahLst/>
              <a:cxnLst/>
              <a:rect l="0" t="0" r="0" b="0"/>
              <a:pathLst>
                <a:path w="177993" h="436060">
                  <a:moveTo>
                    <a:pt x="160734" y="53456"/>
                  </a:moveTo>
                  <a:lnTo>
                    <a:pt x="165475" y="48715"/>
                  </a:lnTo>
                  <a:lnTo>
                    <a:pt x="167802" y="43743"/>
                  </a:lnTo>
                  <a:lnTo>
                    <a:pt x="169555" y="23645"/>
                  </a:lnTo>
                  <a:lnTo>
                    <a:pt x="166970" y="17717"/>
                  </a:lnTo>
                  <a:lnTo>
                    <a:pt x="164891" y="14747"/>
                  </a:lnTo>
                  <a:lnTo>
                    <a:pt x="159936" y="11447"/>
                  </a:lnTo>
                  <a:lnTo>
                    <a:pt x="154426" y="8989"/>
                  </a:lnTo>
                  <a:lnTo>
                    <a:pt x="148670" y="4589"/>
                  </a:lnTo>
                  <a:lnTo>
                    <a:pt x="140159" y="1972"/>
                  </a:lnTo>
                  <a:lnTo>
                    <a:pt x="113473" y="0"/>
                  </a:lnTo>
                  <a:lnTo>
                    <a:pt x="107318" y="2578"/>
                  </a:lnTo>
                  <a:lnTo>
                    <a:pt x="104287" y="4655"/>
                  </a:lnTo>
                  <a:lnTo>
                    <a:pt x="92295" y="22246"/>
                  </a:lnTo>
                  <a:lnTo>
                    <a:pt x="84342" y="40019"/>
                  </a:lnTo>
                  <a:lnTo>
                    <a:pt x="74579" y="82434"/>
                  </a:lnTo>
                  <a:lnTo>
                    <a:pt x="71713" y="124016"/>
                  </a:lnTo>
                  <a:lnTo>
                    <a:pt x="71448" y="141964"/>
                  </a:lnTo>
                  <a:lnTo>
                    <a:pt x="76181" y="142519"/>
                  </a:lnTo>
                  <a:lnTo>
                    <a:pt x="81152" y="140003"/>
                  </a:lnTo>
                  <a:lnTo>
                    <a:pt x="92428" y="130303"/>
                  </a:lnTo>
                  <a:lnTo>
                    <a:pt x="127186" y="86250"/>
                  </a:lnTo>
                  <a:lnTo>
                    <a:pt x="141370" y="56580"/>
                  </a:lnTo>
                  <a:lnTo>
                    <a:pt x="142429" y="49641"/>
                  </a:lnTo>
                  <a:lnTo>
                    <a:pt x="143570" y="47936"/>
                  </a:lnTo>
                  <a:lnTo>
                    <a:pt x="145323" y="46799"/>
                  </a:lnTo>
                  <a:lnTo>
                    <a:pt x="147483" y="46042"/>
                  </a:lnTo>
                  <a:lnTo>
                    <a:pt x="148924" y="46529"/>
                  </a:lnTo>
                  <a:lnTo>
                    <a:pt x="149884" y="47846"/>
                  </a:lnTo>
                  <a:lnTo>
                    <a:pt x="159380" y="77985"/>
                  </a:lnTo>
                  <a:lnTo>
                    <a:pt x="163202" y="119488"/>
                  </a:lnTo>
                  <a:lnTo>
                    <a:pt x="167749" y="152727"/>
                  </a:lnTo>
                  <a:lnTo>
                    <a:pt x="171742" y="187711"/>
                  </a:lnTo>
                  <a:lnTo>
                    <a:pt x="176563" y="223212"/>
                  </a:lnTo>
                  <a:lnTo>
                    <a:pt x="177992" y="258866"/>
                  </a:lnTo>
                  <a:lnTo>
                    <a:pt x="175770" y="294566"/>
                  </a:lnTo>
                  <a:lnTo>
                    <a:pt x="170870" y="337444"/>
                  </a:lnTo>
                  <a:lnTo>
                    <a:pt x="160109" y="380976"/>
                  </a:lnTo>
                  <a:lnTo>
                    <a:pt x="148704" y="407098"/>
                  </a:lnTo>
                  <a:lnTo>
                    <a:pt x="140174" y="416675"/>
                  </a:lnTo>
                  <a:lnTo>
                    <a:pt x="118529" y="430907"/>
                  </a:lnTo>
                  <a:lnTo>
                    <a:pt x="101045" y="435499"/>
                  </a:lnTo>
                  <a:lnTo>
                    <a:pt x="71222" y="436059"/>
                  </a:lnTo>
                  <a:lnTo>
                    <a:pt x="39059" y="424954"/>
                  </a:lnTo>
                  <a:lnTo>
                    <a:pt x="29596" y="416673"/>
                  </a:lnTo>
                  <a:lnTo>
                    <a:pt x="4754" y="386246"/>
                  </a:lnTo>
                  <a:lnTo>
                    <a:pt x="0" y="374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493"/>
          <p:cNvGrpSpPr/>
          <p:nvPr/>
        </p:nvGrpSpPr>
        <p:grpSpPr>
          <a:xfrm>
            <a:off x="2411016" y="1905808"/>
            <a:ext cx="1142623" cy="540927"/>
            <a:chOff x="2411016" y="1905808"/>
            <a:chExt cx="1142623" cy="540927"/>
          </a:xfrm>
        </p:grpSpPr>
        <p:sp>
          <p:nvSpPr>
            <p:cNvPr id="49" name="SMARTInkShape-2590"/>
            <p:cNvSpPr/>
            <p:nvPr/>
          </p:nvSpPr>
          <p:spPr>
            <a:xfrm>
              <a:off x="3170039" y="1905808"/>
              <a:ext cx="44650" cy="14076"/>
            </a:xfrm>
            <a:custGeom>
              <a:avLst/>
              <a:gdLst/>
              <a:ahLst/>
              <a:cxnLst/>
              <a:rect l="0" t="0" r="0" b="0"/>
              <a:pathLst>
                <a:path w="44650" h="14076">
                  <a:moveTo>
                    <a:pt x="44649" y="5145"/>
                  </a:moveTo>
                  <a:lnTo>
                    <a:pt x="39908" y="5145"/>
                  </a:lnTo>
                  <a:lnTo>
                    <a:pt x="34935" y="2499"/>
                  </a:lnTo>
                  <a:lnTo>
                    <a:pt x="32220" y="405"/>
                  </a:lnTo>
                  <a:lnTo>
                    <a:pt x="30409" y="0"/>
                  </a:lnTo>
                  <a:lnTo>
                    <a:pt x="29203" y="723"/>
                  </a:lnTo>
                  <a:lnTo>
                    <a:pt x="28398" y="2197"/>
                  </a:lnTo>
                  <a:lnTo>
                    <a:pt x="22213" y="3835"/>
                  </a:lnTo>
                  <a:lnTo>
                    <a:pt x="6813" y="4886"/>
                  </a:lnTo>
                  <a:lnTo>
                    <a:pt x="4542" y="5965"/>
                  </a:lnTo>
                  <a:lnTo>
                    <a:pt x="3028" y="7676"/>
                  </a:lnTo>
                  <a:lnTo>
                    <a:pt x="0" y="14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591"/>
            <p:cNvSpPr/>
            <p:nvPr/>
          </p:nvSpPr>
          <p:spPr>
            <a:xfrm>
              <a:off x="3491508" y="2098477"/>
              <a:ext cx="62131" cy="133946"/>
            </a:xfrm>
            <a:custGeom>
              <a:avLst/>
              <a:gdLst/>
              <a:ahLst/>
              <a:cxnLst/>
              <a:rect l="0" t="0" r="0" b="0"/>
              <a:pathLst>
                <a:path w="62131" h="133946">
                  <a:moveTo>
                    <a:pt x="44648" y="0"/>
                  </a:moveTo>
                  <a:lnTo>
                    <a:pt x="53210" y="0"/>
                  </a:lnTo>
                  <a:lnTo>
                    <a:pt x="58209" y="4740"/>
                  </a:lnTo>
                  <a:lnTo>
                    <a:pt x="60597" y="9713"/>
                  </a:lnTo>
                  <a:lnTo>
                    <a:pt x="62130" y="25731"/>
                  </a:lnTo>
                  <a:lnTo>
                    <a:pt x="59694" y="33925"/>
                  </a:lnTo>
                  <a:lnTo>
                    <a:pt x="37593" y="75684"/>
                  </a:lnTo>
                  <a:lnTo>
                    <a:pt x="12724" y="117267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592"/>
            <p:cNvSpPr/>
            <p:nvPr/>
          </p:nvSpPr>
          <p:spPr>
            <a:xfrm>
              <a:off x="3330931" y="2018109"/>
              <a:ext cx="124668" cy="151770"/>
            </a:xfrm>
            <a:custGeom>
              <a:avLst/>
              <a:gdLst/>
              <a:ahLst/>
              <a:cxnLst/>
              <a:rect l="0" t="0" r="0" b="0"/>
              <a:pathLst>
                <a:path w="124668" h="151770">
                  <a:moveTo>
                    <a:pt x="71280" y="0"/>
                  </a:moveTo>
                  <a:lnTo>
                    <a:pt x="66540" y="0"/>
                  </a:lnTo>
                  <a:lnTo>
                    <a:pt x="61566" y="2646"/>
                  </a:lnTo>
                  <a:lnTo>
                    <a:pt x="56049" y="6137"/>
                  </a:lnTo>
                  <a:lnTo>
                    <a:pt x="21497" y="17952"/>
                  </a:lnTo>
                  <a:lnTo>
                    <a:pt x="1638" y="34075"/>
                  </a:lnTo>
                  <a:lnTo>
                    <a:pt x="641" y="37634"/>
                  </a:lnTo>
                  <a:lnTo>
                    <a:pt x="0" y="43263"/>
                  </a:lnTo>
                  <a:lnTo>
                    <a:pt x="940" y="43725"/>
                  </a:lnTo>
                  <a:lnTo>
                    <a:pt x="12223" y="47112"/>
                  </a:lnTo>
                  <a:lnTo>
                    <a:pt x="22212" y="50705"/>
                  </a:lnTo>
                  <a:lnTo>
                    <a:pt x="66194" y="59641"/>
                  </a:lnTo>
                  <a:lnTo>
                    <a:pt x="82451" y="62651"/>
                  </a:lnTo>
                  <a:lnTo>
                    <a:pt x="113849" y="80550"/>
                  </a:lnTo>
                  <a:lnTo>
                    <a:pt x="119965" y="86402"/>
                  </a:lnTo>
                  <a:lnTo>
                    <a:pt x="122683" y="92310"/>
                  </a:lnTo>
                  <a:lnTo>
                    <a:pt x="124667" y="110136"/>
                  </a:lnTo>
                  <a:lnTo>
                    <a:pt x="122127" y="116088"/>
                  </a:lnTo>
                  <a:lnTo>
                    <a:pt x="112412" y="127993"/>
                  </a:lnTo>
                  <a:lnTo>
                    <a:pt x="99122" y="136922"/>
                  </a:lnTo>
                  <a:lnTo>
                    <a:pt x="55991" y="149711"/>
                  </a:lnTo>
                  <a:lnTo>
                    <a:pt x="19878" y="151769"/>
                  </a:lnTo>
                  <a:lnTo>
                    <a:pt x="8772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593"/>
            <p:cNvSpPr/>
            <p:nvPr/>
          </p:nvSpPr>
          <p:spPr>
            <a:xfrm>
              <a:off x="3178973" y="2066543"/>
              <a:ext cx="133942" cy="112179"/>
            </a:xfrm>
            <a:custGeom>
              <a:avLst/>
              <a:gdLst/>
              <a:ahLst/>
              <a:cxnLst/>
              <a:rect l="0" t="0" r="0" b="0"/>
              <a:pathLst>
                <a:path w="133942" h="112179">
                  <a:moveTo>
                    <a:pt x="53574" y="5145"/>
                  </a:moveTo>
                  <a:lnTo>
                    <a:pt x="39913" y="5145"/>
                  </a:lnTo>
                  <a:lnTo>
                    <a:pt x="34935" y="2499"/>
                  </a:lnTo>
                  <a:lnTo>
                    <a:pt x="32218" y="404"/>
                  </a:lnTo>
                  <a:lnTo>
                    <a:pt x="30407" y="0"/>
                  </a:lnTo>
                  <a:lnTo>
                    <a:pt x="29200" y="722"/>
                  </a:lnTo>
                  <a:lnTo>
                    <a:pt x="24854" y="6480"/>
                  </a:lnTo>
                  <a:lnTo>
                    <a:pt x="5836" y="26059"/>
                  </a:lnTo>
                  <a:lnTo>
                    <a:pt x="2591" y="34614"/>
                  </a:lnTo>
                  <a:lnTo>
                    <a:pt x="41" y="79082"/>
                  </a:lnTo>
                  <a:lnTo>
                    <a:pt x="0" y="97376"/>
                  </a:lnTo>
                  <a:lnTo>
                    <a:pt x="991" y="99374"/>
                  </a:lnTo>
                  <a:lnTo>
                    <a:pt x="2643" y="100707"/>
                  </a:lnTo>
                  <a:lnTo>
                    <a:pt x="7126" y="103179"/>
                  </a:lnTo>
                  <a:lnTo>
                    <a:pt x="15227" y="109157"/>
                  </a:lnTo>
                  <a:lnTo>
                    <a:pt x="23912" y="111369"/>
                  </a:lnTo>
                  <a:lnTo>
                    <a:pt x="38705" y="112178"/>
                  </a:lnTo>
                  <a:lnTo>
                    <a:pt x="44650" y="109600"/>
                  </a:lnTo>
                  <a:lnTo>
                    <a:pt x="87712" y="82488"/>
                  </a:lnTo>
                  <a:lnTo>
                    <a:pt x="118975" y="62689"/>
                  </a:lnTo>
                  <a:lnTo>
                    <a:pt x="133941" y="58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594"/>
            <p:cNvSpPr/>
            <p:nvPr/>
          </p:nvSpPr>
          <p:spPr>
            <a:xfrm>
              <a:off x="3125391" y="2062758"/>
              <a:ext cx="17751" cy="125016"/>
            </a:xfrm>
            <a:custGeom>
              <a:avLst/>
              <a:gdLst/>
              <a:ahLst/>
              <a:cxnLst/>
              <a:rect l="0" t="0" r="0" b="0"/>
              <a:pathLst>
                <a:path w="17751" h="125016">
                  <a:moveTo>
                    <a:pt x="8929" y="0"/>
                  </a:moveTo>
                  <a:lnTo>
                    <a:pt x="8929" y="13561"/>
                  </a:lnTo>
                  <a:lnTo>
                    <a:pt x="9922" y="14994"/>
                  </a:lnTo>
                  <a:lnTo>
                    <a:pt x="11575" y="15949"/>
                  </a:lnTo>
                  <a:lnTo>
                    <a:pt x="13670" y="16586"/>
                  </a:lnTo>
                  <a:lnTo>
                    <a:pt x="15066" y="18002"/>
                  </a:lnTo>
                  <a:lnTo>
                    <a:pt x="16618" y="22222"/>
                  </a:lnTo>
                  <a:lnTo>
                    <a:pt x="17750" y="38817"/>
                  </a:lnTo>
                  <a:lnTo>
                    <a:pt x="15165" y="44702"/>
                  </a:lnTo>
                  <a:lnTo>
                    <a:pt x="13086" y="47661"/>
                  </a:lnTo>
                  <a:lnTo>
                    <a:pt x="10161" y="61306"/>
                  </a:lnTo>
                  <a:lnTo>
                    <a:pt x="8181" y="76565"/>
                  </a:lnTo>
                  <a:lnTo>
                    <a:pt x="2865" y="87068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595"/>
            <p:cNvSpPr/>
            <p:nvPr/>
          </p:nvSpPr>
          <p:spPr>
            <a:xfrm>
              <a:off x="2991445" y="2062758"/>
              <a:ext cx="107158" cy="17860"/>
            </a:xfrm>
            <a:custGeom>
              <a:avLst/>
              <a:gdLst/>
              <a:ahLst/>
              <a:cxnLst/>
              <a:rect l="0" t="0" r="0" b="0"/>
              <a:pathLst>
                <a:path w="107158" h="17860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7689" y="4740"/>
                  </a:lnTo>
                  <a:lnTo>
                    <a:pt x="9095" y="6137"/>
                  </a:lnTo>
                  <a:lnTo>
                    <a:pt x="13303" y="7688"/>
                  </a:lnTo>
                  <a:lnTo>
                    <a:pt x="24089" y="9677"/>
                  </a:lnTo>
                  <a:lnTo>
                    <a:pt x="33816" y="14994"/>
                  </a:lnTo>
                  <a:lnTo>
                    <a:pt x="77319" y="17837"/>
                  </a:lnTo>
                  <a:lnTo>
                    <a:pt x="10715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596"/>
            <p:cNvSpPr/>
            <p:nvPr/>
          </p:nvSpPr>
          <p:spPr>
            <a:xfrm>
              <a:off x="3000375" y="1955602"/>
              <a:ext cx="26717" cy="258962"/>
            </a:xfrm>
            <a:custGeom>
              <a:avLst/>
              <a:gdLst/>
              <a:ahLst/>
              <a:cxnLst/>
              <a:rect l="0" t="0" r="0" b="0"/>
              <a:pathLst>
                <a:path w="26717" h="258962">
                  <a:moveTo>
                    <a:pt x="0" y="0"/>
                  </a:moveTo>
                  <a:lnTo>
                    <a:pt x="8821" y="0"/>
                  </a:lnTo>
                  <a:lnTo>
                    <a:pt x="8898" y="4740"/>
                  </a:lnTo>
                  <a:lnTo>
                    <a:pt x="17030" y="33010"/>
                  </a:lnTo>
                  <a:lnTo>
                    <a:pt x="17787" y="71906"/>
                  </a:lnTo>
                  <a:lnTo>
                    <a:pt x="18845" y="110904"/>
                  </a:lnTo>
                  <a:lnTo>
                    <a:pt x="25961" y="154926"/>
                  </a:lnTo>
                  <a:lnTo>
                    <a:pt x="26716" y="198527"/>
                  </a:lnTo>
                  <a:lnTo>
                    <a:pt x="25776" y="217021"/>
                  </a:lnTo>
                  <a:lnTo>
                    <a:pt x="17859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597"/>
            <p:cNvSpPr/>
            <p:nvPr/>
          </p:nvSpPr>
          <p:spPr>
            <a:xfrm>
              <a:off x="2857500" y="2040074"/>
              <a:ext cx="114658" cy="138761"/>
            </a:xfrm>
            <a:custGeom>
              <a:avLst/>
              <a:gdLst/>
              <a:ahLst/>
              <a:cxnLst/>
              <a:rect l="0" t="0" r="0" b="0"/>
              <a:pathLst>
                <a:path w="114658" h="138761">
                  <a:moveTo>
                    <a:pt x="80367" y="31614"/>
                  </a:moveTo>
                  <a:lnTo>
                    <a:pt x="80367" y="23052"/>
                  </a:lnTo>
                  <a:lnTo>
                    <a:pt x="74230" y="15627"/>
                  </a:lnTo>
                  <a:lnTo>
                    <a:pt x="71805" y="6443"/>
                  </a:lnTo>
                  <a:lnTo>
                    <a:pt x="66806" y="563"/>
                  </a:lnTo>
                  <a:lnTo>
                    <a:pt x="65373" y="0"/>
                  </a:lnTo>
                  <a:lnTo>
                    <a:pt x="64418" y="616"/>
                  </a:lnTo>
                  <a:lnTo>
                    <a:pt x="63781" y="2018"/>
                  </a:lnTo>
                  <a:lnTo>
                    <a:pt x="62364" y="2954"/>
                  </a:lnTo>
                  <a:lnTo>
                    <a:pt x="55630" y="5262"/>
                  </a:lnTo>
                  <a:lnTo>
                    <a:pt x="47351" y="10797"/>
                  </a:lnTo>
                  <a:lnTo>
                    <a:pt x="38614" y="13870"/>
                  </a:lnTo>
                  <a:lnTo>
                    <a:pt x="32706" y="18105"/>
                  </a:lnTo>
                  <a:lnTo>
                    <a:pt x="29419" y="23295"/>
                  </a:lnTo>
                  <a:lnTo>
                    <a:pt x="26966" y="28908"/>
                  </a:lnTo>
                  <a:lnTo>
                    <a:pt x="20998" y="37647"/>
                  </a:lnTo>
                  <a:lnTo>
                    <a:pt x="18790" y="46520"/>
                  </a:lnTo>
                  <a:lnTo>
                    <a:pt x="17982" y="61382"/>
                  </a:lnTo>
                  <a:lnTo>
                    <a:pt x="18933" y="63365"/>
                  </a:lnTo>
                  <a:lnTo>
                    <a:pt x="20560" y="64688"/>
                  </a:lnTo>
                  <a:lnTo>
                    <a:pt x="25013" y="67149"/>
                  </a:lnTo>
                  <a:lnTo>
                    <a:pt x="33098" y="73121"/>
                  </a:lnTo>
                  <a:lnTo>
                    <a:pt x="38853" y="74866"/>
                  </a:lnTo>
                  <a:lnTo>
                    <a:pt x="56770" y="76979"/>
                  </a:lnTo>
                  <a:lnTo>
                    <a:pt x="96317" y="92091"/>
                  </a:lnTo>
                  <a:lnTo>
                    <a:pt x="99930" y="92768"/>
                  </a:lnTo>
                  <a:lnTo>
                    <a:pt x="102339" y="94211"/>
                  </a:lnTo>
                  <a:lnTo>
                    <a:pt x="103944" y="96166"/>
                  </a:lnTo>
                  <a:lnTo>
                    <a:pt x="105015" y="98461"/>
                  </a:lnTo>
                  <a:lnTo>
                    <a:pt x="106721" y="99991"/>
                  </a:lnTo>
                  <a:lnTo>
                    <a:pt x="111262" y="101691"/>
                  </a:lnTo>
                  <a:lnTo>
                    <a:pt x="112870" y="103136"/>
                  </a:lnTo>
                  <a:lnTo>
                    <a:pt x="114657" y="107388"/>
                  </a:lnTo>
                  <a:lnTo>
                    <a:pt x="114141" y="109911"/>
                  </a:lnTo>
                  <a:lnTo>
                    <a:pt x="108674" y="118203"/>
                  </a:lnTo>
                  <a:lnTo>
                    <a:pt x="103532" y="124006"/>
                  </a:lnTo>
                  <a:lnTo>
                    <a:pt x="97939" y="127248"/>
                  </a:lnTo>
                  <a:lnTo>
                    <a:pt x="56387" y="137912"/>
                  </a:lnTo>
                  <a:lnTo>
                    <a:pt x="15001" y="138760"/>
                  </a:lnTo>
                  <a:lnTo>
                    <a:pt x="12978" y="137771"/>
                  </a:lnTo>
                  <a:lnTo>
                    <a:pt x="11628" y="136120"/>
                  </a:lnTo>
                  <a:lnTo>
                    <a:pt x="10729" y="134026"/>
                  </a:lnTo>
                  <a:lnTo>
                    <a:pt x="9137" y="132631"/>
                  </a:lnTo>
                  <a:lnTo>
                    <a:pt x="0" y="129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598"/>
            <p:cNvSpPr/>
            <p:nvPr/>
          </p:nvSpPr>
          <p:spPr>
            <a:xfrm>
              <a:off x="2723566" y="2064034"/>
              <a:ext cx="116076" cy="150530"/>
            </a:xfrm>
            <a:custGeom>
              <a:avLst/>
              <a:gdLst/>
              <a:ahLst/>
              <a:cxnLst/>
              <a:rect l="0" t="0" r="0" b="0"/>
              <a:pathLst>
                <a:path w="116076" h="150530">
                  <a:moveTo>
                    <a:pt x="71426" y="25513"/>
                  </a:moveTo>
                  <a:lnTo>
                    <a:pt x="62864" y="25513"/>
                  </a:lnTo>
                  <a:lnTo>
                    <a:pt x="62605" y="20772"/>
                  </a:lnTo>
                  <a:lnTo>
                    <a:pt x="61577" y="19376"/>
                  </a:lnTo>
                  <a:lnTo>
                    <a:pt x="57788" y="17824"/>
                  </a:lnTo>
                  <a:lnTo>
                    <a:pt x="56381" y="16418"/>
                  </a:lnTo>
                  <a:lnTo>
                    <a:pt x="54818" y="12211"/>
                  </a:lnTo>
                  <a:lnTo>
                    <a:pt x="53408" y="10691"/>
                  </a:lnTo>
                  <a:lnTo>
                    <a:pt x="44546" y="6928"/>
                  </a:lnTo>
                  <a:lnTo>
                    <a:pt x="37067" y="0"/>
                  </a:lnTo>
                  <a:lnTo>
                    <a:pt x="35622" y="567"/>
                  </a:lnTo>
                  <a:lnTo>
                    <a:pt x="14468" y="19983"/>
                  </a:lnTo>
                  <a:lnTo>
                    <a:pt x="11385" y="28347"/>
                  </a:lnTo>
                  <a:lnTo>
                    <a:pt x="7003" y="44212"/>
                  </a:lnTo>
                  <a:lnTo>
                    <a:pt x="2067" y="61480"/>
                  </a:lnTo>
                  <a:lnTo>
                    <a:pt x="43" y="105103"/>
                  </a:lnTo>
                  <a:lnTo>
                    <a:pt x="0" y="117633"/>
                  </a:lnTo>
                  <a:lnTo>
                    <a:pt x="2639" y="123671"/>
                  </a:lnTo>
                  <a:lnTo>
                    <a:pt x="7678" y="130892"/>
                  </a:lnTo>
                  <a:lnTo>
                    <a:pt x="11013" y="131879"/>
                  </a:lnTo>
                  <a:lnTo>
                    <a:pt x="13291" y="132143"/>
                  </a:lnTo>
                  <a:lnTo>
                    <a:pt x="18469" y="129789"/>
                  </a:lnTo>
                  <a:lnTo>
                    <a:pt x="39062" y="111415"/>
                  </a:lnTo>
                  <a:lnTo>
                    <a:pt x="42160" y="105694"/>
                  </a:lnTo>
                  <a:lnTo>
                    <a:pt x="57896" y="62809"/>
                  </a:lnTo>
                  <a:lnTo>
                    <a:pt x="64536" y="43972"/>
                  </a:lnTo>
                  <a:lnTo>
                    <a:pt x="68364" y="37686"/>
                  </a:lnTo>
                  <a:lnTo>
                    <a:pt x="71391" y="25671"/>
                  </a:lnTo>
                  <a:lnTo>
                    <a:pt x="79111" y="25527"/>
                  </a:lnTo>
                  <a:lnTo>
                    <a:pt x="79526" y="26514"/>
                  </a:lnTo>
                  <a:lnTo>
                    <a:pt x="79987" y="30257"/>
                  </a:lnTo>
                  <a:lnTo>
                    <a:pt x="82838" y="35228"/>
                  </a:lnTo>
                  <a:lnTo>
                    <a:pt x="86420" y="40745"/>
                  </a:lnTo>
                  <a:lnTo>
                    <a:pt x="88436" y="50421"/>
                  </a:lnTo>
                  <a:lnTo>
                    <a:pt x="90026" y="64423"/>
                  </a:lnTo>
                  <a:lnTo>
                    <a:pt x="96941" y="81704"/>
                  </a:lnTo>
                  <a:lnTo>
                    <a:pt x="98956" y="100039"/>
                  </a:lnTo>
                  <a:lnTo>
                    <a:pt x="105871" y="117409"/>
                  </a:lnTo>
                  <a:lnTo>
                    <a:pt x="107033" y="135613"/>
                  </a:lnTo>
                  <a:lnTo>
                    <a:pt x="108063" y="137608"/>
                  </a:lnTo>
                  <a:lnTo>
                    <a:pt x="109741" y="138938"/>
                  </a:lnTo>
                  <a:lnTo>
                    <a:pt x="111852" y="139825"/>
                  </a:lnTo>
                  <a:lnTo>
                    <a:pt x="113260" y="141409"/>
                  </a:lnTo>
                  <a:lnTo>
                    <a:pt x="116075" y="1505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599"/>
            <p:cNvSpPr/>
            <p:nvPr/>
          </p:nvSpPr>
          <p:spPr>
            <a:xfrm>
              <a:off x="2607469" y="1991320"/>
              <a:ext cx="35671" cy="267892"/>
            </a:xfrm>
            <a:custGeom>
              <a:avLst/>
              <a:gdLst/>
              <a:ahLst/>
              <a:cxnLst/>
              <a:rect l="0" t="0" r="0" b="0"/>
              <a:pathLst>
                <a:path w="35671" h="267892">
                  <a:moveTo>
                    <a:pt x="26789" y="0"/>
                  </a:moveTo>
                  <a:lnTo>
                    <a:pt x="31529" y="4741"/>
                  </a:lnTo>
                  <a:lnTo>
                    <a:pt x="33857" y="9714"/>
                  </a:lnTo>
                  <a:lnTo>
                    <a:pt x="35670" y="48099"/>
                  </a:lnTo>
                  <a:lnTo>
                    <a:pt x="34720" y="89751"/>
                  </a:lnTo>
                  <a:lnTo>
                    <a:pt x="28029" y="134005"/>
                  </a:lnTo>
                  <a:lnTo>
                    <a:pt x="19885" y="178602"/>
                  </a:lnTo>
                  <a:lnTo>
                    <a:pt x="15391" y="222459"/>
                  </a:lnTo>
                  <a:lnTo>
                    <a:pt x="9780" y="245776"/>
                  </a:lnTo>
                  <a:lnTo>
                    <a:pt x="9042" y="261769"/>
                  </a:lnTo>
                  <a:lnTo>
                    <a:pt x="8012" y="263810"/>
                  </a:lnTo>
                  <a:lnTo>
                    <a:pt x="6333" y="265170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600"/>
            <p:cNvSpPr/>
            <p:nvPr/>
          </p:nvSpPr>
          <p:spPr>
            <a:xfrm>
              <a:off x="2419945" y="2081030"/>
              <a:ext cx="151757" cy="142463"/>
            </a:xfrm>
            <a:custGeom>
              <a:avLst/>
              <a:gdLst/>
              <a:ahLst/>
              <a:cxnLst/>
              <a:rect l="0" t="0" r="0" b="0"/>
              <a:pathLst>
                <a:path w="151757" h="142463">
                  <a:moveTo>
                    <a:pt x="0" y="35306"/>
                  </a:moveTo>
                  <a:lnTo>
                    <a:pt x="4741" y="30565"/>
                  </a:lnTo>
                  <a:lnTo>
                    <a:pt x="7068" y="25592"/>
                  </a:lnTo>
                  <a:lnTo>
                    <a:pt x="7689" y="22877"/>
                  </a:lnTo>
                  <a:lnTo>
                    <a:pt x="13303" y="14315"/>
                  </a:lnTo>
                  <a:lnTo>
                    <a:pt x="21126" y="11094"/>
                  </a:lnTo>
                  <a:lnTo>
                    <a:pt x="30226" y="8670"/>
                  </a:lnTo>
                  <a:lnTo>
                    <a:pt x="44152" y="1675"/>
                  </a:lnTo>
                  <a:lnTo>
                    <a:pt x="61197" y="0"/>
                  </a:lnTo>
                  <a:lnTo>
                    <a:pt x="69533" y="2416"/>
                  </a:lnTo>
                  <a:lnTo>
                    <a:pt x="76544" y="5805"/>
                  </a:lnTo>
                  <a:lnTo>
                    <a:pt x="96903" y="12900"/>
                  </a:lnTo>
                  <a:lnTo>
                    <a:pt x="113252" y="22685"/>
                  </a:lnTo>
                  <a:lnTo>
                    <a:pt x="131916" y="28293"/>
                  </a:lnTo>
                  <a:lnTo>
                    <a:pt x="138997" y="32189"/>
                  </a:lnTo>
                  <a:lnTo>
                    <a:pt x="145451" y="33921"/>
                  </a:lnTo>
                  <a:lnTo>
                    <a:pt x="147569" y="35375"/>
                  </a:lnTo>
                  <a:lnTo>
                    <a:pt x="148981" y="37336"/>
                  </a:lnTo>
                  <a:lnTo>
                    <a:pt x="150550" y="42161"/>
                  </a:lnTo>
                  <a:lnTo>
                    <a:pt x="151756" y="65107"/>
                  </a:lnTo>
                  <a:lnTo>
                    <a:pt x="147050" y="78752"/>
                  </a:lnTo>
                  <a:lnTo>
                    <a:pt x="139439" y="87027"/>
                  </a:lnTo>
                  <a:lnTo>
                    <a:pt x="95116" y="118761"/>
                  </a:lnTo>
                  <a:lnTo>
                    <a:pt x="78344" y="128715"/>
                  </a:lnTo>
                  <a:lnTo>
                    <a:pt x="45762" y="141509"/>
                  </a:lnTo>
                  <a:lnTo>
                    <a:pt x="35719" y="142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601"/>
            <p:cNvSpPr/>
            <p:nvPr/>
          </p:nvSpPr>
          <p:spPr>
            <a:xfrm>
              <a:off x="2411016" y="2089547"/>
              <a:ext cx="44649" cy="357188"/>
            </a:xfrm>
            <a:custGeom>
              <a:avLst/>
              <a:gdLst/>
              <a:ahLst/>
              <a:cxnLst/>
              <a:rect l="0" t="0" r="0" b="0"/>
              <a:pathLst>
                <a:path w="44649" h="357188">
                  <a:moveTo>
                    <a:pt x="44648" y="0"/>
                  </a:moveTo>
                  <a:lnTo>
                    <a:pt x="44648" y="39292"/>
                  </a:lnTo>
                  <a:lnTo>
                    <a:pt x="42002" y="73770"/>
                  </a:lnTo>
                  <a:lnTo>
                    <a:pt x="36960" y="112357"/>
                  </a:lnTo>
                  <a:lnTo>
                    <a:pt x="29826" y="152060"/>
                  </a:lnTo>
                  <a:lnTo>
                    <a:pt x="26697" y="185504"/>
                  </a:lnTo>
                  <a:lnTo>
                    <a:pt x="17253" y="229715"/>
                  </a:lnTo>
                  <a:lnTo>
                    <a:pt x="10573" y="267405"/>
                  </a:lnTo>
                  <a:lnTo>
                    <a:pt x="2078" y="309829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494"/>
          <p:cNvGrpSpPr/>
          <p:nvPr/>
        </p:nvGrpSpPr>
        <p:grpSpPr>
          <a:xfrm>
            <a:off x="3786709" y="1812727"/>
            <a:ext cx="517401" cy="267891"/>
            <a:chOff x="3786709" y="1812727"/>
            <a:chExt cx="517401" cy="267891"/>
          </a:xfrm>
        </p:grpSpPr>
        <p:sp>
          <p:nvSpPr>
            <p:cNvPr id="62" name="SMARTInkShape-2602"/>
            <p:cNvSpPr/>
            <p:nvPr/>
          </p:nvSpPr>
          <p:spPr>
            <a:xfrm>
              <a:off x="4188181" y="1812727"/>
              <a:ext cx="115929" cy="223243"/>
            </a:xfrm>
            <a:custGeom>
              <a:avLst/>
              <a:gdLst/>
              <a:ahLst/>
              <a:cxnLst/>
              <a:rect l="0" t="0" r="0" b="0"/>
              <a:pathLst>
                <a:path w="115929" h="223243">
                  <a:moveTo>
                    <a:pt x="115928" y="0"/>
                  </a:moveTo>
                  <a:lnTo>
                    <a:pt x="115928" y="43114"/>
                  </a:lnTo>
                  <a:lnTo>
                    <a:pt x="113283" y="81341"/>
                  </a:lnTo>
                  <a:lnTo>
                    <a:pt x="108240" y="121018"/>
                  </a:lnTo>
                  <a:lnTo>
                    <a:pt x="104516" y="159424"/>
                  </a:lnTo>
                  <a:lnTo>
                    <a:pt x="99343" y="184288"/>
                  </a:lnTo>
                  <a:lnTo>
                    <a:pt x="98079" y="214000"/>
                  </a:lnTo>
                  <a:lnTo>
                    <a:pt x="97077" y="175160"/>
                  </a:lnTo>
                  <a:lnTo>
                    <a:pt x="87045" y="136564"/>
                  </a:lnTo>
                  <a:lnTo>
                    <a:pt x="68181" y="105574"/>
                  </a:lnTo>
                  <a:lnTo>
                    <a:pt x="62296" y="101492"/>
                  </a:lnTo>
                  <a:lnTo>
                    <a:pt x="59337" y="100403"/>
                  </a:lnTo>
                  <a:lnTo>
                    <a:pt x="56373" y="100670"/>
                  </a:lnTo>
                  <a:lnTo>
                    <a:pt x="41841" y="105581"/>
                  </a:lnTo>
                  <a:lnTo>
                    <a:pt x="36771" y="106105"/>
                  </a:lnTo>
                  <a:lnTo>
                    <a:pt x="32399" y="108440"/>
                  </a:lnTo>
                  <a:lnTo>
                    <a:pt x="11994" y="131420"/>
                  </a:lnTo>
                  <a:lnTo>
                    <a:pt x="3884" y="145875"/>
                  </a:lnTo>
                  <a:lnTo>
                    <a:pt x="1040" y="157875"/>
                  </a:lnTo>
                  <a:lnTo>
                    <a:pt x="0" y="180213"/>
                  </a:lnTo>
                  <a:lnTo>
                    <a:pt x="4630" y="194838"/>
                  </a:lnTo>
                  <a:lnTo>
                    <a:pt x="15083" y="210429"/>
                  </a:lnTo>
                  <a:lnTo>
                    <a:pt x="20837" y="216886"/>
                  </a:lnTo>
                  <a:lnTo>
                    <a:pt x="29348" y="220417"/>
                  </a:lnTo>
                  <a:lnTo>
                    <a:pt x="73370" y="223131"/>
                  </a:lnTo>
                  <a:lnTo>
                    <a:pt x="98069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603"/>
            <p:cNvSpPr/>
            <p:nvPr/>
          </p:nvSpPr>
          <p:spPr>
            <a:xfrm>
              <a:off x="4000609" y="1920084"/>
              <a:ext cx="115978" cy="124648"/>
            </a:xfrm>
            <a:custGeom>
              <a:avLst/>
              <a:gdLst/>
              <a:ahLst/>
              <a:cxnLst/>
              <a:rect l="0" t="0" r="0" b="0"/>
              <a:pathLst>
                <a:path w="115978" h="124648">
                  <a:moveTo>
                    <a:pt x="8821" y="26588"/>
                  </a:moveTo>
                  <a:lnTo>
                    <a:pt x="8821" y="68455"/>
                  </a:lnTo>
                  <a:lnTo>
                    <a:pt x="8821" y="111815"/>
                  </a:lnTo>
                  <a:lnTo>
                    <a:pt x="8821" y="122907"/>
                  </a:lnTo>
                  <a:lnTo>
                    <a:pt x="7829" y="123543"/>
                  </a:lnTo>
                  <a:lnTo>
                    <a:pt x="1132" y="124647"/>
                  </a:lnTo>
                  <a:lnTo>
                    <a:pt x="718" y="123711"/>
                  </a:lnTo>
                  <a:lnTo>
                    <a:pt x="0" y="107630"/>
                  </a:lnTo>
                  <a:lnTo>
                    <a:pt x="8992" y="68125"/>
                  </a:lnTo>
                  <a:lnTo>
                    <a:pt x="26865" y="26580"/>
                  </a:lnTo>
                  <a:lnTo>
                    <a:pt x="33707" y="15670"/>
                  </a:lnTo>
                  <a:lnTo>
                    <a:pt x="47724" y="4942"/>
                  </a:lnTo>
                  <a:lnTo>
                    <a:pt x="58602" y="1323"/>
                  </a:lnTo>
                  <a:lnTo>
                    <a:pt x="74197" y="0"/>
                  </a:lnTo>
                  <a:lnTo>
                    <a:pt x="80210" y="2534"/>
                  </a:lnTo>
                  <a:lnTo>
                    <a:pt x="83203" y="4599"/>
                  </a:lnTo>
                  <a:lnTo>
                    <a:pt x="85198" y="7960"/>
                  </a:lnTo>
                  <a:lnTo>
                    <a:pt x="98179" y="50352"/>
                  </a:lnTo>
                  <a:lnTo>
                    <a:pt x="105002" y="71815"/>
                  </a:lnTo>
                  <a:lnTo>
                    <a:pt x="107770" y="93949"/>
                  </a:lnTo>
                  <a:lnTo>
                    <a:pt x="114062" y="106738"/>
                  </a:lnTo>
                  <a:lnTo>
                    <a:pt x="115977" y="115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604"/>
            <p:cNvSpPr/>
            <p:nvPr/>
          </p:nvSpPr>
          <p:spPr>
            <a:xfrm>
              <a:off x="3786709" y="1928816"/>
              <a:ext cx="133425" cy="151802"/>
            </a:xfrm>
            <a:custGeom>
              <a:avLst/>
              <a:gdLst/>
              <a:ahLst/>
              <a:cxnLst/>
              <a:rect l="0" t="0" r="0" b="0"/>
              <a:pathLst>
                <a:path w="133425" h="151802">
                  <a:moveTo>
                    <a:pt x="97705" y="26786"/>
                  </a:moveTo>
                  <a:lnTo>
                    <a:pt x="90016" y="19097"/>
                  </a:lnTo>
                  <a:lnTo>
                    <a:pt x="89143" y="13483"/>
                  </a:lnTo>
                  <a:lnTo>
                    <a:pt x="88028" y="11964"/>
                  </a:lnTo>
                  <a:lnTo>
                    <a:pt x="84144" y="10276"/>
                  </a:lnTo>
                  <a:lnTo>
                    <a:pt x="82711" y="8834"/>
                  </a:lnTo>
                  <a:lnTo>
                    <a:pt x="80223" y="1356"/>
                  </a:lnTo>
                  <a:lnTo>
                    <a:pt x="77368" y="601"/>
                  </a:lnTo>
                  <a:lnTo>
                    <a:pt x="45878" y="0"/>
                  </a:lnTo>
                  <a:lnTo>
                    <a:pt x="39905" y="4738"/>
                  </a:lnTo>
                  <a:lnTo>
                    <a:pt x="17289" y="44946"/>
                  </a:lnTo>
                  <a:lnTo>
                    <a:pt x="3441" y="74450"/>
                  </a:lnTo>
                  <a:lnTo>
                    <a:pt x="0" y="104181"/>
                  </a:lnTo>
                  <a:lnTo>
                    <a:pt x="2356" y="113439"/>
                  </a:lnTo>
                  <a:lnTo>
                    <a:pt x="6615" y="124229"/>
                  </a:lnTo>
                  <a:lnTo>
                    <a:pt x="7213" y="127467"/>
                  </a:lnTo>
                  <a:lnTo>
                    <a:pt x="8603" y="129625"/>
                  </a:lnTo>
                  <a:lnTo>
                    <a:pt x="10523" y="131064"/>
                  </a:lnTo>
                  <a:lnTo>
                    <a:pt x="15301" y="132663"/>
                  </a:lnTo>
                  <a:lnTo>
                    <a:pt x="29368" y="133773"/>
                  </a:lnTo>
                  <a:lnTo>
                    <a:pt x="35252" y="131221"/>
                  </a:lnTo>
                  <a:lnTo>
                    <a:pt x="38210" y="129151"/>
                  </a:lnTo>
                  <a:lnTo>
                    <a:pt x="40183" y="125787"/>
                  </a:lnTo>
                  <a:lnTo>
                    <a:pt x="45993" y="108776"/>
                  </a:lnTo>
                  <a:lnTo>
                    <a:pt x="70964" y="69382"/>
                  </a:lnTo>
                  <a:lnTo>
                    <a:pt x="95060" y="28827"/>
                  </a:lnTo>
                  <a:lnTo>
                    <a:pt x="95942" y="25170"/>
                  </a:lnTo>
                  <a:lnTo>
                    <a:pt x="97522" y="22732"/>
                  </a:lnTo>
                  <a:lnTo>
                    <a:pt x="99567" y="21106"/>
                  </a:lnTo>
                  <a:lnTo>
                    <a:pt x="106221" y="18046"/>
                  </a:lnTo>
                  <a:lnTo>
                    <a:pt x="106512" y="22653"/>
                  </a:lnTo>
                  <a:lnTo>
                    <a:pt x="105561" y="24030"/>
                  </a:lnTo>
                  <a:lnTo>
                    <a:pt x="103934" y="24949"/>
                  </a:lnTo>
                  <a:lnTo>
                    <a:pt x="101858" y="25561"/>
                  </a:lnTo>
                  <a:lnTo>
                    <a:pt x="100473" y="27954"/>
                  </a:lnTo>
                  <a:lnTo>
                    <a:pt x="98069" y="51536"/>
                  </a:lnTo>
                  <a:lnTo>
                    <a:pt x="98719" y="89367"/>
                  </a:lnTo>
                  <a:lnTo>
                    <a:pt x="108730" y="122806"/>
                  </a:lnTo>
                  <a:lnTo>
                    <a:pt x="121794" y="144749"/>
                  </a:lnTo>
                  <a:lnTo>
                    <a:pt x="133424" y="151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SMARTInkShape-Group495"/>
          <p:cNvGrpSpPr/>
          <p:nvPr/>
        </p:nvGrpSpPr>
        <p:grpSpPr>
          <a:xfrm>
            <a:off x="4536281" y="1804284"/>
            <a:ext cx="847786" cy="267405"/>
            <a:chOff x="4536281" y="1804284"/>
            <a:chExt cx="847786" cy="267405"/>
          </a:xfrm>
        </p:grpSpPr>
        <p:sp>
          <p:nvSpPr>
            <p:cNvPr id="66" name="SMARTInkShape-2605"/>
            <p:cNvSpPr/>
            <p:nvPr/>
          </p:nvSpPr>
          <p:spPr>
            <a:xfrm>
              <a:off x="5264626" y="1902023"/>
              <a:ext cx="119441" cy="160212"/>
            </a:xfrm>
            <a:custGeom>
              <a:avLst/>
              <a:gdLst/>
              <a:ahLst/>
              <a:cxnLst/>
              <a:rect l="0" t="0" r="0" b="0"/>
              <a:pathLst>
                <a:path w="119441" h="160212">
                  <a:moveTo>
                    <a:pt x="93187" y="0"/>
                  </a:moveTo>
                  <a:lnTo>
                    <a:pt x="50346" y="0"/>
                  </a:lnTo>
                  <a:lnTo>
                    <a:pt x="42396" y="993"/>
                  </a:lnTo>
                  <a:lnTo>
                    <a:pt x="13418" y="11024"/>
                  </a:lnTo>
                  <a:lnTo>
                    <a:pt x="1031" y="21250"/>
                  </a:lnTo>
                  <a:lnTo>
                    <a:pt x="0" y="23097"/>
                  </a:lnTo>
                  <a:lnTo>
                    <a:pt x="304" y="24328"/>
                  </a:lnTo>
                  <a:lnTo>
                    <a:pt x="1499" y="25148"/>
                  </a:lnTo>
                  <a:lnTo>
                    <a:pt x="2827" y="28706"/>
                  </a:lnTo>
                  <a:lnTo>
                    <a:pt x="3182" y="31044"/>
                  </a:lnTo>
                  <a:lnTo>
                    <a:pt x="13160" y="43815"/>
                  </a:lnTo>
                  <a:lnTo>
                    <a:pt x="23224" y="49239"/>
                  </a:lnTo>
                  <a:lnTo>
                    <a:pt x="34310" y="53634"/>
                  </a:lnTo>
                  <a:lnTo>
                    <a:pt x="75365" y="79935"/>
                  </a:lnTo>
                  <a:lnTo>
                    <a:pt x="94407" y="92189"/>
                  </a:lnTo>
                  <a:lnTo>
                    <a:pt x="115904" y="121207"/>
                  </a:lnTo>
                  <a:lnTo>
                    <a:pt x="118769" y="130722"/>
                  </a:lnTo>
                  <a:lnTo>
                    <a:pt x="119440" y="136813"/>
                  </a:lnTo>
                  <a:lnTo>
                    <a:pt x="117091" y="142827"/>
                  </a:lnTo>
                  <a:lnTo>
                    <a:pt x="103711" y="158968"/>
                  </a:lnTo>
                  <a:lnTo>
                    <a:pt x="93108" y="160211"/>
                  </a:lnTo>
                  <a:lnTo>
                    <a:pt x="85545" y="157856"/>
                  </a:lnTo>
                  <a:lnTo>
                    <a:pt x="78877" y="154494"/>
                  </a:lnTo>
                  <a:lnTo>
                    <a:pt x="58756" y="147419"/>
                  </a:lnTo>
                  <a:lnTo>
                    <a:pt x="40170" y="136406"/>
                  </a:lnTo>
                  <a:lnTo>
                    <a:pt x="30679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606"/>
            <p:cNvSpPr/>
            <p:nvPr/>
          </p:nvSpPr>
          <p:spPr>
            <a:xfrm>
              <a:off x="5188148" y="1893094"/>
              <a:ext cx="71439" cy="142819"/>
            </a:xfrm>
            <a:custGeom>
              <a:avLst/>
              <a:gdLst/>
              <a:ahLst/>
              <a:cxnLst/>
              <a:rect l="0" t="0" r="0" b="0"/>
              <a:pathLst>
                <a:path w="71439" h="142819">
                  <a:moveTo>
                    <a:pt x="0" y="0"/>
                  </a:moveTo>
                  <a:lnTo>
                    <a:pt x="0" y="40945"/>
                  </a:lnTo>
                  <a:lnTo>
                    <a:pt x="0" y="82626"/>
                  </a:lnTo>
                  <a:lnTo>
                    <a:pt x="0" y="123252"/>
                  </a:lnTo>
                  <a:lnTo>
                    <a:pt x="2646" y="131839"/>
                  </a:lnTo>
                  <a:lnTo>
                    <a:pt x="8898" y="142818"/>
                  </a:lnTo>
                  <a:lnTo>
                    <a:pt x="8929" y="100892"/>
                  </a:lnTo>
                  <a:lnTo>
                    <a:pt x="19954" y="57988"/>
                  </a:lnTo>
                  <a:lnTo>
                    <a:pt x="27410" y="39671"/>
                  </a:lnTo>
                  <a:lnTo>
                    <a:pt x="56566" y="6021"/>
                  </a:lnTo>
                  <a:lnTo>
                    <a:pt x="62513" y="2676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607"/>
            <p:cNvSpPr/>
            <p:nvPr/>
          </p:nvSpPr>
          <p:spPr>
            <a:xfrm>
              <a:off x="4947047" y="1894532"/>
              <a:ext cx="214313" cy="130734"/>
            </a:xfrm>
            <a:custGeom>
              <a:avLst/>
              <a:gdLst/>
              <a:ahLst/>
              <a:cxnLst/>
              <a:rect l="0" t="0" r="0" b="0"/>
              <a:pathLst>
                <a:path w="214313" h="130734">
                  <a:moveTo>
                    <a:pt x="0" y="96788"/>
                  </a:moveTo>
                  <a:lnTo>
                    <a:pt x="42499" y="96788"/>
                  </a:lnTo>
                  <a:lnTo>
                    <a:pt x="65648" y="89659"/>
                  </a:lnTo>
                  <a:lnTo>
                    <a:pt x="83392" y="80565"/>
                  </a:lnTo>
                  <a:lnTo>
                    <a:pt x="122373" y="50025"/>
                  </a:lnTo>
                  <a:lnTo>
                    <a:pt x="128802" y="39294"/>
                  </a:lnTo>
                  <a:lnTo>
                    <a:pt x="133744" y="9741"/>
                  </a:lnTo>
                  <a:lnTo>
                    <a:pt x="133927" y="0"/>
                  </a:lnTo>
                  <a:lnTo>
                    <a:pt x="131291" y="1847"/>
                  </a:lnTo>
                  <a:lnTo>
                    <a:pt x="129200" y="3728"/>
                  </a:lnTo>
                  <a:lnTo>
                    <a:pt x="124230" y="5819"/>
                  </a:lnTo>
                  <a:lnTo>
                    <a:pt x="121515" y="6377"/>
                  </a:lnTo>
                  <a:lnTo>
                    <a:pt x="115852" y="12287"/>
                  </a:lnTo>
                  <a:lnTo>
                    <a:pt x="102165" y="31752"/>
                  </a:lnTo>
                  <a:lnTo>
                    <a:pt x="90227" y="75858"/>
                  </a:lnTo>
                  <a:lnTo>
                    <a:pt x="89710" y="86163"/>
                  </a:lnTo>
                  <a:lnTo>
                    <a:pt x="92127" y="94712"/>
                  </a:lnTo>
                  <a:lnTo>
                    <a:pt x="101762" y="108285"/>
                  </a:lnTo>
                  <a:lnTo>
                    <a:pt x="114212" y="120520"/>
                  </a:lnTo>
                  <a:lnTo>
                    <a:pt x="128208" y="128514"/>
                  </a:lnTo>
                  <a:lnTo>
                    <a:pt x="135695" y="130733"/>
                  </a:lnTo>
                  <a:lnTo>
                    <a:pt x="144976" y="129073"/>
                  </a:lnTo>
                  <a:lnTo>
                    <a:pt x="158710" y="122560"/>
                  </a:lnTo>
                  <a:lnTo>
                    <a:pt x="181488" y="107568"/>
                  </a:lnTo>
                  <a:lnTo>
                    <a:pt x="192570" y="94581"/>
                  </a:lnTo>
                  <a:lnTo>
                    <a:pt x="214312" y="7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608"/>
            <p:cNvSpPr/>
            <p:nvPr/>
          </p:nvSpPr>
          <p:spPr>
            <a:xfrm>
              <a:off x="4839999" y="1830586"/>
              <a:ext cx="123512" cy="205384"/>
            </a:xfrm>
            <a:custGeom>
              <a:avLst/>
              <a:gdLst/>
              <a:ahLst/>
              <a:cxnLst/>
              <a:rect l="0" t="0" r="0" b="0"/>
              <a:pathLst>
                <a:path w="123512" h="205384">
                  <a:moveTo>
                    <a:pt x="8821" y="0"/>
                  </a:moveTo>
                  <a:lnTo>
                    <a:pt x="8821" y="40945"/>
                  </a:lnTo>
                  <a:lnTo>
                    <a:pt x="8821" y="81055"/>
                  </a:lnTo>
                  <a:lnTo>
                    <a:pt x="1133" y="121577"/>
                  </a:lnTo>
                  <a:lnTo>
                    <a:pt x="0" y="157717"/>
                  </a:lnTo>
                  <a:lnTo>
                    <a:pt x="2586" y="167000"/>
                  </a:lnTo>
                  <a:lnTo>
                    <a:pt x="8713" y="178393"/>
                  </a:lnTo>
                  <a:lnTo>
                    <a:pt x="8790" y="173794"/>
                  </a:lnTo>
                  <a:lnTo>
                    <a:pt x="26912" y="133642"/>
                  </a:lnTo>
                  <a:lnTo>
                    <a:pt x="47530" y="92256"/>
                  </a:lnTo>
                  <a:lnTo>
                    <a:pt x="56122" y="83005"/>
                  </a:lnTo>
                  <a:lnTo>
                    <a:pt x="65563" y="76579"/>
                  </a:lnTo>
                  <a:lnTo>
                    <a:pt x="76456" y="72961"/>
                  </a:lnTo>
                  <a:lnTo>
                    <a:pt x="82868" y="72115"/>
                  </a:lnTo>
                  <a:lnTo>
                    <a:pt x="89025" y="74384"/>
                  </a:lnTo>
                  <a:lnTo>
                    <a:pt x="110014" y="92446"/>
                  </a:lnTo>
                  <a:lnTo>
                    <a:pt x="113328" y="100949"/>
                  </a:lnTo>
                  <a:lnTo>
                    <a:pt x="123511" y="140058"/>
                  </a:lnTo>
                  <a:lnTo>
                    <a:pt x="119753" y="157805"/>
                  </a:lnTo>
                  <a:lnTo>
                    <a:pt x="112356" y="170891"/>
                  </a:lnTo>
                  <a:lnTo>
                    <a:pt x="95085" y="190346"/>
                  </a:lnTo>
                  <a:lnTo>
                    <a:pt x="81455" y="199384"/>
                  </a:lnTo>
                  <a:lnTo>
                    <a:pt x="69589" y="203605"/>
                  </a:lnTo>
                  <a:lnTo>
                    <a:pt x="26681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609"/>
            <p:cNvSpPr/>
            <p:nvPr/>
          </p:nvSpPr>
          <p:spPr>
            <a:xfrm>
              <a:off x="4723853" y="1910953"/>
              <a:ext cx="26742" cy="133946"/>
            </a:xfrm>
            <a:custGeom>
              <a:avLst/>
              <a:gdLst/>
              <a:ahLst/>
              <a:cxnLst/>
              <a:rect l="0" t="0" r="0" b="0"/>
              <a:pathLst>
                <a:path w="26742" h="133946">
                  <a:moveTo>
                    <a:pt x="8881" y="0"/>
                  </a:moveTo>
                  <a:lnTo>
                    <a:pt x="8881" y="7688"/>
                  </a:lnTo>
                  <a:lnTo>
                    <a:pt x="4141" y="13302"/>
                  </a:lnTo>
                  <a:lnTo>
                    <a:pt x="1814" y="21126"/>
                  </a:lnTo>
                  <a:lnTo>
                    <a:pt x="0" y="63145"/>
                  </a:lnTo>
                  <a:lnTo>
                    <a:pt x="965" y="74697"/>
                  </a:lnTo>
                  <a:lnTo>
                    <a:pt x="8331" y="109035"/>
                  </a:lnTo>
                  <a:lnTo>
                    <a:pt x="8515" y="114362"/>
                  </a:lnTo>
                  <a:lnTo>
                    <a:pt x="9629" y="117913"/>
                  </a:lnTo>
                  <a:lnTo>
                    <a:pt x="11364" y="120281"/>
                  </a:lnTo>
                  <a:lnTo>
                    <a:pt x="13513" y="121859"/>
                  </a:lnTo>
                  <a:lnTo>
                    <a:pt x="14946" y="123903"/>
                  </a:lnTo>
                  <a:lnTo>
                    <a:pt x="16537" y="128821"/>
                  </a:lnTo>
                  <a:lnTo>
                    <a:pt x="17954" y="130529"/>
                  </a:lnTo>
                  <a:lnTo>
                    <a:pt x="26741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610"/>
            <p:cNvSpPr/>
            <p:nvPr/>
          </p:nvSpPr>
          <p:spPr>
            <a:xfrm>
              <a:off x="4536281" y="1910953"/>
              <a:ext cx="187525" cy="44650"/>
            </a:xfrm>
            <a:custGeom>
              <a:avLst/>
              <a:gdLst/>
              <a:ahLst/>
              <a:cxnLst/>
              <a:rect l="0" t="0" r="0" b="0"/>
              <a:pathLst>
                <a:path w="187525" h="44650">
                  <a:moveTo>
                    <a:pt x="0" y="44649"/>
                  </a:moveTo>
                  <a:lnTo>
                    <a:pt x="20991" y="44649"/>
                  </a:lnTo>
                  <a:lnTo>
                    <a:pt x="63049" y="36546"/>
                  </a:lnTo>
                  <a:lnTo>
                    <a:pt x="82622" y="34972"/>
                  </a:lnTo>
                  <a:lnTo>
                    <a:pt x="124974" y="20287"/>
                  </a:lnTo>
                  <a:lnTo>
                    <a:pt x="142863" y="15933"/>
                  </a:lnTo>
                  <a:lnTo>
                    <a:pt x="158085" y="8359"/>
                  </a:lnTo>
                  <a:lnTo>
                    <a:pt x="165510" y="3715"/>
                  </a:lnTo>
                  <a:lnTo>
                    <a:pt x="175269" y="1101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611"/>
            <p:cNvSpPr/>
            <p:nvPr/>
          </p:nvSpPr>
          <p:spPr>
            <a:xfrm>
              <a:off x="4616650" y="1804284"/>
              <a:ext cx="125015" cy="267405"/>
            </a:xfrm>
            <a:custGeom>
              <a:avLst/>
              <a:gdLst/>
              <a:ahLst/>
              <a:cxnLst/>
              <a:rect l="0" t="0" r="0" b="0"/>
              <a:pathLst>
                <a:path w="125015" h="267405">
                  <a:moveTo>
                    <a:pt x="125014" y="44161"/>
                  </a:moveTo>
                  <a:lnTo>
                    <a:pt x="116453" y="35599"/>
                  </a:lnTo>
                  <a:lnTo>
                    <a:pt x="116193" y="30600"/>
                  </a:lnTo>
                  <a:lnTo>
                    <a:pt x="115165" y="29167"/>
                  </a:lnTo>
                  <a:lnTo>
                    <a:pt x="113487" y="28212"/>
                  </a:lnTo>
                  <a:lnTo>
                    <a:pt x="111376" y="27576"/>
                  </a:lnTo>
                  <a:lnTo>
                    <a:pt x="97997" y="19402"/>
                  </a:lnTo>
                  <a:lnTo>
                    <a:pt x="70632" y="7837"/>
                  </a:lnTo>
                  <a:lnTo>
                    <a:pt x="55984" y="1979"/>
                  </a:lnTo>
                  <a:lnTo>
                    <a:pt x="37405" y="0"/>
                  </a:lnTo>
                  <a:lnTo>
                    <a:pt x="28861" y="2375"/>
                  </a:lnTo>
                  <a:lnTo>
                    <a:pt x="21756" y="5746"/>
                  </a:lnTo>
                  <a:lnTo>
                    <a:pt x="15291" y="7244"/>
                  </a:lnTo>
                  <a:lnTo>
                    <a:pt x="9110" y="13202"/>
                  </a:lnTo>
                  <a:lnTo>
                    <a:pt x="4048" y="22464"/>
                  </a:lnTo>
                  <a:lnTo>
                    <a:pt x="532" y="50393"/>
                  </a:lnTo>
                  <a:lnTo>
                    <a:pt x="45" y="93546"/>
                  </a:lnTo>
                  <a:lnTo>
                    <a:pt x="8" y="131601"/>
                  </a:lnTo>
                  <a:lnTo>
                    <a:pt x="0" y="173122"/>
                  </a:lnTo>
                  <a:lnTo>
                    <a:pt x="7066" y="211699"/>
                  </a:lnTo>
                  <a:lnTo>
                    <a:pt x="8855" y="254238"/>
                  </a:lnTo>
                  <a:lnTo>
                    <a:pt x="8928" y="267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SMARTInkShape-2612"/>
          <p:cNvSpPr/>
          <p:nvPr/>
        </p:nvSpPr>
        <p:spPr>
          <a:xfrm>
            <a:off x="5501308" y="1705570"/>
            <a:ext cx="160115" cy="455340"/>
          </a:xfrm>
          <a:custGeom>
            <a:avLst/>
            <a:gdLst/>
            <a:ahLst/>
            <a:cxnLst/>
            <a:rect l="0" t="0" r="0" b="0"/>
            <a:pathLst>
              <a:path w="160115" h="455340">
                <a:moveTo>
                  <a:pt x="70817" y="0"/>
                </a:moveTo>
                <a:lnTo>
                  <a:pt x="66077" y="0"/>
                </a:lnTo>
                <a:lnTo>
                  <a:pt x="64680" y="993"/>
                </a:lnTo>
                <a:lnTo>
                  <a:pt x="63749" y="2646"/>
                </a:lnTo>
                <a:lnTo>
                  <a:pt x="63128" y="4741"/>
                </a:lnTo>
                <a:lnTo>
                  <a:pt x="61723" y="6137"/>
                </a:lnTo>
                <a:lnTo>
                  <a:pt x="57514" y="7689"/>
                </a:lnTo>
                <a:lnTo>
                  <a:pt x="55996" y="10087"/>
                </a:lnTo>
                <a:lnTo>
                  <a:pt x="43422" y="50357"/>
                </a:lnTo>
                <a:lnTo>
                  <a:pt x="32002" y="88661"/>
                </a:lnTo>
                <a:lnTo>
                  <a:pt x="20191" y="132019"/>
                </a:lnTo>
                <a:lnTo>
                  <a:pt x="12271" y="167991"/>
                </a:lnTo>
                <a:lnTo>
                  <a:pt x="8491" y="207643"/>
                </a:lnTo>
                <a:lnTo>
                  <a:pt x="1474" y="251360"/>
                </a:lnTo>
                <a:lnTo>
                  <a:pt x="0" y="286144"/>
                </a:lnTo>
                <a:lnTo>
                  <a:pt x="4243" y="328713"/>
                </a:lnTo>
                <a:lnTo>
                  <a:pt x="14635" y="365784"/>
                </a:lnTo>
                <a:lnTo>
                  <a:pt x="29194" y="405982"/>
                </a:lnTo>
                <a:lnTo>
                  <a:pt x="42830" y="425113"/>
                </a:lnTo>
                <a:lnTo>
                  <a:pt x="72186" y="448892"/>
                </a:lnTo>
                <a:lnTo>
                  <a:pt x="81678" y="452515"/>
                </a:lnTo>
                <a:lnTo>
                  <a:pt x="126307" y="455339"/>
                </a:lnTo>
                <a:lnTo>
                  <a:pt x="136159" y="454389"/>
                </a:lnTo>
                <a:lnTo>
                  <a:pt x="149009" y="447721"/>
                </a:lnTo>
                <a:lnTo>
                  <a:pt x="158682" y="438905"/>
                </a:lnTo>
                <a:lnTo>
                  <a:pt x="159477" y="435509"/>
                </a:lnTo>
                <a:lnTo>
                  <a:pt x="160114" y="41076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SMARTInkShape-Group498"/>
          <p:cNvGrpSpPr/>
          <p:nvPr/>
        </p:nvGrpSpPr>
        <p:grpSpPr>
          <a:xfrm>
            <a:off x="5715000" y="1643063"/>
            <a:ext cx="727433" cy="557230"/>
            <a:chOff x="5715000" y="1643063"/>
            <a:chExt cx="727433" cy="557230"/>
          </a:xfrm>
        </p:grpSpPr>
        <p:sp>
          <p:nvSpPr>
            <p:cNvPr id="75" name="SMARTInkShape-2613"/>
            <p:cNvSpPr/>
            <p:nvPr/>
          </p:nvSpPr>
          <p:spPr>
            <a:xfrm>
              <a:off x="6090047" y="1821661"/>
              <a:ext cx="102945" cy="102751"/>
            </a:xfrm>
            <a:custGeom>
              <a:avLst/>
              <a:gdLst/>
              <a:ahLst/>
              <a:cxnLst/>
              <a:rect l="0" t="0" r="0" b="0"/>
              <a:pathLst>
                <a:path w="102945" h="102751">
                  <a:moveTo>
                    <a:pt x="8930" y="17855"/>
                  </a:moveTo>
                  <a:lnTo>
                    <a:pt x="8930" y="61045"/>
                  </a:lnTo>
                  <a:lnTo>
                    <a:pt x="11575" y="69462"/>
                  </a:lnTo>
                  <a:lnTo>
                    <a:pt x="15066" y="77502"/>
                  </a:lnTo>
                  <a:lnTo>
                    <a:pt x="18024" y="91201"/>
                  </a:lnTo>
                  <a:lnTo>
                    <a:pt x="19953" y="93541"/>
                  </a:lnTo>
                  <a:lnTo>
                    <a:pt x="30179" y="102037"/>
                  </a:lnTo>
                  <a:lnTo>
                    <a:pt x="33018" y="102750"/>
                  </a:lnTo>
                  <a:lnTo>
                    <a:pt x="35903" y="102233"/>
                  </a:lnTo>
                  <a:lnTo>
                    <a:pt x="42745" y="100005"/>
                  </a:lnTo>
                  <a:lnTo>
                    <a:pt x="56763" y="97758"/>
                  </a:lnTo>
                  <a:lnTo>
                    <a:pt x="64253" y="93716"/>
                  </a:lnTo>
                  <a:lnTo>
                    <a:pt x="90924" y="69563"/>
                  </a:lnTo>
                  <a:lnTo>
                    <a:pt x="94981" y="60349"/>
                  </a:lnTo>
                  <a:lnTo>
                    <a:pt x="102944" y="32454"/>
                  </a:lnTo>
                  <a:lnTo>
                    <a:pt x="99044" y="7675"/>
                  </a:lnTo>
                  <a:lnTo>
                    <a:pt x="97779" y="5115"/>
                  </a:lnTo>
                  <a:lnTo>
                    <a:pt x="95944" y="3408"/>
                  </a:lnTo>
                  <a:lnTo>
                    <a:pt x="91259" y="1512"/>
                  </a:lnTo>
                  <a:lnTo>
                    <a:pt x="47091" y="13"/>
                  </a:lnTo>
                  <a:lnTo>
                    <a:pt x="34348" y="0"/>
                  </a:lnTo>
                  <a:lnTo>
                    <a:pt x="27503" y="2643"/>
                  </a:lnTo>
                  <a:lnTo>
                    <a:pt x="21153" y="6133"/>
                  </a:lnTo>
                  <a:lnTo>
                    <a:pt x="8992" y="8373"/>
                  </a:lnTo>
                  <a:lnTo>
                    <a:pt x="0" y="8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614"/>
            <p:cNvSpPr/>
            <p:nvPr/>
          </p:nvSpPr>
          <p:spPr>
            <a:xfrm>
              <a:off x="6241884" y="1794867"/>
              <a:ext cx="89265" cy="175284"/>
            </a:xfrm>
            <a:custGeom>
              <a:avLst/>
              <a:gdLst/>
              <a:ahLst/>
              <a:cxnLst/>
              <a:rect l="0" t="0" r="0" b="0"/>
              <a:pathLst>
                <a:path w="89265" h="175284">
                  <a:moveTo>
                    <a:pt x="8897" y="0"/>
                  </a:moveTo>
                  <a:lnTo>
                    <a:pt x="8897" y="12429"/>
                  </a:lnTo>
                  <a:lnTo>
                    <a:pt x="6252" y="18092"/>
                  </a:lnTo>
                  <a:lnTo>
                    <a:pt x="2760" y="23916"/>
                  </a:lnTo>
                  <a:lnTo>
                    <a:pt x="795" y="33765"/>
                  </a:lnTo>
                  <a:lnTo>
                    <a:pt x="0" y="77547"/>
                  </a:lnTo>
                  <a:lnTo>
                    <a:pt x="962" y="109978"/>
                  </a:lnTo>
                  <a:lnTo>
                    <a:pt x="8865" y="124959"/>
                  </a:lnTo>
                  <a:lnTo>
                    <a:pt x="8894" y="112582"/>
                  </a:lnTo>
                  <a:lnTo>
                    <a:pt x="17275" y="71185"/>
                  </a:lnTo>
                  <a:lnTo>
                    <a:pt x="18574" y="59419"/>
                  </a:lnTo>
                  <a:lnTo>
                    <a:pt x="28837" y="20499"/>
                  </a:lnTo>
                  <a:lnTo>
                    <a:pt x="34334" y="11215"/>
                  </a:lnTo>
                  <a:lnTo>
                    <a:pt x="35776" y="10453"/>
                  </a:lnTo>
                  <a:lnTo>
                    <a:pt x="40026" y="9607"/>
                  </a:lnTo>
                  <a:lnTo>
                    <a:pt x="45222" y="11877"/>
                  </a:lnTo>
                  <a:lnTo>
                    <a:pt x="65488" y="29938"/>
                  </a:lnTo>
                  <a:lnTo>
                    <a:pt x="74392" y="48227"/>
                  </a:lnTo>
                  <a:lnTo>
                    <a:pt x="79552" y="80055"/>
                  </a:lnTo>
                  <a:lnTo>
                    <a:pt x="80980" y="92135"/>
                  </a:lnTo>
                  <a:lnTo>
                    <a:pt x="88406" y="133125"/>
                  </a:lnTo>
                  <a:lnTo>
                    <a:pt x="89258" y="173581"/>
                  </a:lnTo>
                  <a:lnTo>
                    <a:pt x="89261" y="172066"/>
                  </a:lnTo>
                  <a:lnTo>
                    <a:pt x="89264" y="175283"/>
                  </a:lnTo>
                  <a:lnTo>
                    <a:pt x="89264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615"/>
            <p:cNvSpPr/>
            <p:nvPr/>
          </p:nvSpPr>
          <p:spPr>
            <a:xfrm>
              <a:off x="6322219" y="1643063"/>
              <a:ext cx="120214" cy="482204"/>
            </a:xfrm>
            <a:custGeom>
              <a:avLst/>
              <a:gdLst/>
              <a:ahLst/>
              <a:cxnLst/>
              <a:rect l="0" t="0" r="0" b="0"/>
              <a:pathLst>
                <a:path w="120214" h="482204">
                  <a:moveTo>
                    <a:pt x="35719" y="0"/>
                  </a:moveTo>
                  <a:lnTo>
                    <a:pt x="40459" y="0"/>
                  </a:lnTo>
                  <a:lnTo>
                    <a:pt x="41855" y="1984"/>
                  </a:lnTo>
                  <a:lnTo>
                    <a:pt x="44813" y="12273"/>
                  </a:lnTo>
                  <a:lnTo>
                    <a:pt x="46742" y="14135"/>
                  </a:lnTo>
                  <a:lnTo>
                    <a:pt x="49021" y="15376"/>
                  </a:lnTo>
                  <a:lnTo>
                    <a:pt x="59807" y="38756"/>
                  </a:lnTo>
                  <a:lnTo>
                    <a:pt x="74138" y="74683"/>
                  </a:lnTo>
                  <a:lnTo>
                    <a:pt x="90097" y="108118"/>
                  </a:lnTo>
                  <a:lnTo>
                    <a:pt x="104748" y="145805"/>
                  </a:lnTo>
                  <a:lnTo>
                    <a:pt x="112726" y="185746"/>
                  </a:lnTo>
                  <a:lnTo>
                    <a:pt x="117736" y="225361"/>
                  </a:lnTo>
                  <a:lnTo>
                    <a:pt x="120213" y="265872"/>
                  </a:lnTo>
                  <a:lnTo>
                    <a:pt x="114663" y="303011"/>
                  </a:lnTo>
                  <a:lnTo>
                    <a:pt x="104088" y="339151"/>
                  </a:lnTo>
                  <a:lnTo>
                    <a:pt x="82738" y="382177"/>
                  </a:lnTo>
                  <a:lnTo>
                    <a:pt x="53498" y="425742"/>
                  </a:lnTo>
                  <a:lnTo>
                    <a:pt x="17852" y="461444"/>
                  </a:lnTo>
                  <a:lnTo>
                    <a:pt x="7934" y="469008"/>
                  </a:lnTo>
                  <a:lnTo>
                    <a:pt x="0" y="4822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616"/>
            <p:cNvSpPr/>
            <p:nvPr/>
          </p:nvSpPr>
          <p:spPr>
            <a:xfrm>
              <a:off x="6036470" y="1687711"/>
              <a:ext cx="17859" cy="285751"/>
            </a:xfrm>
            <a:custGeom>
              <a:avLst/>
              <a:gdLst/>
              <a:ahLst/>
              <a:cxnLst/>
              <a:rect l="0" t="0" r="0" b="0"/>
              <a:pathLst>
                <a:path w="17859" h="285751">
                  <a:moveTo>
                    <a:pt x="8928" y="0"/>
                  </a:moveTo>
                  <a:lnTo>
                    <a:pt x="7936" y="41886"/>
                  </a:lnTo>
                  <a:lnTo>
                    <a:pt x="1860" y="79527"/>
                  </a:lnTo>
                  <a:lnTo>
                    <a:pt x="367" y="115920"/>
                  </a:lnTo>
                  <a:lnTo>
                    <a:pt x="72" y="151772"/>
                  </a:lnTo>
                  <a:lnTo>
                    <a:pt x="13" y="187517"/>
                  </a:lnTo>
                  <a:lnTo>
                    <a:pt x="0" y="231387"/>
                  </a:lnTo>
                  <a:lnTo>
                    <a:pt x="991" y="260842"/>
                  </a:lnTo>
                  <a:lnTo>
                    <a:pt x="9093" y="281424"/>
                  </a:lnTo>
                  <a:lnTo>
                    <a:pt x="11022" y="282866"/>
                  </a:lnTo>
                  <a:lnTo>
                    <a:pt x="1785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617"/>
            <p:cNvSpPr/>
            <p:nvPr/>
          </p:nvSpPr>
          <p:spPr>
            <a:xfrm>
              <a:off x="5831086" y="1823459"/>
              <a:ext cx="141056" cy="376834"/>
            </a:xfrm>
            <a:custGeom>
              <a:avLst/>
              <a:gdLst/>
              <a:ahLst/>
              <a:cxnLst/>
              <a:rect l="0" t="0" r="0" b="0"/>
              <a:pathLst>
                <a:path w="141056" h="376834">
                  <a:moveTo>
                    <a:pt x="35719" y="24986"/>
                  </a:moveTo>
                  <a:lnTo>
                    <a:pt x="35719" y="64888"/>
                  </a:lnTo>
                  <a:lnTo>
                    <a:pt x="36711" y="98514"/>
                  </a:lnTo>
                  <a:lnTo>
                    <a:pt x="46742" y="122987"/>
                  </a:lnTo>
                  <a:lnTo>
                    <a:pt x="57918" y="136347"/>
                  </a:lnTo>
                  <a:lnTo>
                    <a:pt x="60440" y="136930"/>
                  </a:lnTo>
                  <a:lnTo>
                    <a:pt x="63114" y="136326"/>
                  </a:lnTo>
                  <a:lnTo>
                    <a:pt x="71617" y="130736"/>
                  </a:lnTo>
                  <a:lnTo>
                    <a:pt x="74534" y="128228"/>
                  </a:lnTo>
                  <a:lnTo>
                    <a:pt x="77775" y="122796"/>
                  </a:lnTo>
                  <a:lnTo>
                    <a:pt x="95497" y="83161"/>
                  </a:lnTo>
                  <a:lnTo>
                    <a:pt x="116101" y="41514"/>
                  </a:lnTo>
                  <a:lnTo>
                    <a:pt x="122375" y="27238"/>
                  </a:lnTo>
                  <a:lnTo>
                    <a:pt x="125660" y="10400"/>
                  </a:lnTo>
                  <a:lnTo>
                    <a:pt x="132658" y="0"/>
                  </a:lnTo>
                  <a:lnTo>
                    <a:pt x="133373" y="4290"/>
                  </a:lnTo>
                  <a:lnTo>
                    <a:pt x="133930" y="43556"/>
                  </a:lnTo>
                  <a:lnTo>
                    <a:pt x="133944" y="79834"/>
                  </a:lnTo>
                  <a:lnTo>
                    <a:pt x="133944" y="123380"/>
                  </a:lnTo>
                  <a:lnTo>
                    <a:pt x="133945" y="166094"/>
                  </a:lnTo>
                  <a:lnTo>
                    <a:pt x="134937" y="200962"/>
                  </a:lnTo>
                  <a:lnTo>
                    <a:pt x="140082" y="235436"/>
                  </a:lnTo>
                  <a:lnTo>
                    <a:pt x="141055" y="264943"/>
                  </a:lnTo>
                  <a:lnTo>
                    <a:pt x="135644" y="301581"/>
                  </a:lnTo>
                  <a:lnTo>
                    <a:pt x="135078" y="310586"/>
                  </a:lnTo>
                  <a:lnTo>
                    <a:pt x="129156" y="325883"/>
                  </a:lnTo>
                  <a:lnTo>
                    <a:pt x="109685" y="357012"/>
                  </a:lnTo>
                  <a:lnTo>
                    <a:pt x="88621" y="372390"/>
                  </a:lnTo>
                  <a:lnTo>
                    <a:pt x="82893" y="375651"/>
                  </a:lnTo>
                  <a:lnTo>
                    <a:pt x="78082" y="376833"/>
                  </a:lnTo>
                  <a:lnTo>
                    <a:pt x="73883" y="376629"/>
                  </a:lnTo>
                  <a:lnTo>
                    <a:pt x="38315" y="361013"/>
                  </a:lnTo>
                  <a:lnTo>
                    <a:pt x="29266" y="352595"/>
                  </a:lnTo>
                  <a:lnTo>
                    <a:pt x="4066" y="309635"/>
                  </a:lnTo>
                  <a:lnTo>
                    <a:pt x="0" y="3018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618"/>
            <p:cNvSpPr/>
            <p:nvPr/>
          </p:nvSpPr>
          <p:spPr>
            <a:xfrm>
              <a:off x="5715000" y="1803797"/>
              <a:ext cx="125017" cy="178426"/>
            </a:xfrm>
            <a:custGeom>
              <a:avLst/>
              <a:gdLst/>
              <a:ahLst/>
              <a:cxnLst/>
              <a:rect l="0" t="0" r="0" b="0"/>
              <a:pathLst>
                <a:path w="125017" h="178426">
                  <a:moveTo>
                    <a:pt x="0" y="0"/>
                  </a:moveTo>
                  <a:lnTo>
                    <a:pt x="0" y="18043"/>
                  </a:lnTo>
                  <a:lnTo>
                    <a:pt x="2646" y="25548"/>
                  </a:lnTo>
                  <a:lnTo>
                    <a:pt x="4740" y="28938"/>
                  </a:lnTo>
                  <a:lnTo>
                    <a:pt x="7689" y="43190"/>
                  </a:lnTo>
                  <a:lnTo>
                    <a:pt x="8766" y="81351"/>
                  </a:lnTo>
                  <a:lnTo>
                    <a:pt x="7916" y="118016"/>
                  </a:lnTo>
                  <a:lnTo>
                    <a:pt x="367" y="161906"/>
                  </a:lnTo>
                  <a:lnTo>
                    <a:pt x="3" y="178425"/>
                  </a:lnTo>
                  <a:lnTo>
                    <a:pt x="1" y="158462"/>
                  </a:lnTo>
                  <a:lnTo>
                    <a:pt x="11024" y="115881"/>
                  </a:lnTo>
                  <a:lnTo>
                    <a:pt x="14821" y="103096"/>
                  </a:lnTo>
                  <a:lnTo>
                    <a:pt x="17952" y="81149"/>
                  </a:lnTo>
                  <a:lnTo>
                    <a:pt x="33011" y="51009"/>
                  </a:lnTo>
                  <a:lnTo>
                    <a:pt x="38815" y="43176"/>
                  </a:lnTo>
                  <a:lnTo>
                    <a:pt x="44702" y="39033"/>
                  </a:lnTo>
                  <a:lnTo>
                    <a:pt x="65675" y="31010"/>
                  </a:lnTo>
                  <a:lnTo>
                    <a:pt x="73176" y="32965"/>
                  </a:lnTo>
                  <a:lnTo>
                    <a:pt x="89133" y="45070"/>
                  </a:lnTo>
                  <a:lnTo>
                    <a:pt x="95177" y="51781"/>
                  </a:lnTo>
                  <a:lnTo>
                    <a:pt x="103166" y="66716"/>
                  </a:lnTo>
                  <a:lnTo>
                    <a:pt x="116636" y="107228"/>
                  </a:lnTo>
                  <a:lnTo>
                    <a:pt x="121291" y="119094"/>
                  </a:lnTo>
                  <a:lnTo>
                    <a:pt x="124997" y="162528"/>
                  </a:lnTo>
                  <a:lnTo>
                    <a:pt x="125016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499"/>
          <p:cNvGrpSpPr/>
          <p:nvPr/>
        </p:nvGrpSpPr>
        <p:grpSpPr>
          <a:xfrm>
            <a:off x="7287158" y="1785938"/>
            <a:ext cx="588827" cy="151638"/>
            <a:chOff x="7287158" y="1785938"/>
            <a:chExt cx="588827" cy="151638"/>
          </a:xfrm>
        </p:grpSpPr>
        <p:sp>
          <p:nvSpPr>
            <p:cNvPr id="82" name="SMARTInkShape-2619"/>
            <p:cNvSpPr/>
            <p:nvPr/>
          </p:nvSpPr>
          <p:spPr>
            <a:xfrm>
              <a:off x="7287158" y="1785938"/>
              <a:ext cx="365585" cy="151638"/>
            </a:xfrm>
            <a:custGeom>
              <a:avLst/>
              <a:gdLst/>
              <a:ahLst/>
              <a:cxnLst/>
              <a:rect l="0" t="0" r="0" b="0"/>
              <a:pathLst>
                <a:path w="365585" h="151638">
                  <a:moveTo>
                    <a:pt x="142342" y="44648"/>
                  </a:moveTo>
                  <a:lnTo>
                    <a:pt x="142342" y="28039"/>
                  </a:lnTo>
                  <a:lnTo>
                    <a:pt x="136205" y="19907"/>
                  </a:lnTo>
                  <a:lnTo>
                    <a:pt x="134653" y="14469"/>
                  </a:lnTo>
                  <a:lnTo>
                    <a:pt x="133248" y="12623"/>
                  </a:lnTo>
                  <a:lnTo>
                    <a:pt x="115368" y="2078"/>
                  </a:lnTo>
                  <a:lnTo>
                    <a:pt x="98869" y="410"/>
                  </a:lnTo>
                  <a:lnTo>
                    <a:pt x="82277" y="4862"/>
                  </a:lnTo>
                  <a:lnTo>
                    <a:pt x="55620" y="18107"/>
                  </a:lnTo>
                  <a:lnTo>
                    <a:pt x="28344" y="38386"/>
                  </a:lnTo>
                  <a:lnTo>
                    <a:pt x="5543" y="77546"/>
                  </a:lnTo>
                  <a:lnTo>
                    <a:pt x="667" y="100241"/>
                  </a:lnTo>
                  <a:lnTo>
                    <a:pt x="0" y="108382"/>
                  </a:lnTo>
                  <a:lnTo>
                    <a:pt x="7203" y="130786"/>
                  </a:lnTo>
                  <a:lnTo>
                    <a:pt x="8593" y="131839"/>
                  </a:lnTo>
                  <a:lnTo>
                    <a:pt x="12784" y="133009"/>
                  </a:lnTo>
                  <a:lnTo>
                    <a:pt x="20721" y="133668"/>
                  </a:lnTo>
                  <a:lnTo>
                    <a:pt x="26441" y="131176"/>
                  </a:lnTo>
                  <a:lnTo>
                    <a:pt x="68453" y="99391"/>
                  </a:lnTo>
                  <a:lnTo>
                    <a:pt x="112647" y="56461"/>
                  </a:lnTo>
                  <a:lnTo>
                    <a:pt x="140827" y="28304"/>
                  </a:lnTo>
                  <a:lnTo>
                    <a:pt x="144314" y="27462"/>
                  </a:lnTo>
                  <a:lnTo>
                    <a:pt x="146633" y="27238"/>
                  </a:lnTo>
                  <a:lnTo>
                    <a:pt x="148180" y="28080"/>
                  </a:lnTo>
                  <a:lnTo>
                    <a:pt x="149210" y="29634"/>
                  </a:lnTo>
                  <a:lnTo>
                    <a:pt x="150661" y="36561"/>
                  </a:lnTo>
                  <a:lnTo>
                    <a:pt x="152183" y="51704"/>
                  </a:lnTo>
                  <a:lnTo>
                    <a:pt x="158324" y="72243"/>
                  </a:lnTo>
                  <a:lnTo>
                    <a:pt x="160359" y="82709"/>
                  </a:lnTo>
                  <a:lnTo>
                    <a:pt x="184095" y="127254"/>
                  </a:lnTo>
                  <a:lnTo>
                    <a:pt x="191975" y="138797"/>
                  </a:lnTo>
                  <a:lnTo>
                    <a:pt x="194167" y="145362"/>
                  </a:lnTo>
                  <a:lnTo>
                    <a:pt x="195743" y="147509"/>
                  </a:lnTo>
                  <a:lnTo>
                    <a:pt x="197787" y="148941"/>
                  </a:lnTo>
                  <a:lnTo>
                    <a:pt x="202703" y="150532"/>
                  </a:lnTo>
                  <a:lnTo>
                    <a:pt x="216865" y="151637"/>
                  </a:lnTo>
                  <a:lnTo>
                    <a:pt x="222757" y="149084"/>
                  </a:lnTo>
                  <a:lnTo>
                    <a:pt x="234626" y="139361"/>
                  </a:lnTo>
                  <a:lnTo>
                    <a:pt x="252476" y="109562"/>
                  </a:lnTo>
                  <a:lnTo>
                    <a:pt x="265962" y="69842"/>
                  </a:lnTo>
                  <a:lnTo>
                    <a:pt x="267355" y="36244"/>
                  </a:lnTo>
                  <a:lnTo>
                    <a:pt x="267357" y="43453"/>
                  </a:lnTo>
                  <a:lnTo>
                    <a:pt x="272098" y="49034"/>
                  </a:lnTo>
                  <a:lnTo>
                    <a:pt x="274425" y="56850"/>
                  </a:lnTo>
                  <a:lnTo>
                    <a:pt x="278769" y="82516"/>
                  </a:lnTo>
                  <a:lnTo>
                    <a:pt x="283943" y="99863"/>
                  </a:lnTo>
                  <a:lnTo>
                    <a:pt x="285105" y="126633"/>
                  </a:lnTo>
                  <a:lnTo>
                    <a:pt x="286135" y="129070"/>
                  </a:lnTo>
                  <a:lnTo>
                    <a:pt x="287814" y="130695"/>
                  </a:lnTo>
                  <a:lnTo>
                    <a:pt x="292896" y="133303"/>
                  </a:lnTo>
                  <a:lnTo>
                    <a:pt x="293313" y="132525"/>
                  </a:lnTo>
                  <a:lnTo>
                    <a:pt x="295133" y="92075"/>
                  </a:lnTo>
                  <a:lnTo>
                    <a:pt x="309960" y="47726"/>
                  </a:lnTo>
                  <a:lnTo>
                    <a:pt x="324035" y="25197"/>
                  </a:lnTo>
                  <a:lnTo>
                    <a:pt x="337619" y="15293"/>
                  </a:lnTo>
                  <a:lnTo>
                    <a:pt x="3655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620"/>
            <p:cNvSpPr/>
            <p:nvPr/>
          </p:nvSpPr>
          <p:spPr>
            <a:xfrm>
              <a:off x="7680064" y="1807862"/>
              <a:ext cx="195921" cy="101996"/>
            </a:xfrm>
            <a:custGeom>
              <a:avLst/>
              <a:gdLst/>
              <a:ahLst/>
              <a:cxnLst/>
              <a:rect l="0" t="0" r="0" b="0"/>
              <a:pathLst>
                <a:path w="195921" h="101996">
                  <a:moveTo>
                    <a:pt x="8397" y="76302"/>
                  </a:moveTo>
                  <a:lnTo>
                    <a:pt x="8397" y="71562"/>
                  </a:lnTo>
                  <a:lnTo>
                    <a:pt x="9389" y="70165"/>
                  </a:lnTo>
                  <a:lnTo>
                    <a:pt x="11043" y="69234"/>
                  </a:lnTo>
                  <a:lnTo>
                    <a:pt x="13138" y="68614"/>
                  </a:lnTo>
                  <a:lnTo>
                    <a:pt x="52514" y="43175"/>
                  </a:lnTo>
                  <a:lnTo>
                    <a:pt x="55668" y="42311"/>
                  </a:lnTo>
                  <a:lnTo>
                    <a:pt x="61818" y="36060"/>
                  </a:lnTo>
                  <a:lnTo>
                    <a:pt x="66866" y="27659"/>
                  </a:lnTo>
                  <a:lnTo>
                    <a:pt x="69110" y="20618"/>
                  </a:lnTo>
                  <a:lnTo>
                    <a:pt x="70700" y="18343"/>
                  </a:lnTo>
                  <a:lnTo>
                    <a:pt x="72753" y="16827"/>
                  </a:lnTo>
                  <a:lnTo>
                    <a:pt x="75113" y="15816"/>
                  </a:lnTo>
                  <a:lnTo>
                    <a:pt x="76687" y="14150"/>
                  </a:lnTo>
                  <a:lnTo>
                    <a:pt x="79420" y="6283"/>
                  </a:lnTo>
                  <a:lnTo>
                    <a:pt x="74971" y="544"/>
                  </a:lnTo>
                  <a:lnTo>
                    <a:pt x="72624" y="0"/>
                  </a:lnTo>
                  <a:lnTo>
                    <a:pt x="70066" y="630"/>
                  </a:lnTo>
                  <a:lnTo>
                    <a:pt x="64579" y="2982"/>
                  </a:lnTo>
                  <a:lnTo>
                    <a:pt x="55912" y="5299"/>
                  </a:lnTo>
                  <a:lnTo>
                    <a:pt x="14717" y="34670"/>
                  </a:lnTo>
                  <a:lnTo>
                    <a:pt x="5529" y="48312"/>
                  </a:lnTo>
                  <a:lnTo>
                    <a:pt x="1263" y="60181"/>
                  </a:lnTo>
                  <a:lnTo>
                    <a:pt x="0" y="69982"/>
                  </a:lnTo>
                  <a:lnTo>
                    <a:pt x="2349" y="76139"/>
                  </a:lnTo>
                  <a:lnTo>
                    <a:pt x="11942" y="88176"/>
                  </a:lnTo>
                  <a:lnTo>
                    <a:pt x="25212" y="97128"/>
                  </a:lnTo>
                  <a:lnTo>
                    <a:pt x="53611" y="101913"/>
                  </a:lnTo>
                  <a:lnTo>
                    <a:pt x="92521" y="101995"/>
                  </a:lnTo>
                  <a:lnTo>
                    <a:pt x="133907" y="90649"/>
                  </a:lnTo>
                  <a:lnTo>
                    <a:pt x="165766" y="83299"/>
                  </a:lnTo>
                  <a:lnTo>
                    <a:pt x="186695" y="69849"/>
                  </a:lnTo>
                  <a:lnTo>
                    <a:pt x="195920" y="673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500"/>
          <p:cNvGrpSpPr/>
          <p:nvPr/>
        </p:nvGrpSpPr>
        <p:grpSpPr>
          <a:xfrm>
            <a:off x="1544945" y="2652117"/>
            <a:ext cx="892861" cy="214314"/>
            <a:chOff x="1544945" y="2652117"/>
            <a:chExt cx="892861" cy="214314"/>
          </a:xfrm>
        </p:grpSpPr>
        <p:sp>
          <p:nvSpPr>
            <p:cNvPr id="85" name="SMARTInkShape-2621"/>
            <p:cNvSpPr/>
            <p:nvPr/>
          </p:nvSpPr>
          <p:spPr>
            <a:xfrm>
              <a:off x="2277070" y="2724110"/>
              <a:ext cx="160736" cy="142321"/>
            </a:xfrm>
            <a:custGeom>
              <a:avLst/>
              <a:gdLst/>
              <a:ahLst/>
              <a:cxnLst/>
              <a:rect l="0" t="0" r="0" b="0"/>
              <a:pathLst>
                <a:path w="160736" h="142321">
                  <a:moveTo>
                    <a:pt x="0" y="88742"/>
                  </a:moveTo>
                  <a:lnTo>
                    <a:pt x="28938" y="88742"/>
                  </a:lnTo>
                  <a:lnTo>
                    <a:pt x="43191" y="84001"/>
                  </a:lnTo>
                  <a:lnTo>
                    <a:pt x="87601" y="50368"/>
                  </a:lnTo>
                  <a:lnTo>
                    <a:pt x="104559" y="41212"/>
                  </a:lnTo>
                  <a:lnTo>
                    <a:pt x="108402" y="37212"/>
                  </a:lnTo>
                  <a:lnTo>
                    <a:pt x="112671" y="27475"/>
                  </a:lnTo>
                  <a:lnTo>
                    <a:pt x="115786" y="5768"/>
                  </a:lnTo>
                  <a:lnTo>
                    <a:pt x="113902" y="3660"/>
                  </a:lnTo>
                  <a:lnTo>
                    <a:pt x="106516" y="1318"/>
                  </a:lnTo>
                  <a:lnTo>
                    <a:pt x="95943" y="0"/>
                  </a:lnTo>
                  <a:lnTo>
                    <a:pt x="65023" y="7182"/>
                  </a:lnTo>
                  <a:lnTo>
                    <a:pt x="60216" y="9563"/>
                  </a:lnTo>
                  <a:lnTo>
                    <a:pt x="52229" y="17502"/>
                  </a:lnTo>
                  <a:lnTo>
                    <a:pt x="42154" y="33128"/>
                  </a:lnTo>
                  <a:lnTo>
                    <a:pt x="37626" y="50325"/>
                  </a:lnTo>
                  <a:lnTo>
                    <a:pt x="35886" y="85789"/>
                  </a:lnTo>
                  <a:lnTo>
                    <a:pt x="38439" y="95036"/>
                  </a:lnTo>
                  <a:lnTo>
                    <a:pt x="48100" y="108466"/>
                  </a:lnTo>
                  <a:lnTo>
                    <a:pt x="64403" y="126041"/>
                  </a:lnTo>
                  <a:lnTo>
                    <a:pt x="76249" y="130124"/>
                  </a:lnTo>
                  <a:lnTo>
                    <a:pt x="116720" y="133952"/>
                  </a:lnTo>
                  <a:lnTo>
                    <a:pt x="160735" y="142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622"/>
            <p:cNvSpPr/>
            <p:nvPr/>
          </p:nvSpPr>
          <p:spPr>
            <a:xfrm>
              <a:off x="2046817" y="2652117"/>
              <a:ext cx="176676" cy="196104"/>
            </a:xfrm>
            <a:custGeom>
              <a:avLst/>
              <a:gdLst/>
              <a:ahLst/>
              <a:cxnLst/>
              <a:rect l="0" t="0" r="0" b="0"/>
              <a:pathLst>
                <a:path w="176676" h="196104">
                  <a:moveTo>
                    <a:pt x="149886" y="0"/>
                  </a:moveTo>
                  <a:lnTo>
                    <a:pt x="149886" y="39293"/>
                  </a:lnTo>
                  <a:lnTo>
                    <a:pt x="149886" y="78192"/>
                  </a:lnTo>
                  <a:lnTo>
                    <a:pt x="152532" y="100228"/>
                  </a:lnTo>
                  <a:lnTo>
                    <a:pt x="157575" y="129600"/>
                  </a:lnTo>
                  <a:lnTo>
                    <a:pt x="150641" y="171568"/>
                  </a:lnTo>
                  <a:lnTo>
                    <a:pt x="149895" y="187322"/>
                  </a:lnTo>
                  <a:lnTo>
                    <a:pt x="149889" y="177983"/>
                  </a:lnTo>
                  <a:lnTo>
                    <a:pt x="147241" y="170716"/>
                  </a:lnTo>
                  <a:lnTo>
                    <a:pt x="145146" y="167388"/>
                  </a:lnTo>
                  <a:lnTo>
                    <a:pt x="139800" y="147791"/>
                  </a:lnTo>
                  <a:lnTo>
                    <a:pt x="131843" y="136461"/>
                  </a:lnTo>
                  <a:lnTo>
                    <a:pt x="110567" y="120148"/>
                  </a:lnTo>
                  <a:lnTo>
                    <a:pt x="75417" y="102291"/>
                  </a:lnTo>
                  <a:lnTo>
                    <a:pt x="45699" y="98762"/>
                  </a:lnTo>
                  <a:lnTo>
                    <a:pt x="27845" y="103126"/>
                  </a:lnTo>
                  <a:lnTo>
                    <a:pt x="14728" y="110702"/>
                  </a:lnTo>
                  <a:lnTo>
                    <a:pt x="4557" y="123972"/>
                  </a:lnTo>
                  <a:lnTo>
                    <a:pt x="0" y="135731"/>
                  </a:lnTo>
                  <a:lnTo>
                    <a:pt x="1580" y="144992"/>
                  </a:lnTo>
                  <a:lnTo>
                    <a:pt x="8048" y="158716"/>
                  </a:lnTo>
                  <a:lnTo>
                    <a:pt x="14417" y="165790"/>
                  </a:lnTo>
                  <a:lnTo>
                    <a:pt x="47087" y="184468"/>
                  </a:lnTo>
                  <a:lnTo>
                    <a:pt x="76663" y="193792"/>
                  </a:lnTo>
                  <a:lnTo>
                    <a:pt x="115108" y="196103"/>
                  </a:lnTo>
                  <a:lnTo>
                    <a:pt x="154562" y="195431"/>
                  </a:lnTo>
                  <a:lnTo>
                    <a:pt x="176675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623"/>
            <p:cNvSpPr/>
            <p:nvPr/>
          </p:nvSpPr>
          <p:spPr>
            <a:xfrm>
              <a:off x="1866470" y="2723555"/>
              <a:ext cx="178429" cy="138716"/>
            </a:xfrm>
            <a:custGeom>
              <a:avLst/>
              <a:gdLst/>
              <a:ahLst/>
              <a:cxnLst/>
              <a:rect l="0" t="0" r="0" b="0"/>
              <a:pathLst>
                <a:path w="178429" h="138716">
                  <a:moveTo>
                    <a:pt x="98061" y="0"/>
                  </a:moveTo>
                  <a:lnTo>
                    <a:pt x="85632" y="0"/>
                  </a:lnTo>
                  <a:lnTo>
                    <a:pt x="83822" y="992"/>
                  </a:lnTo>
                  <a:lnTo>
                    <a:pt x="82615" y="2645"/>
                  </a:lnTo>
                  <a:lnTo>
                    <a:pt x="81811" y="4740"/>
                  </a:lnTo>
                  <a:lnTo>
                    <a:pt x="79290" y="6137"/>
                  </a:lnTo>
                  <a:lnTo>
                    <a:pt x="66262" y="10086"/>
                  </a:lnTo>
                  <a:lnTo>
                    <a:pt x="28280" y="43190"/>
                  </a:lnTo>
                  <a:lnTo>
                    <a:pt x="6194" y="77523"/>
                  </a:lnTo>
                  <a:lnTo>
                    <a:pt x="1719" y="90549"/>
                  </a:lnTo>
                  <a:lnTo>
                    <a:pt x="0" y="112929"/>
                  </a:lnTo>
                  <a:lnTo>
                    <a:pt x="937" y="113981"/>
                  </a:lnTo>
                  <a:lnTo>
                    <a:pt x="4624" y="115150"/>
                  </a:lnTo>
                  <a:lnTo>
                    <a:pt x="12278" y="115809"/>
                  </a:lnTo>
                  <a:lnTo>
                    <a:pt x="17933" y="113317"/>
                  </a:lnTo>
                  <a:lnTo>
                    <a:pt x="38745" y="99846"/>
                  </a:lnTo>
                  <a:lnTo>
                    <a:pt x="59124" y="68080"/>
                  </a:lnTo>
                  <a:lnTo>
                    <a:pt x="83169" y="25561"/>
                  </a:lnTo>
                  <a:lnTo>
                    <a:pt x="86482" y="18636"/>
                  </a:lnTo>
                  <a:lnTo>
                    <a:pt x="88608" y="10847"/>
                  </a:lnTo>
                  <a:lnTo>
                    <a:pt x="89775" y="10208"/>
                  </a:lnTo>
                  <a:lnTo>
                    <a:pt x="93717" y="9497"/>
                  </a:lnTo>
                  <a:lnTo>
                    <a:pt x="95165" y="10300"/>
                  </a:lnTo>
                  <a:lnTo>
                    <a:pt x="96130" y="11828"/>
                  </a:lnTo>
                  <a:lnTo>
                    <a:pt x="97489" y="18718"/>
                  </a:lnTo>
                  <a:lnTo>
                    <a:pt x="98799" y="25186"/>
                  </a:lnTo>
                  <a:lnTo>
                    <a:pt x="105079" y="45508"/>
                  </a:lnTo>
                  <a:lnTo>
                    <a:pt x="114567" y="89318"/>
                  </a:lnTo>
                  <a:lnTo>
                    <a:pt x="122782" y="109733"/>
                  </a:lnTo>
                  <a:lnTo>
                    <a:pt x="128231" y="117562"/>
                  </a:lnTo>
                  <a:lnTo>
                    <a:pt x="141617" y="127547"/>
                  </a:lnTo>
                  <a:lnTo>
                    <a:pt x="163188" y="138124"/>
                  </a:lnTo>
                  <a:lnTo>
                    <a:pt x="166284" y="138715"/>
                  </a:lnTo>
                  <a:lnTo>
                    <a:pt x="169340" y="138117"/>
                  </a:lnTo>
                  <a:lnTo>
                    <a:pt x="178428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624"/>
            <p:cNvSpPr/>
            <p:nvPr/>
          </p:nvSpPr>
          <p:spPr>
            <a:xfrm>
              <a:off x="1544945" y="2710781"/>
              <a:ext cx="249923" cy="144827"/>
            </a:xfrm>
            <a:custGeom>
              <a:avLst/>
              <a:gdLst/>
              <a:ahLst/>
              <a:cxnLst/>
              <a:rect l="0" t="0" r="0" b="0"/>
              <a:pathLst>
                <a:path w="249923" h="144827">
                  <a:moveTo>
                    <a:pt x="8821" y="3844"/>
                  </a:moveTo>
                  <a:lnTo>
                    <a:pt x="8821" y="16273"/>
                  </a:lnTo>
                  <a:lnTo>
                    <a:pt x="6175" y="21936"/>
                  </a:lnTo>
                  <a:lnTo>
                    <a:pt x="4080" y="24835"/>
                  </a:lnTo>
                  <a:lnTo>
                    <a:pt x="1132" y="38396"/>
                  </a:lnTo>
                  <a:lnTo>
                    <a:pt x="0" y="67723"/>
                  </a:lnTo>
                  <a:lnTo>
                    <a:pt x="7999" y="107267"/>
                  </a:lnTo>
                  <a:lnTo>
                    <a:pt x="8811" y="144826"/>
                  </a:lnTo>
                  <a:lnTo>
                    <a:pt x="7822" y="144465"/>
                  </a:lnTo>
                  <a:lnTo>
                    <a:pt x="4077" y="141418"/>
                  </a:lnTo>
                  <a:lnTo>
                    <a:pt x="1752" y="136756"/>
                  </a:lnTo>
                  <a:lnTo>
                    <a:pt x="0" y="112153"/>
                  </a:lnTo>
                  <a:lnTo>
                    <a:pt x="905" y="89804"/>
                  </a:lnTo>
                  <a:lnTo>
                    <a:pt x="15124" y="48277"/>
                  </a:lnTo>
                  <a:lnTo>
                    <a:pt x="20882" y="34837"/>
                  </a:lnTo>
                  <a:lnTo>
                    <a:pt x="29395" y="24894"/>
                  </a:lnTo>
                  <a:lnTo>
                    <a:pt x="56082" y="1054"/>
                  </a:lnTo>
                  <a:lnTo>
                    <a:pt x="60172" y="0"/>
                  </a:lnTo>
                  <a:lnTo>
                    <a:pt x="81962" y="3142"/>
                  </a:lnTo>
                  <a:lnTo>
                    <a:pt x="85362" y="5360"/>
                  </a:lnTo>
                  <a:lnTo>
                    <a:pt x="94889" y="17963"/>
                  </a:lnTo>
                  <a:lnTo>
                    <a:pt x="121923" y="61284"/>
                  </a:lnTo>
                  <a:lnTo>
                    <a:pt x="129866" y="78520"/>
                  </a:lnTo>
                  <a:lnTo>
                    <a:pt x="133832" y="119762"/>
                  </a:lnTo>
                  <a:lnTo>
                    <a:pt x="133835" y="115140"/>
                  </a:lnTo>
                  <a:lnTo>
                    <a:pt x="144860" y="77624"/>
                  </a:lnTo>
                  <a:lnTo>
                    <a:pt x="175532" y="33882"/>
                  </a:lnTo>
                  <a:lnTo>
                    <a:pt x="184445" y="25753"/>
                  </a:lnTo>
                  <a:lnTo>
                    <a:pt x="190394" y="23503"/>
                  </a:lnTo>
                  <a:lnTo>
                    <a:pt x="199322" y="22236"/>
                  </a:lnTo>
                  <a:lnTo>
                    <a:pt x="205274" y="24586"/>
                  </a:lnTo>
                  <a:lnTo>
                    <a:pt x="208251" y="26602"/>
                  </a:lnTo>
                  <a:lnTo>
                    <a:pt x="210235" y="28938"/>
                  </a:lnTo>
                  <a:lnTo>
                    <a:pt x="212440" y="34179"/>
                  </a:lnTo>
                  <a:lnTo>
                    <a:pt x="225207" y="77382"/>
                  </a:lnTo>
                  <a:lnTo>
                    <a:pt x="240890" y="109722"/>
                  </a:lnTo>
                  <a:lnTo>
                    <a:pt x="249922" y="119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501"/>
          <p:cNvGrpSpPr/>
          <p:nvPr/>
        </p:nvGrpSpPr>
        <p:grpSpPr>
          <a:xfrm>
            <a:off x="2803922" y="2598691"/>
            <a:ext cx="821532" cy="276669"/>
            <a:chOff x="2803922" y="2598691"/>
            <a:chExt cx="821532" cy="276669"/>
          </a:xfrm>
        </p:grpSpPr>
        <p:sp>
          <p:nvSpPr>
            <p:cNvPr id="90" name="SMARTInkShape-2625"/>
            <p:cNvSpPr/>
            <p:nvPr/>
          </p:nvSpPr>
          <p:spPr>
            <a:xfrm>
              <a:off x="3366493" y="2732484"/>
              <a:ext cx="258961" cy="114569"/>
            </a:xfrm>
            <a:custGeom>
              <a:avLst/>
              <a:gdLst/>
              <a:ahLst/>
              <a:cxnLst/>
              <a:rect l="0" t="0" r="0" b="0"/>
              <a:pathLst>
                <a:path w="258961" h="114569">
                  <a:moveTo>
                    <a:pt x="8929" y="0"/>
                  </a:moveTo>
                  <a:lnTo>
                    <a:pt x="8929" y="18043"/>
                  </a:lnTo>
                  <a:lnTo>
                    <a:pt x="6283" y="25548"/>
                  </a:lnTo>
                  <a:lnTo>
                    <a:pt x="4188" y="28939"/>
                  </a:lnTo>
                  <a:lnTo>
                    <a:pt x="1240" y="43191"/>
                  </a:lnTo>
                  <a:lnTo>
                    <a:pt x="9" y="87390"/>
                  </a:lnTo>
                  <a:lnTo>
                    <a:pt x="0" y="89248"/>
                  </a:lnTo>
                  <a:lnTo>
                    <a:pt x="991" y="66934"/>
                  </a:lnTo>
                  <a:lnTo>
                    <a:pt x="12428" y="38495"/>
                  </a:lnTo>
                  <a:lnTo>
                    <a:pt x="37499" y="7700"/>
                  </a:lnTo>
                  <a:lnTo>
                    <a:pt x="44116" y="3422"/>
                  </a:lnTo>
                  <a:lnTo>
                    <a:pt x="53420" y="1014"/>
                  </a:lnTo>
                  <a:lnTo>
                    <a:pt x="70193" y="201"/>
                  </a:lnTo>
                  <a:lnTo>
                    <a:pt x="78491" y="2735"/>
                  </a:lnTo>
                  <a:lnTo>
                    <a:pt x="82093" y="4800"/>
                  </a:lnTo>
                  <a:lnTo>
                    <a:pt x="91902" y="17187"/>
                  </a:lnTo>
                  <a:lnTo>
                    <a:pt x="112095" y="56690"/>
                  </a:lnTo>
                  <a:lnTo>
                    <a:pt x="115895" y="73462"/>
                  </a:lnTo>
                  <a:lnTo>
                    <a:pt x="121872" y="86149"/>
                  </a:lnTo>
                  <a:lnTo>
                    <a:pt x="124978" y="114568"/>
                  </a:lnTo>
                  <a:lnTo>
                    <a:pt x="126006" y="91152"/>
                  </a:lnTo>
                  <a:lnTo>
                    <a:pt x="146006" y="47466"/>
                  </a:lnTo>
                  <a:lnTo>
                    <a:pt x="154518" y="38294"/>
                  </a:lnTo>
                  <a:lnTo>
                    <a:pt x="174798" y="22168"/>
                  </a:lnTo>
                  <a:lnTo>
                    <a:pt x="181206" y="19774"/>
                  </a:lnTo>
                  <a:lnTo>
                    <a:pt x="207085" y="18028"/>
                  </a:lnTo>
                  <a:lnTo>
                    <a:pt x="213746" y="20580"/>
                  </a:lnTo>
                  <a:lnTo>
                    <a:pt x="226106" y="30304"/>
                  </a:lnTo>
                  <a:lnTo>
                    <a:pt x="229475" y="38604"/>
                  </a:lnTo>
                  <a:lnTo>
                    <a:pt x="231965" y="47915"/>
                  </a:lnTo>
                  <a:lnTo>
                    <a:pt x="239002" y="61977"/>
                  </a:lnTo>
                  <a:lnTo>
                    <a:pt x="241160" y="68226"/>
                  </a:lnTo>
                  <a:lnTo>
                    <a:pt x="246961" y="77321"/>
                  </a:lnTo>
                  <a:lnTo>
                    <a:pt x="249121" y="86300"/>
                  </a:lnTo>
                  <a:lnTo>
                    <a:pt x="249626" y="92265"/>
                  </a:lnTo>
                  <a:lnTo>
                    <a:pt x="250753" y="94252"/>
                  </a:lnTo>
                  <a:lnTo>
                    <a:pt x="252497" y="95577"/>
                  </a:lnTo>
                  <a:lnTo>
                    <a:pt x="254651" y="96460"/>
                  </a:lnTo>
                  <a:lnTo>
                    <a:pt x="256087" y="98041"/>
                  </a:lnTo>
                  <a:lnTo>
                    <a:pt x="258960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626"/>
            <p:cNvSpPr/>
            <p:nvPr/>
          </p:nvSpPr>
          <p:spPr>
            <a:xfrm>
              <a:off x="2803922" y="2732520"/>
              <a:ext cx="471508" cy="132134"/>
            </a:xfrm>
            <a:custGeom>
              <a:avLst/>
              <a:gdLst/>
              <a:ahLst/>
              <a:cxnLst/>
              <a:rect l="0" t="0" r="0" b="0"/>
              <a:pathLst>
                <a:path w="471508" h="132134">
                  <a:moveTo>
                    <a:pt x="0" y="44613"/>
                  </a:moveTo>
                  <a:lnTo>
                    <a:pt x="4740" y="39872"/>
                  </a:lnTo>
                  <a:lnTo>
                    <a:pt x="12359" y="37545"/>
                  </a:lnTo>
                  <a:lnTo>
                    <a:pt x="55543" y="35792"/>
                  </a:lnTo>
                  <a:lnTo>
                    <a:pt x="95822" y="29568"/>
                  </a:lnTo>
                  <a:lnTo>
                    <a:pt x="136116" y="24663"/>
                  </a:lnTo>
                  <a:lnTo>
                    <a:pt x="177258" y="19175"/>
                  </a:lnTo>
                  <a:lnTo>
                    <a:pt x="219626" y="10254"/>
                  </a:lnTo>
                  <a:lnTo>
                    <a:pt x="258758" y="0"/>
                  </a:lnTo>
                  <a:lnTo>
                    <a:pt x="258943" y="12397"/>
                  </a:lnTo>
                  <a:lnTo>
                    <a:pt x="256307" y="18057"/>
                  </a:lnTo>
                  <a:lnTo>
                    <a:pt x="252820" y="23881"/>
                  </a:lnTo>
                  <a:lnTo>
                    <a:pt x="242001" y="59663"/>
                  </a:lnTo>
                  <a:lnTo>
                    <a:pt x="242360" y="75310"/>
                  </a:lnTo>
                  <a:lnTo>
                    <a:pt x="250785" y="112750"/>
                  </a:lnTo>
                  <a:lnTo>
                    <a:pt x="257052" y="124916"/>
                  </a:lnTo>
                  <a:lnTo>
                    <a:pt x="258584" y="132133"/>
                  </a:lnTo>
                  <a:lnTo>
                    <a:pt x="258709" y="131733"/>
                  </a:lnTo>
                  <a:lnTo>
                    <a:pt x="259951" y="102683"/>
                  </a:lnTo>
                  <a:lnTo>
                    <a:pt x="269985" y="62387"/>
                  </a:lnTo>
                  <a:lnTo>
                    <a:pt x="277440" y="47233"/>
                  </a:lnTo>
                  <a:lnTo>
                    <a:pt x="280210" y="43383"/>
                  </a:lnTo>
                  <a:lnTo>
                    <a:pt x="283288" y="33814"/>
                  </a:lnTo>
                  <a:lnTo>
                    <a:pt x="285648" y="23938"/>
                  </a:lnTo>
                  <a:lnTo>
                    <a:pt x="290004" y="16242"/>
                  </a:lnTo>
                  <a:lnTo>
                    <a:pt x="295247" y="12160"/>
                  </a:lnTo>
                  <a:lnTo>
                    <a:pt x="300885" y="9353"/>
                  </a:lnTo>
                  <a:lnTo>
                    <a:pt x="309637" y="3187"/>
                  </a:lnTo>
                  <a:lnTo>
                    <a:pt x="318514" y="919"/>
                  </a:lnTo>
                  <a:lnTo>
                    <a:pt x="324455" y="389"/>
                  </a:lnTo>
                  <a:lnTo>
                    <a:pt x="330403" y="2799"/>
                  </a:lnTo>
                  <a:lnTo>
                    <a:pt x="351235" y="20966"/>
                  </a:lnTo>
                  <a:lnTo>
                    <a:pt x="360164" y="34520"/>
                  </a:lnTo>
                  <a:lnTo>
                    <a:pt x="375598" y="77757"/>
                  </a:lnTo>
                  <a:lnTo>
                    <a:pt x="395915" y="101017"/>
                  </a:lnTo>
                  <a:lnTo>
                    <a:pt x="401850" y="104408"/>
                  </a:lnTo>
                  <a:lnTo>
                    <a:pt x="413416" y="106317"/>
                  </a:lnTo>
                  <a:lnTo>
                    <a:pt x="418485" y="106585"/>
                  </a:lnTo>
                  <a:lnTo>
                    <a:pt x="426764" y="104236"/>
                  </a:lnTo>
                  <a:lnTo>
                    <a:pt x="433751" y="100878"/>
                  </a:lnTo>
                  <a:lnTo>
                    <a:pt x="440164" y="99385"/>
                  </a:lnTo>
                  <a:lnTo>
                    <a:pt x="446321" y="93430"/>
                  </a:lnTo>
                  <a:lnTo>
                    <a:pt x="467310" y="63929"/>
                  </a:lnTo>
                  <a:lnTo>
                    <a:pt x="471507" y="47139"/>
                  </a:lnTo>
                  <a:lnTo>
                    <a:pt x="469843" y="38129"/>
                  </a:lnTo>
                  <a:lnTo>
                    <a:pt x="465973" y="27478"/>
                  </a:lnTo>
                  <a:lnTo>
                    <a:pt x="465430" y="24260"/>
                  </a:lnTo>
                  <a:lnTo>
                    <a:pt x="462180" y="18038"/>
                  </a:lnTo>
                  <a:lnTo>
                    <a:pt x="456437" y="11966"/>
                  </a:lnTo>
                  <a:lnTo>
                    <a:pt x="443039" y="3961"/>
                  </a:lnTo>
                  <a:lnTo>
                    <a:pt x="431352" y="1149"/>
                  </a:lnTo>
                  <a:lnTo>
                    <a:pt x="421238" y="491"/>
                  </a:lnTo>
                  <a:lnTo>
                    <a:pt x="412774" y="2844"/>
                  </a:lnTo>
                  <a:lnTo>
                    <a:pt x="404713" y="6205"/>
                  </a:lnTo>
                  <a:lnTo>
                    <a:pt x="391002" y="9090"/>
                  </a:lnTo>
                  <a:lnTo>
                    <a:pt x="388660" y="11009"/>
                  </a:lnTo>
                  <a:lnTo>
                    <a:pt x="387099" y="13280"/>
                  </a:lnTo>
                  <a:lnTo>
                    <a:pt x="385066" y="14795"/>
                  </a:lnTo>
                  <a:lnTo>
                    <a:pt x="375047" y="17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627"/>
            <p:cNvSpPr/>
            <p:nvPr/>
          </p:nvSpPr>
          <p:spPr>
            <a:xfrm>
              <a:off x="2884847" y="2598691"/>
              <a:ext cx="105240" cy="276669"/>
            </a:xfrm>
            <a:custGeom>
              <a:avLst/>
              <a:gdLst/>
              <a:ahLst/>
              <a:cxnLst/>
              <a:rect l="0" t="0" r="0" b="0"/>
              <a:pathLst>
                <a:path w="105240" h="276669">
                  <a:moveTo>
                    <a:pt x="79809" y="44497"/>
                  </a:moveTo>
                  <a:lnTo>
                    <a:pt x="84550" y="44497"/>
                  </a:lnTo>
                  <a:lnTo>
                    <a:pt x="85946" y="43504"/>
                  </a:lnTo>
                  <a:lnTo>
                    <a:pt x="86877" y="41851"/>
                  </a:lnTo>
                  <a:lnTo>
                    <a:pt x="87498" y="39756"/>
                  </a:lnTo>
                  <a:lnTo>
                    <a:pt x="96318" y="28246"/>
                  </a:lnTo>
                  <a:lnTo>
                    <a:pt x="103539" y="19826"/>
                  </a:lnTo>
                  <a:lnTo>
                    <a:pt x="105239" y="14350"/>
                  </a:lnTo>
                  <a:lnTo>
                    <a:pt x="104700" y="11500"/>
                  </a:lnTo>
                  <a:lnTo>
                    <a:pt x="98790" y="1579"/>
                  </a:lnTo>
                  <a:lnTo>
                    <a:pt x="77650" y="0"/>
                  </a:lnTo>
                  <a:lnTo>
                    <a:pt x="71243" y="2561"/>
                  </a:lnTo>
                  <a:lnTo>
                    <a:pt x="42376" y="20843"/>
                  </a:lnTo>
                  <a:lnTo>
                    <a:pt x="12250" y="64863"/>
                  </a:lnTo>
                  <a:lnTo>
                    <a:pt x="3678" y="84045"/>
                  </a:lnTo>
                  <a:lnTo>
                    <a:pt x="0" y="125368"/>
                  </a:lnTo>
                  <a:lnTo>
                    <a:pt x="6583" y="169578"/>
                  </a:lnTo>
                  <a:lnTo>
                    <a:pt x="10488" y="193675"/>
                  </a:lnTo>
                  <a:lnTo>
                    <a:pt x="15955" y="219595"/>
                  </a:lnTo>
                  <a:lnTo>
                    <a:pt x="18028" y="237687"/>
                  </a:lnTo>
                  <a:lnTo>
                    <a:pt x="25380" y="263822"/>
                  </a:lnTo>
                  <a:lnTo>
                    <a:pt x="26231" y="276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502"/>
          <p:cNvGrpSpPr/>
          <p:nvPr/>
        </p:nvGrpSpPr>
        <p:grpSpPr>
          <a:xfrm>
            <a:off x="4018359" y="2537272"/>
            <a:ext cx="1777009" cy="409526"/>
            <a:chOff x="4018359" y="2537272"/>
            <a:chExt cx="1777009" cy="409526"/>
          </a:xfrm>
        </p:grpSpPr>
        <p:sp>
          <p:nvSpPr>
            <p:cNvPr id="94" name="SMARTInkShape-2628"/>
            <p:cNvSpPr/>
            <p:nvPr/>
          </p:nvSpPr>
          <p:spPr>
            <a:xfrm>
              <a:off x="5259727" y="2616398"/>
              <a:ext cx="151665" cy="26791"/>
            </a:xfrm>
            <a:custGeom>
              <a:avLst/>
              <a:gdLst/>
              <a:ahLst/>
              <a:cxnLst/>
              <a:rect l="0" t="0" r="0" b="0"/>
              <a:pathLst>
                <a:path w="151665" h="26791">
                  <a:moveTo>
                    <a:pt x="17718" y="26790"/>
                  </a:moveTo>
                  <a:lnTo>
                    <a:pt x="12978" y="26790"/>
                  </a:lnTo>
                  <a:lnTo>
                    <a:pt x="8005" y="24144"/>
                  </a:lnTo>
                  <a:lnTo>
                    <a:pt x="0" y="17969"/>
                  </a:lnTo>
                  <a:lnTo>
                    <a:pt x="4641" y="13152"/>
                  </a:lnTo>
                  <a:lnTo>
                    <a:pt x="9592" y="10806"/>
                  </a:lnTo>
                  <a:lnTo>
                    <a:pt x="46146" y="9095"/>
                  </a:lnTo>
                  <a:lnTo>
                    <a:pt x="71782" y="6333"/>
                  </a:lnTo>
                  <a:lnTo>
                    <a:pt x="111851" y="1251"/>
                  </a:lnTo>
                  <a:lnTo>
                    <a:pt x="151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629"/>
            <p:cNvSpPr/>
            <p:nvPr/>
          </p:nvSpPr>
          <p:spPr>
            <a:xfrm>
              <a:off x="5591939" y="2537272"/>
              <a:ext cx="203429" cy="203942"/>
            </a:xfrm>
            <a:custGeom>
              <a:avLst/>
              <a:gdLst/>
              <a:ahLst/>
              <a:cxnLst/>
              <a:rect l="0" t="0" r="0" b="0"/>
              <a:pathLst>
                <a:path w="203429" h="203942">
                  <a:moveTo>
                    <a:pt x="167709" y="7689"/>
                  </a:moveTo>
                  <a:lnTo>
                    <a:pt x="160021" y="0"/>
                  </a:lnTo>
                  <a:lnTo>
                    <a:pt x="159607" y="579"/>
                  </a:lnTo>
                  <a:lnTo>
                    <a:pt x="158781" y="44851"/>
                  </a:lnTo>
                  <a:lnTo>
                    <a:pt x="159772" y="89097"/>
                  </a:lnTo>
                  <a:lnTo>
                    <a:pt x="166468" y="128101"/>
                  </a:lnTo>
                  <a:lnTo>
                    <a:pt x="181876" y="171305"/>
                  </a:lnTo>
                  <a:lnTo>
                    <a:pt x="185466" y="188239"/>
                  </a:lnTo>
                  <a:lnTo>
                    <a:pt x="194377" y="203941"/>
                  </a:lnTo>
                  <a:lnTo>
                    <a:pt x="179261" y="187907"/>
                  </a:lnTo>
                  <a:lnTo>
                    <a:pt x="169588" y="174086"/>
                  </a:lnTo>
                  <a:lnTo>
                    <a:pt x="129106" y="143653"/>
                  </a:lnTo>
                  <a:lnTo>
                    <a:pt x="112849" y="137571"/>
                  </a:lnTo>
                  <a:lnTo>
                    <a:pt x="74055" y="133345"/>
                  </a:lnTo>
                  <a:lnTo>
                    <a:pt x="35836" y="132789"/>
                  </a:lnTo>
                  <a:lnTo>
                    <a:pt x="23771" y="133734"/>
                  </a:lnTo>
                  <a:lnTo>
                    <a:pt x="15101" y="137462"/>
                  </a:lnTo>
                  <a:lnTo>
                    <a:pt x="4643" y="145138"/>
                  </a:lnTo>
                  <a:lnTo>
                    <a:pt x="977" y="150798"/>
                  </a:lnTo>
                  <a:lnTo>
                    <a:pt x="0" y="153697"/>
                  </a:lnTo>
                  <a:lnTo>
                    <a:pt x="341" y="156621"/>
                  </a:lnTo>
                  <a:lnTo>
                    <a:pt x="3365" y="162516"/>
                  </a:lnTo>
                  <a:lnTo>
                    <a:pt x="10646" y="171413"/>
                  </a:lnTo>
                  <a:lnTo>
                    <a:pt x="40301" y="189260"/>
                  </a:lnTo>
                  <a:lnTo>
                    <a:pt x="79274" y="197074"/>
                  </a:lnTo>
                  <a:lnTo>
                    <a:pt x="97647" y="200009"/>
                  </a:lnTo>
                  <a:lnTo>
                    <a:pt x="139134" y="196454"/>
                  </a:lnTo>
                  <a:lnTo>
                    <a:pt x="183349" y="195376"/>
                  </a:lnTo>
                  <a:lnTo>
                    <a:pt x="203428" y="1952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630"/>
            <p:cNvSpPr/>
            <p:nvPr/>
          </p:nvSpPr>
          <p:spPr>
            <a:xfrm>
              <a:off x="5322094" y="2562820"/>
              <a:ext cx="214313" cy="196454"/>
            </a:xfrm>
            <a:custGeom>
              <a:avLst/>
              <a:gdLst/>
              <a:ahLst/>
              <a:cxnLst/>
              <a:rect l="0" t="0" r="0" b="0"/>
              <a:pathLst>
                <a:path w="214313" h="196454">
                  <a:moveTo>
                    <a:pt x="0" y="0"/>
                  </a:moveTo>
                  <a:lnTo>
                    <a:pt x="992" y="39902"/>
                  </a:lnTo>
                  <a:lnTo>
                    <a:pt x="9094" y="81649"/>
                  </a:lnTo>
                  <a:lnTo>
                    <a:pt x="16509" y="120445"/>
                  </a:lnTo>
                  <a:lnTo>
                    <a:pt x="22200" y="139426"/>
                  </a:lnTo>
                  <a:lnTo>
                    <a:pt x="34910" y="157618"/>
                  </a:lnTo>
                  <a:lnTo>
                    <a:pt x="56983" y="174414"/>
                  </a:lnTo>
                  <a:lnTo>
                    <a:pt x="74541" y="183198"/>
                  </a:lnTo>
                  <a:lnTo>
                    <a:pt x="104196" y="186954"/>
                  </a:lnTo>
                  <a:lnTo>
                    <a:pt x="122043" y="182614"/>
                  </a:lnTo>
                  <a:lnTo>
                    <a:pt x="139899" y="175045"/>
                  </a:lnTo>
                  <a:lnTo>
                    <a:pt x="149159" y="166764"/>
                  </a:lnTo>
                  <a:lnTo>
                    <a:pt x="180174" y="127823"/>
                  </a:lnTo>
                  <a:lnTo>
                    <a:pt x="185345" y="110083"/>
                  </a:lnTo>
                  <a:lnTo>
                    <a:pt x="187332" y="79151"/>
                  </a:lnTo>
                  <a:lnTo>
                    <a:pt x="184792" y="72220"/>
                  </a:lnTo>
                  <a:lnTo>
                    <a:pt x="182726" y="68983"/>
                  </a:lnTo>
                  <a:lnTo>
                    <a:pt x="180356" y="66825"/>
                  </a:lnTo>
                  <a:lnTo>
                    <a:pt x="175077" y="64426"/>
                  </a:lnTo>
                  <a:lnTo>
                    <a:pt x="157710" y="62676"/>
                  </a:lnTo>
                  <a:lnTo>
                    <a:pt x="151783" y="65229"/>
                  </a:lnTo>
                  <a:lnTo>
                    <a:pt x="139894" y="74952"/>
                  </a:lnTo>
                  <a:lnTo>
                    <a:pt x="136589" y="83252"/>
                  </a:lnTo>
                  <a:lnTo>
                    <a:pt x="134467" y="104750"/>
                  </a:lnTo>
                  <a:lnTo>
                    <a:pt x="138840" y="122208"/>
                  </a:lnTo>
                  <a:lnTo>
                    <a:pt x="160809" y="158647"/>
                  </a:lnTo>
                  <a:lnTo>
                    <a:pt x="181764" y="180487"/>
                  </a:lnTo>
                  <a:lnTo>
                    <a:pt x="214312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631"/>
            <p:cNvSpPr/>
            <p:nvPr/>
          </p:nvSpPr>
          <p:spPr>
            <a:xfrm>
              <a:off x="5013791" y="2634488"/>
              <a:ext cx="245796" cy="105121"/>
            </a:xfrm>
            <a:custGeom>
              <a:avLst/>
              <a:gdLst/>
              <a:ahLst/>
              <a:cxnLst/>
              <a:rect l="0" t="0" r="0" b="0"/>
              <a:pathLst>
                <a:path w="245796" h="105121">
                  <a:moveTo>
                    <a:pt x="147568" y="35489"/>
                  </a:moveTo>
                  <a:lnTo>
                    <a:pt x="118065" y="8631"/>
                  </a:lnTo>
                  <a:lnTo>
                    <a:pt x="107667" y="3708"/>
                  </a:lnTo>
                  <a:lnTo>
                    <a:pt x="67130" y="0"/>
                  </a:lnTo>
                  <a:lnTo>
                    <a:pt x="55264" y="865"/>
                  </a:lnTo>
                  <a:lnTo>
                    <a:pt x="25525" y="12212"/>
                  </a:lnTo>
                  <a:lnTo>
                    <a:pt x="16267" y="20513"/>
                  </a:lnTo>
                  <a:lnTo>
                    <a:pt x="9837" y="30817"/>
                  </a:lnTo>
                  <a:lnTo>
                    <a:pt x="0" y="65367"/>
                  </a:lnTo>
                  <a:lnTo>
                    <a:pt x="1946" y="77210"/>
                  </a:lnTo>
                  <a:lnTo>
                    <a:pt x="8620" y="90294"/>
                  </a:lnTo>
                  <a:lnTo>
                    <a:pt x="14045" y="94573"/>
                  </a:lnTo>
                  <a:lnTo>
                    <a:pt x="20756" y="96475"/>
                  </a:lnTo>
                  <a:lnTo>
                    <a:pt x="64387" y="97937"/>
                  </a:lnTo>
                  <a:lnTo>
                    <a:pt x="76203" y="92678"/>
                  </a:lnTo>
                  <a:lnTo>
                    <a:pt x="104914" y="73667"/>
                  </a:lnTo>
                  <a:lnTo>
                    <a:pt x="123234" y="46935"/>
                  </a:lnTo>
                  <a:lnTo>
                    <a:pt x="127791" y="34139"/>
                  </a:lnTo>
                  <a:lnTo>
                    <a:pt x="129659" y="10506"/>
                  </a:lnTo>
                  <a:lnTo>
                    <a:pt x="130701" y="41891"/>
                  </a:lnTo>
                  <a:lnTo>
                    <a:pt x="144940" y="73492"/>
                  </a:lnTo>
                  <a:lnTo>
                    <a:pt x="159520" y="91560"/>
                  </a:lnTo>
                  <a:lnTo>
                    <a:pt x="173158" y="100830"/>
                  </a:lnTo>
                  <a:lnTo>
                    <a:pt x="185027" y="105120"/>
                  </a:lnTo>
                  <a:lnTo>
                    <a:pt x="194313" y="103477"/>
                  </a:lnTo>
                  <a:lnTo>
                    <a:pt x="210697" y="99620"/>
                  </a:lnTo>
                  <a:lnTo>
                    <a:pt x="221266" y="97726"/>
                  </a:lnTo>
                  <a:lnTo>
                    <a:pt x="232795" y="91081"/>
                  </a:lnTo>
                  <a:lnTo>
                    <a:pt x="245795" y="80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632"/>
            <p:cNvSpPr/>
            <p:nvPr/>
          </p:nvSpPr>
          <p:spPr>
            <a:xfrm>
              <a:off x="4848820" y="2616398"/>
              <a:ext cx="125017" cy="133788"/>
            </a:xfrm>
            <a:custGeom>
              <a:avLst/>
              <a:gdLst/>
              <a:ahLst/>
              <a:cxnLst/>
              <a:rect l="0" t="0" r="0" b="0"/>
              <a:pathLst>
                <a:path w="125017" h="133788">
                  <a:moveTo>
                    <a:pt x="0" y="8930"/>
                  </a:moveTo>
                  <a:lnTo>
                    <a:pt x="0" y="13671"/>
                  </a:lnTo>
                  <a:lnTo>
                    <a:pt x="2646" y="18644"/>
                  </a:lnTo>
                  <a:lnTo>
                    <a:pt x="6137" y="24161"/>
                  </a:lnTo>
                  <a:lnTo>
                    <a:pt x="8103" y="33838"/>
                  </a:lnTo>
                  <a:lnTo>
                    <a:pt x="9677" y="48832"/>
                  </a:lnTo>
                  <a:lnTo>
                    <a:pt x="24361" y="89368"/>
                  </a:lnTo>
                  <a:lnTo>
                    <a:pt x="26703" y="100243"/>
                  </a:lnTo>
                  <a:lnTo>
                    <a:pt x="33644" y="115309"/>
                  </a:lnTo>
                  <a:lnTo>
                    <a:pt x="35309" y="127839"/>
                  </a:lnTo>
                  <a:lnTo>
                    <a:pt x="36438" y="129874"/>
                  </a:lnTo>
                  <a:lnTo>
                    <a:pt x="38183" y="131232"/>
                  </a:lnTo>
                  <a:lnTo>
                    <a:pt x="43371" y="133410"/>
                  </a:lnTo>
                  <a:lnTo>
                    <a:pt x="41435" y="133707"/>
                  </a:lnTo>
                  <a:lnTo>
                    <a:pt x="39530" y="133787"/>
                  </a:lnTo>
                  <a:lnTo>
                    <a:pt x="38260" y="132848"/>
                  </a:lnTo>
                  <a:lnTo>
                    <a:pt x="36848" y="129158"/>
                  </a:lnTo>
                  <a:lnTo>
                    <a:pt x="35749" y="86964"/>
                  </a:lnTo>
                  <a:lnTo>
                    <a:pt x="36717" y="60247"/>
                  </a:lnTo>
                  <a:lnTo>
                    <a:pt x="40462" y="47943"/>
                  </a:lnTo>
                  <a:lnTo>
                    <a:pt x="48080" y="38506"/>
                  </a:lnTo>
                  <a:lnTo>
                    <a:pt x="57088" y="30013"/>
                  </a:lnTo>
                  <a:lnTo>
                    <a:pt x="64399" y="19623"/>
                  </a:lnTo>
                  <a:lnTo>
                    <a:pt x="69722" y="16059"/>
                  </a:lnTo>
                  <a:lnTo>
                    <a:pt x="113079" y="2280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633"/>
            <p:cNvSpPr/>
            <p:nvPr/>
          </p:nvSpPr>
          <p:spPr>
            <a:xfrm>
              <a:off x="4626147" y="2653761"/>
              <a:ext cx="213745" cy="104988"/>
            </a:xfrm>
            <a:custGeom>
              <a:avLst/>
              <a:gdLst/>
              <a:ahLst/>
              <a:cxnLst/>
              <a:rect l="0" t="0" r="0" b="0"/>
              <a:pathLst>
                <a:path w="213745" h="104988">
                  <a:moveTo>
                    <a:pt x="133376" y="34075"/>
                  </a:moveTo>
                  <a:lnTo>
                    <a:pt x="133376" y="26386"/>
                  </a:lnTo>
                  <a:lnTo>
                    <a:pt x="128636" y="20773"/>
                  </a:lnTo>
                  <a:lnTo>
                    <a:pt x="123663" y="18241"/>
                  </a:lnTo>
                  <a:lnTo>
                    <a:pt x="120948" y="17566"/>
                  </a:lnTo>
                  <a:lnTo>
                    <a:pt x="93475" y="2056"/>
                  </a:lnTo>
                  <a:lnTo>
                    <a:pt x="82239" y="0"/>
                  </a:lnTo>
                  <a:lnTo>
                    <a:pt x="70630" y="1733"/>
                  </a:lnTo>
                  <a:lnTo>
                    <a:pt x="29183" y="19390"/>
                  </a:lnTo>
                  <a:lnTo>
                    <a:pt x="19931" y="27879"/>
                  </a:lnTo>
                  <a:lnTo>
                    <a:pt x="5906" y="49498"/>
                  </a:lnTo>
                  <a:lnTo>
                    <a:pt x="1350" y="66977"/>
                  </a:lnTo>
                  <a:lnTo>
                    <a:pt x="0" y="79983"/>
                  </a:lnTo>
                  <a:lnTo>
                    <a:pt x="2330" y="86890"/>
                  </a:lnTo>
                  <a:lnTo>
                    <a:pt x="11910" y="99409"/>
                  </a:lnTo>
                  <a:lnTo>
                    <a:pt x="17545" y="102800"/>
                  </a:lnTo>
                  <a:lnTo>
                    <a:pt x="28942" y="104709"/>
                  </a:lnTo>
                  <a:lnTo>
                    <a:pt x="56344" y="104414"/>
                  </a:lnTo>
                  <a:lnTo>
                    <a:pt x="68051" y="100725"/>
                  </a:lnTo>
                  <a:lnTo>
                    <a:pt x="77223" y="93132"/>
                  </a:lnTo>
                  <a:lnTo>
                    <a:pt x="85599" y="84135"/>
                  </a:lnTo>
                  <a:lnTo>
                    <a:pt x="122822" y="53242"/>
                  </a:lnTo>
                  <a:lnTo>
                    <a:pt x="128685" y="44909"/>
                  </a:lnTo>
                  <a:lnTo>
                    <a:pt x="134632" y="34639"/>
                  </a:lnTo>
                  <a:lnTo>
                    <a:pt x="141857" y="25701"/>
                  </a:lnTo>
                  <a:lnTo>
                    <a:pt x="137433" y="30050"/>
                  </a:lnTo>
                  <a:lnTo>
                    <a:pt x="135179" y="34932"/>
                  </a:lnTo>
                  <a:lnTo>
                    <a:pt x="133482" y="59702"/>
                  </a:lnTo>
                  <a:lnTo>
                    <a:pt x="136069" y="67954"/>
                  </a:lnTo>
                  <a:lnTo>
                    <a:pt x="148827" y="87491"/>
                  </a:lnTo>
                  <a:lnTo>
                    <a:pt x="151158" y="93534"/>
                  </a:lnTo>
                  <a:lnTo>
                    <a:pt x="155500" y="99527"/>
                  </a:lnTo>
                  <a:lnTo>
                    <a:pt x="160738" y="102853"/>
                  </a:lnTo>
                  <a:lnTo>
                    <a:pt x="172185" y="104987"/>
                  </a:lnTo>
                  <a:lnTo>
                    <a:pt x="185775" y="100616"/>
                  </a:lnTo>
                  <a:lnTo>
                    <a:pt x="197629" y="93037"/>
                  </a:lnTo>
                  <a:lnTo>
                    <a:pt x="201621" y="87400"/>
                  </a:lnTo>
                  <a:lnTo>
                    <a:pt x="202685" y="84508"/>
                  </a:lnTo>
                  <a:lnTo>
                    <a:pt x="204387" y="82580"/>
                  </a:lnTo>
                  <a:lnTo>
                    <a:pt x="213744" y="78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634"/>
            <p:cNvSpPr/>
            <p:nvPr/>
          </p:nvSpPr>
          <p:spPr>
            <a:xfrm>
              <a:off x="4491633" y="2652117"/>
              <a:ext cx="133268" cy="133947"/>
            </a:xfrm>
            <a:custGeom>
              <a:avLst/>
              <a:gdLst/>
              <a:ahLst/>
              <a:cxnLst/>
              <a:rect l="0" t="0" r="0" b="0"/>
              <a:pathLst>
                <a:path w="133268" h="133947">
                  <a:moveTo>
                    <a:pt x="17859" y="0"/>
                  </a:moveTo>
                  <a:lnTo>
                    <a:pt x="58025" y="0"/>
                  </a:lnTo>
                  <a:lnTo>
                    <a:pt x="83046" y="992"/>
                  </a:lnTo>
                  <a:lnTo>
                    <a:pt x="95118" y="4741"/>
                  </a:lnTo>
                  <a:lnTo>
                    <a:pt x="113070" y="17169"/>
                  </a:lnTo>
                  <a:lnTo>
                    <a:pt x="126217" y="33420"/>
                  </a:lnTo>
                  <a:lnTo>
                    <a:pt x="131655" y="46062"/>
                  </a:lnTo>
                  <a:lnTo>
                    <a:pt x="133267" y="60832"/>
                  </a:lnTo>
                  <a:lnTo>
                    <a:pt x="129004" y="77776"/>
                  </a:lnTo>
                  <a:lnTo>
                    <a:pt x="121457" y="90624"/>
                  </a:lnTo>
                  <a:lnTo>
                    <a:pt x="102888" y="109991"/>
                  </a:lnTo>
                  <a:lnTo>
                    <a:pt x="74243" y="127582"/>
                  </a:lnTo>
                  <a:lnTo>
                    <a:pt x="56504" y="132060"/>
                  </a:lnTo>
                  <a:lnTo>
                    <a:pt x="15872" y="133835"/>
                  </a:lnTo>
                  <a:lnTo>
                    <a:pt x="0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635"/>
            <p:cNvSpPr/>
            <p:nvPr/>
          </p:nvSpPr>
          <p:spPr>
            <a:xfrm>
              <a:off x="4232672" y="2652827"/>
              <a:ext cx="312540" cy="293971"/>
            </a:xfrm>
            <a:custGeom>
              <a:avLst/>
              <a:gdLst/>
              <a:ahLst/>
              <a:cxnLst/>
              <a:rect l="0" t="0" r="0" b="0"/>
              <a:pathLst>
                <a:path w="312540" h="293971">
                  <a:moveTo>
                    <a:pt x="0" y="106446"/>
                  </a:moveTo>
                  <a:lnTo>
                    <a:pt x="21864" y="106446"/>
                  </a:lnTo>
                  <a:lnTo>
                    <a:pt x="62108" y="91215"/>
                  </a:lnTo>
                  <a:lnTo>
                    <a:pt x="81758" y="76943"/>
                  </a:lnTo>
                  <a:lnTo>
                    <a:pt x="103187" y="55671"/>
                  </a:lnTo>
                  <a:lnTo>
                    <a:pt x="118931" y="33382"/>
                  </a:lnTo>
                  <a:lnTo>
                    <a:pt x="119967" y="29955"/>
                  </a:lnTo>
                  <a:lnTo>
                    <a:pt x="119665" y="26679"/>
                  </a:lnTo>
                  <a:lnTo>
                    <a:pt x="117146" y="17327"/>
                  </a:lnTo>
                  <a:lnTo>
                    <a:pt x="116793" y="14291"/>
                  </a:lnTo>
                  <a:lnTo>
                    <a:pt x="115565" y="12268"/>
                  </a:lnTo>
                  <a:lnTo>
                    <a:pt x="113754" y="10918"/>
                  </a:lnTo>
                  <a:lnTo>
                    <a:pt x="111555" y="10019"/>
                  </a:lnTo>
                  <a:lnTo>
                    <a:pt x="109096" y="10411"/>
                  </a:lnTo>
                  <a:lnTo>
                    <a:pt x="100896" y="15704"/>
                  </a:lnTo>
                  <a:lnTo>
                    <a:pt x="77180" y="39296"/>
                  </a:lnTo>
                  <a:lnTo>
                    <a:pt x="59895" y="67924"/>
                  </a:lnTo>
                  <a:lnTo>
                    <a:pt x="54826" y="90606"/>
                  </a:lnTo>
                  <a:lnTo>
                    <a:pt x="54133" y="98745"/>
                  </a:lnTo>
                  <a:lnTo>
                    <a:pt x="58483" y="118386"/>
                  </a:lnTo>
                  <a:lnTo>
                    <a:pt x="63365" y="126636"/>
                  </a:lnTo>
                  <a:lnTo>
                    <a:pt x="79324" y="136672"/>
                  </a:lnTo>
                  <a:lnTo>
                    <a:pt x="100563" y="145278"/>
                  </a:lnTo>
                  <a:lnTo>
                    <a:pt x="117125" y="145864"/>
                  </a:lnTo>
                  <a:lnTo>
                    <a:pt x="159879" y="135523"/>
                  </a:lnTo>
                  <a:lnTo>
                    <a:pt x="197712" y="116498"/>
                  </a:lnTo>
                  <a:lnTo>
                    <a:pt x="224299" y="94174"/>
                  </a:lnTo>
                  <a:lnTo>
                    <a:pt x="251769" y="57797"/>
                  </a:lnTo>
                  <a:lnTo>
                    <a:pt x="264466" y="15990"/>
                  </a:lnTo>
                  <a:lnTo>
                    <a:pt x="266368" y="7374"/>
                  </a:lnTo>
                  <a:lnTo>
                    <a:pt x="265884" y="4679"/>
                  </a:lnTo>
                  <a:lnTo>
                    <a:pt x="264569" y="2883"/>
                  </a:lnTo>
                  <a:lnTo>
                    <a:pt x="260068" y="0"/>
                  </a:lnTo>
                  <a:lnTo>
                    <a:pt x="259700" y="756"/>
                  </a:lnTo>
                  <a:lnTo>
                    <a:pt x="258989" y="37469"/>
                  </a:lnTo>
                  <a:lnTo>
                    <a:pt x="258965" y="79981"/>
                  </a:lnTo>
                  <a:lnTo>
                    <a:pt x="258962" y="120180"/>
                  </a:lnTo>
                  <a:lnTo>
                    <a:pt x="266090" y="159210"/>
                  </a:lnTo>
                  <a:lnTo>
                    <a:pt x="274407" y="195582"/>
                  </a:lnTo>
                  <a:lnTo>
                    <a:pt x="283631" y="239378"/>
                  </a:lnTo>
                  <a:lnTo>
                    <a:pt x="296592" y="282161"/>
                  </a:lnTo>
                  <a:lnTo>
                    <a:pt x="302223" y="291637"/>
                  </a:lnTo>
                  <a:lnTo>
                    <a:pt x="303677" y="292415"/>
                  </a:lnTo>
                  <a:lnTo>
                    <a:pt x="312539" y="293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636"/>
            <p:cNvSpPr/>
            <p:nvPr/>
          </p:nvSpPr>
          <p:spPr>
            <a:xfrm>
              <a:off x="4018359" y="2661047"/>
              <a:ext cx="186424" cy="185728"/>
            </a:xfrm>
            <a:custGeom>
              <a:avLst/>
              <a:gdLst/>
              <a:ahLst/>
              <a:cxnLst/>
              <a:rect l="0" t="0" r="0" b="0"/>
              <a:pathLst>
                <a:path w="186424" h="185728">
                  <a:moveTo>
                    <a:pt x="133946" y="0"/>
                  </a:moveTo>
                  <a:lnTo>
                    <a:pt x="90832" y="0"/>
                  </a:lnTo>
                  <a:lnTo>
                    <a:pt x="55250" y="9714"/>
                  </a:lnTo>
                  <a:lnTo>
                    <a:pt x="20653" y="26858"/>
                  </a:lnTo>
                  <a:lnTo>
                    <a:pt x="14140" y="32773"/>
                  </a:lnTo>
                  <a:lnTo>
                    <a:pt x="11245" y="38709"/>
                  </a:lnTo>
                  <a:lnTo>
                    <a:pt x="9616" y="47629"/>
                  </a:lnTo>
                  <a:lnTo>
                    <a:pt x="11881" y="53580"/>
                  </a:lnTo>
                  <a:lnTo>
                    <a:pt x="13874" y="56556"/>
                  </a:lnTo>
                  <a:lnTo>
                    <a:pt x="26160" y="65485"/>
                  </a:lnTo>
                  <a:lnTo>
                    <a:pt x="55218" y="76398"/>
                  </a:lnTo>
                  <a:lnTo>
                    <a:pt x="92267" y="82229"/>
                  </a:lnTo>
                  <a:lnTo>
                    <a:pt x="132768" y="92641"/>
                  </a:lnTo>
                  <a:lnTo>
                    <a:pt x="174992" y="117854"/>
                  </a:lnTo>
                  <a:lnTo>
                    <a:pt x="181954" y="124478"/>
                  </a:lnTo>
                  <a:lnTo>
                    <a:pt x="185048" y="130730"/>
                  </a:lnTo>
                  <a:lnTo>
                    <a:pt x="186423" y="136816"/>
                  </a:lnTo>
                  <a:lnTo>
                    <a:pt x="181743" y="145474"/>
                  </a:lnTo>
                  <a:lnTo>
                    <a:pt x="173048" y="154944"/>
                  </a:lnTo>
                  <a:lnTo>
                    <a:pt x="156005" y="165854"/>
                  </a:lnTo>
                  <a:lnTo>
                    <a:pt x="121436" y="178429"/>
                  </a:lnTo>
                  <a:lnTo>
                    <a:pt x="81424" y="185727"/>
                  </a:lnTo>
                  <a:lnTo>
                    <a:pt x="44857" y="181031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503"/>
          <p:cNvGrpSpPr/>
          <p:nvPr/>
        </p:nvGrpSpPr>
        <p:grpSpPr>
          <a:xfrm>
            <a:off x="6134695" y="2571760"/>
            <a:ext cx="945753" cy="276381"/>
            <a:chOff x="6134695" y="2571760"/>
            <a:chExt cx="945753" cy="276381"/>
          </a:xfrm>
        </p:grpSpPr>
        <p:sp>
          <p:nvSpPr>
            <p:cNvPr id="104" name="SMARTInkShape-2637"/>
            <p:cNvSpPr/>
            <p:nvPr/>
          </p:nvSpPr>
          <p:spPr>
            <a:xfrm>
              <a:off x="6938367" y="2625328"/>
              <a:ext cx="142081" cy="116085"/>
            </a:xfrm>
            <a:custGeom>
              <a:avLst/>
              <a:gdLst/>
              <a:ahLst/>
              <a:cxnLst/>
              <a:rect l="0" t="0" r="0" b="0"/>
              <a:pathLst>
                <a:path w="142081" h="116085">
                  <a:moveTo>
                    <a:pt x="98227" y="0"/>
                  </a:moveTo>
                  <a:lnTo>
                    <a:pt x="103371" y="0"/>
                  </a:lnTo>
                  <a:lnTo>
                    <a:pt x="99100" y="0"/>
                  </a:lnTo>
                  <a:lnTo>
                    <a:pt x="93745" y="4741"/>
                  </a:lnTo>
                  <a:lnTo>
                    <a:pt x="85983" y="7068"/>
                  </a:lnTo>
                  <a:lnTo>
                    <a:pt x="70456" y="11024"/>
                  </a:lnTo>
                  <a:lnTo>
                    <a:pt x="53287" y="15834"/>
                  </a:lnTo>
                  <a:lnTo>
                    <a:pt x="35633" y="19905"/>
                  </a:lnTo>
                  <a:lnTo>
                    <a:pt x="19208" y="26875"/>
                  </a:lnTo>
                  <a:lnTo>
                    <a:pt x="14159" y="31127"/>
                  </a:lnTo>
                  <a:lnTo>
                    <a:pt x="13408" y="33650"/>
                  </a:lnTo>
                  <a:lnTo>
                    <a:pt x="13900" y="36324"/>
                  </a:lnTo>
                  <a:lnTo>
                    <a:pt x="15219" y="39099"/>
                  </a:lnTo>
                  <a:lnTo>
                    <a:pt x="17092" y="40948"/>
                  </a:lnTo>
                  <a:lnTo>
                    <a:pt x="57953" y="60776"/>
                  </a:lnTo>
                  <a:lnTo>
                    <a:pt x="101403" y="85515"/>
                  </a:lnTo>
                  <a:lnTo>
                    <a:pt x="133813" y="101097"/>
                  </a:lnTo>
                  <a:lnTo>
                    <a:pt x="138848" y="107109"/>
                  </a:lnTo>
                  <a:lnTo>
                    <a:pt x="142080" y="114313"/>
                  </a:lnTo>
                  <a:lnTo>
                    <a:pt x="141353" y="114904"/>
                  </a:lnTo>
                  <a:lnTo>
                    <a:pt x="134597" y="115736"/>
                  </a:lnTo>
                  <a:lnTo>
                    <a:pt x="95270" y="116066"/>
                  </a:lnTo>
                  <a:lnTo>
                    <a:pt x="54102" y="116084"/>
                  </a:lnTo>
                  <a:lnTo>
                    <a:pt x="41905" y="115093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638"/>
            <p:cNvSpPr/>
            <p:nvPr/>
          </p:nvSpPr>
          <p:spPr>
            <a:xfrm>
              <a:off x="6715125" y="2652117"/>
              <a:ext cx="169665" cy="1"/>
            </a:xfrm>
            <a:custGeom>
              <a:avLst/>
              <a:gdLst/>
              <a:ahLst/>
              <a:cxnLst/>
              <a:rect l="0" t="0" r="0" b="0"/>
              <a:pathLst>
                <a:path w="169665" h="1">
                  <a:moveTo>
                    <a:pt x="0" y="0"/>
                  </a:moveTo>
                  <a:lnTo>
                    <a:pt x="43639" y="0"/>
                  </a:lnTo>
                  <a:lnTo>
                    <a:pt x="82403" y="0"/>
                  </a:lnTo>
                  <a:lnTo>
                    <a:pt x="126005" y="0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639"/>
            <p:cNvSpPr/>
            <p:nvPr/>
          </p:nvSpPr>
          <p:spPr>
            <a:xfrm>
              <a:off x="6795492" y="2571760"/>
              <a:ext cx="44650" cy="178585"/>
            </a:xfrm>
            <a:custGeom>
              <a:avLst/>
              <a:gdLst/>
              <a:ahLst/>
              <a:cxnLst/>
              <a:rect l="0" t="0" r="0" b="0"/>
              <a:pathLst>
                <a:path w="44650" h="178585">
                  <a:moveTo>
                    <a:pt x="0" y="8920"/>
                  </a:moveTo>
                  <a:lnTo>
                    <a:pt x="0" y="0"/>
                  </a:lnTo>
                  <a:lnTo>
                    <a:pt x="0" y="42230"/>
                  </a:lnTo>
                  <a:lnTo>
                    <a:pt x="8103" y="83367"/>
                  </a:lnTo>
                  <a:lnTo>
                    <a:pt x="13561" y="117844"/>
                  </a:lnTo>
                  <a:lnTo>
                    <a:pt x="31050" y="162196"/>
                  </a:lnTo>
                  <a:lnTo>
                    <a:pt x="44649" y="178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640"/>
            <p:cNvSpPr/>
            <p:nvPr/>
          </p:nvSpPr>
          <p:spPr>
            <a:xfrm>
              <a:off x="6590109" y="2634258"/>
              <a:ext cx="80369" cy="115563"/>
            </a:xfrm>
            <a:custGeom>
              <a:avLst/>
              <a:gdLst/>
              <a:ahLst/>
              <a:cxnLst/>
              <a:rect l="0" t="0" r="0" b="0"/>
              <a:pathLst>
                <a:path w="80369" h="115563">
                  <a:moveTo>
                    <a:pt x="0" y="8930"/>
                  </a:moveTo>
                  <a:lnTo>
                    <a:pt x="0" y="21358"/>
                  </a:lnTo>
                  <a:lnTo>
                    <a:pt x="14821" y="65432"/>
                  </a:lnTo>
                  <a:lnTo>
                    <a:pt x="17952" y="76493"/>
                  </a:lnTo>
                  <a:lnTo>
                    <a:pt x="33253" y="98174"/>
                  </a:lnTo>
                  <a:lnTo>
                    <a:pt x="35615" y="104156"/>
                  </a:lnTo>
                  <a:lnTo>
                    <a:pt x="44238" y="115562"/>
                  </a:lnTo>
                  <a:lnTo>
                    <a:pt x="44646" y="74216"/>
                  </a:lnTo>
                  <a:lnTo>
                    <a:pt x="45641" y="58590"/>
                  </a:lnTo>
                  <a:lnTo>
                    <a:pt x="57078" y="29642"/>
                  </a:lnTo>
                  <a:lnTo>
                    <a:pt x="71285" y="9454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641"/>
            <p:cNvSpPr/>
            <p:nvPr/>
          </p:nvSpPr>
          <p:spPr>
            <a:xfrm>
              <a:off x="6350817" y="2625364"/>
              <a:ext cx="230364" cy="124981"/>
            </a:xfrm>
            <a:custGeom>
              <a:avLst/>
              <a:gdLst/>
              <a:ahLst/>
              <a:cxnLst/>
              <a:rect l="0" t="0" r="0" b="0"/>
              <a:pathLst>
                <a:path w="230364" h="124981">
                  <a:moveTo>
                    <a:pt x="123206" y="26753"/>
                  </a:moveTo>
                  <a:lnTo>
                    <a:pt x="123206" y="22013"/>
                  </a:lnTo>
                  <a:lnTo>
                    <a:pt x="120561" y="17039"/>
                  </a:lnTo>
                  <a:lnTo>
                    <a:pt x="109904" y="4630"/>
                  </a:lnTo>
                  <a:lnTo>
                    <a:pt x="104726" y="2038"/>
                  </a:lnTo>
                  <a:lnTo>
                    <a:pt x="83254" y="237"/>
                  </a:lnTo>
                  <a:lnTo>
                    <a:pt x="54580" y="0"/>
                  </a:lnTo>
                  <a:lnTo>
                    <a:pt x="42766" y="5272"/>
                  </a:lnTo>
                  <a:lnTo>
                    <a:pt x="31892" y="14229"/>
                  </a:lnTo>
                  <a:lnTo>
                    <a:pt x="7351" y="53680"/>
                  </a:lnTo>
                  <a:lnTo>
                    <a:pt x="2262" y="65510"/>
                  </a:lnTo>
                  <a:lnTo>
                    <a:pt x="0" y="77382"/>
                  </a:lnTo>
                  <a:lnTo>
                    <a:pt x="1641" y="89273"/>
                  </a:lnTo>
                  <a:lnTo>
                    <a:pt x="6038" y="108335"/>
                  </a:lnTo>
                  <a:lnTo>
                    <a:pt x="8383" y="111899"/>
                  </a:lnTo>
                  <a:lnTo>
                    <a:pt x="16281" y="118505"/>
                  </a:lnTo>
                  <a:lnTo>
                    <a:pt x="23760" y="122102"/>
                  </a:lnTo>
                  <a:lnTo>
                    <a:pt x="36645" y="124411"/>
                  </a:lnTo>
                  <a:lnTo>
                    <a:pt x="50485" y="120071"/>
                  </a:lnTo>
                  <a:lnTo>
                    <a:pt x="90563" y="91960"/>
                  </a:lnTo>
                  <a:lnTo>
                    <a:pt x="107361" y="76390"/>
                  </a:lnTo>
                  <a:lnTo>
                    <a:pt x="136995" y="33838"/>
                  </a:lnTo>
                  <a:lnTo>
                    <a:pt x="141019" y="26835"/>
                  </a:lnTo>
                  <a:lnTo>
                    <a:pt x="142057" y="56807"/>
                  </a:lnTo>
                  <a:lnTo>
                    <a:pt x="148134" y="73517"/>
                  </a:lnTo>
                  <a:lnTo>
                    <a:pt x="150160" y="83256"/>
                  </a:lnTo>
                  <a:lnTo>
                    <a:pt x="170954" y="117667"/>
                  </a:lnTo>
                  <a:lnTo>
                    <a:pt x="179485" y="121730"/>
                  </a:lnTo>
                  <a:lnTo>
                    <a:pt x="223934" y="124923"/>
                  </a:lnTo>
                  <a:lnTo>
                    <a:pt x="230363" y="1249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642"/>
            <p:cNvSpPr/>
            <p:nvPr/>
          </p:nvSpPr>
          <p:spPr>
            <a:xfrm>
              <a:off x="6134695" y="2590992"/>
              <a:ext cx="186803" cy="119499"/>
            </a:xfrm>
            <a:custGeom>
              <a:avLst/>
              <a:gdLst/>
              <a:ahLst/>
              <a:cxnLst/>
              <a:rect l="0" t="0" r="0" b="0"/>
              <a:pathLst>
                <a:path w="186803" h="119499">
                  <a:moveTo>
                    <a:pt x="0" y="25406"/>
                  </a:moveTo>
                  <a:lnTo>
                    <a:pt x="16250" y="9156"/>
                  </a:lnTo>
                  <a:lnTo>
                    <a:pt x="26864" y="3283"/>
                  </a:lnTo>
                  <a:lnTo>
                    <a:pt x="47317" y="0"/>
                  </a:lnTo>
                  <a:lnTo>
                    <a:pt x="90773" y="6427"/>
                  </a:lnTo>
                  <a:lnTo>
                    <a:pt x="125307" y="15447"/>
                  </a:lnTo>
                  <a:lnTo>
                    <a:pt x="158146" y="35309"/>
                  </a:lnTo>
                  <a:lnTo>
                    <a:pt x="179296" y="53600"/>
                  </a:lnTo>
                  <a:lnTo>
                    <a:pt x="183867" y="63072"/>
                  </a:lnTo>
                  <a:lnTo>
                    <a:pt x="186802" y="80582"/>
                  </a:lnTo>
                  <a:lnTo>
                    <a:pt x="184557" y="87301"/>
                  </a:lnTo>
                  <a:lnTo>
                    <a:pt x="182569" y="90482"/>
                  </a:lnTo>
                  <a:lnTo>
                    <a:pt x="170291" y="99699"/>
                  </a:lnTo>
                  <a:lnTo>
                    <a:pt x="148364" y="110711"/>
                  </a:lnTo>
                  <a:lnTo>
                    <a:pt x="113069" y="119498"/>
                  </a:lnTo>
                  <a:lnTo>
                    <a:pt x="70223" y="114948"/>
                  </a:lnTo>
                  <a:lnTo>
                    <a:pt x="62508" y="1147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643"/>
            <p:cNvSpPr/>
            <p:nvPr/>
          </p:nvSpPr>
          <p:spPr>
            <a:xfrm>
              <a:off x="6179344" y="2634258"/>
              <a:ext cx="35720" cy="213883"/>
            </a:xfrm>
            <a:custGeom>
              <a:avLst/>
              <a:gdLst/>
              <a:ahLst/>
              <a:cxnLst/>
              <a:rect l="0" t="0" r="0" b="0"/>
              <a:pathLst>
                <a:path w="35720" h="213883">
                  <a:moveTo>
                    <a:pt x="0" y="0"/>
                  </a:moveTo>
                  <a:lnTo>
                    <a:pt x="0" y="42686"/>
                  </a:lnTo>
                  <a:lnTo>
                    <a:pt x="2645" y="72814"/>
                  </a:lnTo>
                  <a:lnTo>
                    <a:pt x="7688" y="112168"/>
                  </a:lnTo>
                  <a:lnTo>
                    <a:pt x="18480" y="153151"/>
                  </a:lnTo>
                  <a:lnTo>
                    <a:pt x="31043" y="197222"/>
                  </a:lnTo>
                  <a:lnTo>
                    <a:pt x="34333" y="202965"/>
                  </a:lnTo>
                  <a:lnTo>
                    <a:pt x="35682" y="213882"/>
                  </a:lnTo>
                  <a:lnTo>
                    <a:pt x="35719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504"/>
          <p:cNvGrpSpPr/>
          <p:nvPr/>
        </p:nvGrpSpPr>
        <p:grpSpPr>
          <a:xfrm>
            <a:off x="7422211" y="2518172"/>
            <a:ext cx="319829" cy="250032"/>
            <a:chOff x="7422211" y="2518172"/>
            <a:chExt cx="319829" cy="250032"/>
          </a:xfrm>
        </p:grpSpPr>
        <p:sp>
          <p:nvSpPr>
            <p:cNvPr id="112" name="SMARTInkShape-2644"/>
            <p:cNvSpPr/>
            <p:nvPr/>
          </p:nvSpPr>
          <p:spPr>
            <a:xfrm>
              <a:off x="7608094" y="2652117"/>
              <a:ext cx="133946" cy="17861"/>
            </a:xfrm>
            <a:custGeom>
              <a:avLst/>
              <a:gdLst/>
              <a:ahLst/>
              <a:cxnLst/>
              <a:rect l="0" t="0" r="0" b="0"/>
              <a:pathLst>
                <a:path w="133946" h="17861">
                  <a:moveTo>
                    <a:pt x="0" y="17860"/>
                  </a:moveTo>
                  <a:lnTo>
                    <a:pt x="0" y="9298"/>
                  </a:lnTo>
                  <a:lnTo>
                    <a:pt x="13266" y="2866"/>
                  </a:lnTo>
                  <a:lnTo>
                    <a:pt x="31761" y="566"/>
                  </a:lnTo>
                  <a:lnTo>
                    <a:pt x="73084" y="75"/>
                  </a:lnTo>
                  <a:lnTo>
                    <a:pt x="111707" y="15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645"/>
            <p:cNvSpPr/>
            <p:nvPr/>
          </p:nvSpPr>
          <p:spPr>
            <a:xfrm>
              <a:off x="7644916" y="2518172"/>
              <a:ext cx="79265" cy="250032"/>
            </a:xfrm>
            <a:custGeom>
              <a:avLst/>
              <a:gdLst/>
              <a:ahLst/>
              <a:cxnLst/>
              <a:rect l="0" t="0" r="0" b="0"/>
              <a:pathLst>
                <a:path w="79265" h="250032">
                  <a:moveTo>
                    <a:pt x="79264" y="0"/>
                  </a:moveTo>
                  <a:lnTo>
                    <a:pt x="43838" y="0"/>
                  </a:lnTo>
                  <a:lnTo>
                    <a:pt x="33422" y="5291"/>
                  </a:lnTo>
                  <a:lnTo>
                    <a:pt x="15308" y="20117"/>
                  </a:lnTo>
                  <a:lnTo>
                    <a:pt x="5302" y="39034"/>
                  </a:lnTo>
                  <a:lnTo>
                    <a:pt x="162" y="64963"/>
                  </a:lnTo>
                  <a:lnTo>
                    <a:pt x="0" y="107294"/>
                  </a:lnTo>
                  <a:lnTo>
                    <a:pt x="6600" y="144265"/>
                  </a:lnTo>
                  <a:lnTo>
                    <a:pt x="24446" y="185061"/>
                  </a:lnTo>
                  <a:lnTo>
                    <a:pt x="30096" y="198335"/>
                  </a:lnTo>
                  <a:lnTo>
                    <a:pt x="36368" y="220380"/>
                  </a:lnTo>
                  <a:lnTo>
                    <a:pt x="49983" y="240850"/>
                  </a:lnTo>
                  <a:lnTo>
                    <a:pt x="50813" y="243911"/>
                  </a:lnTo>
                  <a:lnTo>
                    <a:pt x="52359" y="245951"/>
                  </a:lnTo>
                  <a:lnTo>
                    <a:pt x="61404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646"/>
            <p:cNvSpPr/>
            <p:nvPr/>
          </p:nvSpPr>
          <p:spPr>
            <a:xfrm>
              <a:off x="7422211" y="2634793"/>
              <a:ext cx="153785" cy="114296"/>
            </a:xfrm>
            <a:custGeom>
              <a:avLst/>
              <a:gdLst/>
              <a:ahLst/>
              <a:cxnLst/>
              <a:rect l="0" t="0" r="0" b="0"/>
              <a:pathLst>
                <a:path w="153785" h="114296">
                  <a:moveTo>
                    <a:pt x="25148" y="17324"/>
                  </a:moveTo>
                  <a:lnTo>
                    <a:pt x="25148" y="22065"/>
                  </a:lnTo>
                  <a:lnTo>
                    <a:pt x="24156" y="23461"/>
                  </a:lnTo>
                  <a:lnTo>
                    <a:pt x="22503" y="24392"/>
                  </a:lnTo>
                  <a:lnTo>
                    <a:pt x="17460" y="25886"/>
                  </a:lnTo>
                  <a:lnTo>
                    <a:pt x="2052" y="50558"/>
                  </a:lnTo>
                  <a:lnTo>
                    <a:pt x="0" y="60537"/>
                  </a:lnTo>
                  <a:lnTo>
                    <a:pt x="1734" y="68941"/>
                  </a:lnTo>
                  <a:lnTo>
                    <a:pt x="19393" y="99312"/>
                  </a:lnTo>
                  <a:lnTo>
                    <a:pt x="37665" y="109196"/>
                  </a:lnTo>
                  <a:lnTo>
                    <a:pt x="63376" y="114295"/>
                  </a:lnTo>
                  <a:lnTo>
                    <a:pt x="81565" y="114186"/>
                  </a:lnTo>
                  <a:lnTo>
                    <a:pt x="123367" y="97437"/>
                  </a:lnTo>
                  <a:lnTo>
                    <a:pt x="134285" y="90633"/>
                  </a:lnTo>
                  <a:lnTo>
                    <a:pt x="152617" y="69152"/>
                  </a:lnTo>
                  <a:lnTo>
                    <a:pt x="153784" y="64774"/>
                  </a:lnTo>
                  <a:lnTo>
                    <a:pt x="150837" y="37745"/>
                  </a:lnTo>
                  <a:lnTo>
                    <a:pt x="148628" y="32922"/>
                  </a:lnTo>
                  <a:lnTo>
                    <a:pt x="140882" y="24918"/>
                  </a:lnTo>
                  <a:lnTo>
                    <a:pt x="108200" y="5562"/>
                  </a:lnTo>
                  <a:lnTo>
                    <a:pt x="90546" y="1271"/>
                  </a:lnTo>
                  <a:lnTo>
                    <a:pt x="72748" y="0"/>
                  </a:lnTo>
                  <a:lnTo>
                    <a:pt x="54906" y="4364"/>
                  </a:lnTo>
                  <a:lnTo>
                    <a:pt x="38229" y="14727"/>
                  </a:lnTo>
                  <a:lnTo>
                    <a:pt x="27067" y="24540"/>
                  </a:lnTo>
                  <a:lnTo>
                    <a:pt x="26001" y="28138"/>
                  </a:lnTo>
                  <a:lnTo>
                    <a:pt x="25148" y="35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SMARTInkShape-Group505"/>
          <p:cNvGrpSpPr/>
          <p:nvPr/>
        </p:nvGrpSpPr>
        <p:grpSpPr>
          <a:xfrm>
            <a:off x="1393031" y="3062883"/>
            <a:ext cx="1339454" cy="294681"/>
            <a:chOff x="1393031" y="3062883"/>
            <a:chExt cx="1339454" cy="294681"/>
          </a:xfrm>
        </p:grpSpPr>
        <p:sp>
          <p:nvSpPr>
            <p:cNvPr id="116" name="SMARTInkShape-2647"/>
            <p:cNvSpPr/>
            <p:nvPr/>
          </p:nvSpPr>
          <p:spPr>
            <a:xfrm>
              <a:off x="2544961" y="3134320"/>
              <a:ext cx="187524" cy="125017"/>
            </a:xfrm>
            <a:custGeom>
              <a:avLst/>
              <a:gdLst/>
              <a:ahLst/>
              <a:cxnLst/>
              <a:rect l="0" t="0" r="0" b="0"/>
              <a:pathLst>
                <a:path w="187524" h="125017">
                  <a:moveTo>
                    <a:pt x="0" y="0"/>
                  </a:moveTo>
                  <a:lnTo>
                    <a:pt x="0" y="43214"/>
                  </a:lnTo>
                  <a:lnTo>
                    <a:pt x="0" y="86712"/>
                  </a:lnTo>
                  <a:lnTo>
                    <a:pt x="0" y="107107"/>
                  </a:lnTo>
                  <a:lnTo>
                    <a:pt x="4740" y="102401"/>
                  </a:lnTo>
                  <a:lnTo>
                    <a:pt x="7068" y="97437"/>
                  </a:lnTo>
                  <a:lnTo>
                    <a:pt x="15814" y="76111"/>
                  </a:lnTo>
                  <a:lnTo>
                    <a:pt x="35773" y="35644"/>
                  </a:lnTo>
                  <a:lnTo>
                    <a:pt x="53396" y="4315"/>
                  </a:lnTo>
                  <a:lnTo>
                    <a:pt x="55441" y="2876"/>
                  </a:lnTo>
                  <a:lnTo>
                    <a:pt x="57797" y="1918"/>
                  </a:lnTo>
                  <a:lnTo>
                    <a:pt x="60359" y="2271"/>
                  </a:lnTo>
                  <a:lnTo>
                    <a:pt x="65852" y="5309"/>
                  </a:lnTo>
                  <a:lnTo>
                    <a:pt x="67714" y="7508"/>
                  </a:lnTo>
                  <a:lnTo>
                    <a:pt x="78287" y="33948"/>
                  </a:lnTo>
                  <a:lnTo>
                    <a:pt x="86423" y="74694"/>
                  </a:lnTo>
                  <a:lnTo>
                    <a:pt x="88020" y="86445"/>
                  </a:lnTo>
                  <a:lnTo>
                    <a:pt x="86083" y="95636"/>
                  </a:lnTo>
                  <a:lnTo>
                    <a:pt x="82061" y="106389"/>
                  </a:lnTo>
                  <a:lnTo>
                    <a:pt x="80466" y="115518"/>
                  </a:lnTo>
                  <a:lnTo>
                    <a:pt x="85137" y="111178"/>
                  </a:lnTo>
                  <a:lnTo>
                    <a:pt x="87448" y="106298"/>
                  </a:lnTo>
                  <a:lnTo>
                    <a:pt x="96182" y="85032"/>
                  </a:lnTo>
                  <a:lnTo>
                    <a:pt x="109986" y="62253"/>
                  </a:lnTo>
                  <a:lnTo>
                    <a:pt x="143123" y="19699"/>
                  </a:lnTo>
                  <a:lnTo>
                    <a:pt x="153899" y="8755"/>
                  </a:lnTo>
                  <a:lnTo>
                    <a:pt x="167392" y="1153"/>
                  </a:lnTo>
                  <a:lnTo>
                    <a:pt x="173731" y="342"/>
                  </a:lnTo>
                  <a:lnTo>
                    <a:pt x="175352" y="1220"/>
                  </a:lnTo>
                  <a:lnTo>
                    <a:pt x="176433" y="2798"/>
                  </a:lnTo>
                  <a:lnTo>
                    <a:pt x="186155" y="33429"/>
                  </a:lnTo>
                  <a:lnTo>
                    <a:pt x="187470" y="73327"/>
                  </a:lnTo>
                  <a:lnTo>
                    <a:pt x="187523" y="117932"/>
                  </a:lnTo>
                  <a:lnTo>
                    <a:pt x="187523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648"/>
            <p:cNvSpPr/>
            <p:nvPr/>
          </p:nvSpPr>
          <p:spPr>
            <a:xfrm>
              <a:off x="2370152" y="3116461"/>
              <a:ext cx="103247" cy="124458"/>
            </a:xfrm>
            <a:custGeom>
              <a:avLst/>
              <a:gdLst/>
              <a:ahLst/>
              <a:cxnLst/>
              <a:rect l="0" t="0" r="0" b="0"/>
              <a:pathLst>
                <a:path w="103247" h="124458">
                  <a:moveTo>
                    <a:pt x="5145" y="0"/>
                  </a:moveTo>
                  <a:lnTo>
                    <a:pt x="5145" y="12429"/>
                  </a:lnTo>
                  <a:lnTo>
                    <a:pt x="2499" y="18091"/>
                  </a:lnTo>
                  <a:lnTo>
                    <a:pt x="404" y="20991"/>
                  </a:lnTo>
                  <a:lnTo>
                    <a:pt x="0" y="24908"/>
                  </a:lnTo>
                  <a:lnTo>
                    <a:pt x="9627" y="68620"/>
                  </a:lnTo>
                  <a:lnTo>
                    <a:pt x="20943" y="101048"/>
                  </a:lnTo>
                  <a:lnTo>
                    <a:pt x="35031" y="118650"/>
                  </a:lnTo>
                  <a:lnTo>
                    <a:pt x="40917" y="122187"/>
                  </a:lnTo>
                  <a:lnTo>
                    <a:pt x="52780" y="124457"/>
                  </a:lnTo>
                  <a:lnTo>
                    <a:pt x="55753" y="122659"/>
                  </a:lnTo>
                  <a:lnTo>
                    <a:pt x="70300" y="108160"/>
                  </a:lnTo>
                  <a:lnTo>
                    <a:pt x="87248" y="95448"/>
                  </a:lnTo>
                  <a:lnTo>
                    <a:pt x="91244" y="86739"/>
                  </a:lnTo>
                  <a:lnTo>
                    <a:pt x="101943" y="42735"/>
                  </a:lnTo>
                  <a:lnTo>
                    <a:pt x="103246" y="15760"/>
                  </a:lnTo>
                  <a:lnTo>
                    <a:pt x="100670" y="9320"/>
                  </a:lnTo>
                  <a:lnTo>
                    <a:pt x="944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649"/>
            <p:cNvSpPr/>
            <p:nvPr/>
          </p:nvSpPr>
          <p:spPr>
            <a:xfrm>
              <a:off x="2223492" y="3116616"/>
              <a:ext cx="133947" cy="124325"/>
            </a:xfrm>
            <a:custGeom>
              <a:avLst/>
              <a:gdLst/>
              <a:ahLst/>
              <a:cxnLst/>
              <a:rect l="0" t="0" r="0" b="0"/>
              <a:pathLst>
                <a:path w="133947" h="124325">
                  <a:moveTo>
                    <a:pt x="0" y="62353"/>
                  </a:moveTo>
                  <a:lnTo>
                    <a:pt x="0" y="70041"/>
                  </a:lnTo>
                  <a:lnTo>
                    <a:pt x="992" y="70455"/>
                  </a:lnTo>
                  <a:lnTo>
                    <a:pt x="29888" y="71280"/>
                  </a:lnTo>
                  <a:lnTo>
                    <a:pt x="38419" y="65990"/>
                  </a:lnTo>
                  <a:lnTo>
                    <a:pt x="65120" y="41730"/>
                  </a:lnTo>
                  <a:lnTo>
                    <a:pt x="68630" y="35658"/>
                  </a:lnTo>
                  <a:lnTo>
                    <a:pt x="70883" y="23676"/>
                  </a:lnTo>
                  <a:lnTo>
                    <a:pt x="71273" y="14733"/>
                  </a:lnTo>
                  <a:lnTo>
                    <a:pt x="68719" y="8777"/>
                  </a:lnTo>
                  <a:lnTo>
                    <a:pt x="63735" y="1609"/>
                  </a:lnTo>
                  <a:lnTo>
                    <a:pt x="60407" y="629"/>
                  </a:lnTo>
                  <a:lnTo>
                    <a:pt x="50187" y="0"/>
                  </a:lnTo>
                  <a:lnTo>
                    <a:pt x="44464" y="2560"/>
                  </a:lnTo>
                  <a:lnTo>
                    <a:pt x="41549" y="4631"/>
                  </a:lnTo>
                  <a:lnTo>
                    <a:pt x="39606" y="7997"/>
                  </a:lnTo>
                  <a:lnTo>
                    <a:pt x="33841" y="25010"/>
                  </a:lnTo>
                  <a:lnTo>
                    <a:pt x="31491" y="28528"/>
                  </a:lnTo>
                  <a:lnTo>
                    <a:pt x="27718" y="54569"/>
                  </a:lnTo>
                  <a:lnTo>
                    <a:pt x="26912" y="85924"/>
                  </a:lnTo>
                  <a:lnTo>
                    <a:pt x="29489" y="95319"/>
                  </a:lnTo>
                  <a:lnTo>
                    <a:pt x="39229" y="109434"/>
                  </a:lnTo>
                  <a:lnTo>
                    <a:pt x="47783" y="118746"/>
                  </a:lnTo>
                  <a:lnTo>
                    <a:pt x="53648" y="122143"/>
                  </a:lnTo>
                  <a:lnTo>
                    <a:pt x="65175" y="124055"/>
                  </a:lnTo>
                  <a:lnTo>
                    <a:pt x="70239" y="124324"/>
                  </a:lnTo>
                  <a:lnTo>
                    <a:pt x="78512" y="121976"/>
                  </a:lnTo>
                  <a:lnTo>
                    <a:pt x="82107" y="119961"/>
                  </a:lnTo>
                  <a:lnTo>
                    <a:pt x="117789" y="81743"/>
                  </a:lnTo>
                  <a:lnTo>
                    <a:pt x="133946" y="53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650"/>
            <p:cNvSpPr/>
            <p:nvPr/>
          </p:nvSpPr>
          <p:spPr>
            <a:xfrm>
              <a:off x="2160984" y="3062883"/>
              <a:ext cx="8931" cy="192288"/>
            </a:xfrm>
            <a:custGeom>
              <a:avLst/>
              <a:gdLst/>
              <a:ahLst/>
              <a:cxnLst/>
              <a:rect l="0" t="0" r="0" b="0"/>
              <a:pathLst>
                <a:path w="8931" h="192288">
                  <a:moveTo>
                    <a:pt x="0" y="0"/>
                  </a:moveTo>
                  <a:lnTo>
                    <a:pt x="0" y="39319"/>
                  </a:lnTo>
                  <a:lnTo>
                    <a:pt x="0" y="80606"/>
                  </a:lnTo>
                  <a:lnTo>
                    <a:pt x="0" y="124959"/>
                  </a:lnTo>
                  <a:lnTo>
                    <a:pt x="0" y="166841"/>
                  </a:lnTo>
                  <a:lnTo>
                    <a:pt x="0" y="181013"/>
                  </a:lnTo>
                  <a:lnTo>
                    <a:pt x="993" y="183183"/>
                  </a:lnTo>
                  <a:lnTo>
                    <a:pt x="2646" y="184630"/>
                  </a:lnTo>
                  <a:lnTo>
                    <a:pt x="4741" y="185594"/>
                  </a:lnTo>
                  <a:lnTo>
                    <a:pt x="6137" y="187229"/>
                  </a:lnTo>
                  <a:lnTo>
                    <a:pt x="8103" y="192287"/>
                  </a:lnTo>
                  <a:lnTo>
                    <a:pt x="8379" y="191691"/>
                  </a:lnTo>
                  <a:lnTo>
                    <a:pt x="8930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651"/>
            <p:cNvSpPr/>
            <p:nvPr/>
          </p:nvSpPr>
          <p:spPr>
            <a:xfrm>
              <a:off x="1910956" y="3125391"/>
              <a:ext cx="212515" cy="116030"/>
            </a:xfrm>
            <a:custGeom>
              <a:avLst/>
              <a:gdLst/>
              <a:ahLst/>
              <a:cxnLst/>
              <a:rect l="0" t="0" r="0" b="0"/>
              <a:pathLst>
                <a:path w="212515" h="116030">
                  <a:moveTo>
                    <a:pt x="17857" y="0"/>
                  </a:moveTo>
                  <a:lnTo>
                    <a:pt x="17857" y="4740"/>
                  </a:lnTo>
                  <a:lnTo>
                    <a:pt x="16864" y="6136"/>
                  </a:lnTo>
                  <a:lnTo>
                    <a:pt x="15211" y="7067"/>
                  </a:lnTo>
                  <a:lnTo>
                    <a:pt x="13116" y="7688"/>
                  </a:lnTo>
                  <a:lnTo>
                    <a:pt x="11720" y="9094"/>
                  </a:lnTo>
                  <a:lnTo>
                    <a:pt x="10168" y="13302"/>
                  </a:lnTo>
                  <a:lnTo>
                    <a:pt x="6329" y="46797"/>
                  </a:lnTo>
                  <a:lnTo>
                    <a:pt x="1248" y="64145"/>
                  </a:lnTo>
                  <a:lnTo>
                    <a:pt x="0" y="105389"/>
                  </a:lnTo>
                  <a:lnTo>
                    <a:pt x="991" y="105978"/>
                  </a:lnTo>
                  <a:lnTo>
                    <a:pt x="4738" y="106632"/>
                  </a:lnTo>
                  <a:lnTo>
                    <a:pt x="6135" y="105815"/>
                  </a:lnTo>
                  <a:lnTo>
                    <a:pt x="7065" y="104278"/>
                  </a:lnTo>
                  <a:lnTo>
                    <a:pt x="8375" y="97373"/>
                  </a:lnTo>
                  <a:lnTo>
                    <a:pt x="9846" y="82239"/>
                  </a:lnTo>
                  <a:lnTo>
                    <a:pt x="24738" y="41730"/>
                  </a:lnTo>
                  <a:lnTo>
                    <a:pt x="43555" y="19471"/>
                  </a:lnTo>
                  <a:lnTo>
                    <a:pt x="54414" y="13614"/>
                  </a:lnTo>
                  <a:lnTo>
                    <a:pt x="64862" y="10019"/>
                  </a:lnTo>
                  <a:lnTo>
                    <a:pt x="77314" y="3409"/>
                  </a:lnTo>
                  <a:lnTo>
                    <a:pt x="104559" y="448"/>
                  </a:lnTo>
                  <a:lnTo>
                    <a:pt x="113607" y="2845"/>
                  </a:lnTo>
                  <a:lnTo>
                    <a:pt x="120936" y="6225"/>
                  </a:lnTo>
                  <a:lnTo>
                    <a:pt x="127500" y="7728"/>
                  </a:lnTo>
                  <a:lnTo>
                    <a:pt x="129648" y="9120"/>
                  </a:lnTo>
                  <a:lnTo>
                    <a:pt x="131079" y="11041"/>
                  </a:lnTo>
                  <a:lnTo>
                    <a:pt x="138117" y="25993"/>
                  </a:lnTo>
                  <a:lnTo>
                    <a:pt x="138710" y="30227"/>
                  </a:lnTo>
                  <a:lnTo>
                    <a:pt x="134105" y="73704"/>
                  </a:lnTo>
                  <a:lnTo>
                    <a:pt x="133949" y="108747"/>
                  </a:lnTo>
                  <a:lnTo>
                    <a:pt x="134939" y="111193"/>
                  </a:lnTo>
                  <a:lnTo>
                    <a:pt x="136591" y="112824"/>
                  </a:lnTo>
                  <a:lnTo>
                    <a:pt x="141073" y="114636"/>
                  </a:lnTo>
                  <a:lnTo>
                    <a:pt x="163754" y="116029"/>
                  </a:lnTo>
                  <a:lnTo>
                    <a:pt x="177392" y="111328"/>
                  </a:lnTo>
                  <a:lnTo>
                    <a:pt x="185665" y="103718"/>
                  </a:lnTo>
                  <a:lnTo>
                    <a:pt x="210268" y="68491"/>
                  </a:lnTo>
                  <a:lnTo>
                    <a:pt x="212514" y="60867"/>
                  </a:lnTo>
                  <a:lnTo>
                    <a:pt x="210865" y="51526"/>
                  </a:lnTo>
                  <a:lnTo>
                    <a:pt x="204359" y="37756"/>
                  </a:lnTo>
                  <a:lnTo>
                    <a:pt x="193272" y="24215"/>
                  </a:lnTo>
                  <a:lnTo>
                    <a:pt x="184785" y="20684"/>
                  </a:lnTo>
                  <a:lnTo>
                    <a:pt x="141244" y="17908"/>
                  </a:lnTo>
                  <a:lnTo>
                    <a:pt x="133942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652"/>
            <p:cNvSpPr/>
            <p:nvPr/>
          </p:nvSpPr>
          <p:spPr>
            <a:xfrm>
              <a:off x="1750219" y="3116461"/>
              <a:ext cx="133946" cy="8931"/>
            </a:xfrm>
            <a:custGeom>
              <a:avLst/>
              <a:gdLst/>
              <a:ahLst/>
              <a:cxnLst/>
              <a:rect l="0" t="0" r="0" b="0"/>
              <a:pathLst>
                <a:path w="133946" h="8931">
                  <a:moveTo>
                    <a:pt x="0" y="8930"/>
                  </a:moveTo>
                  <a:lnTo>
                    <a:pt x="39319" y="8930"/>
                  </a:lnTo>
                  <a:lnTo>
                    <a:pt x="56740" y="7937"/>
                  </a:lnTo>
                  <a:lnTo>
                    <a:pt x="97434" y="827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653"/>
            <p:cNvSpPr/>
            <p:nvPr/>
          </p:nvSpPr>
          <p:spPr>
            <a:xfrm>
              <a:off x="1812759" y="3062883"/>
              <a:ext cx="8898" cy="187524"/>
            </a:xfrm>
            <a:custGeom>
              <a:avLst/>
              <a:gdLst/>
              <a:ahLst/>
              <a:cxnLst/>
              <a:rect l="0" t="0" r="0" b="0"/>
              <a:pathLst>
                <a:path w="8898" h="187524">
                  <a:moveTo>
                    <a:pt x="8897" y="0"/>
                  </a:moveTo>
                  <a:lnTo>
                    <a:pt x="8897" y="40894"/>
                  </a:lnTo>
                  <a:lnTo>
                    <a:pt x="6251" y="72460"/>
                  </a:lnTo>
                  <a:lnTo>
                    <a:pt x="519" y="115392"/>
                  </a:lnTo>
                  <a:lnTo>
                    <a:pt x="0" y="157717"/>
                  </a:lnTo>
                  <a:lnTo>
                    <a:pt x="2628" y="167000"/>
                  </a:lnTo>
                  <a:lnTo>
                    <a:pt x="7659" y="176304"/>
                  </a:lnTo>
                  <a:lnTo>
                    <a:pt x="8897" y="187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654"/>
            <p:cNvSpPr/>
            <p:nvPr/>
          </p:nvSpPr>
          <p:spPr>
            <a:xfrm>
              <a:off x="1607344" y="3108067"/>
              <a:ext cx="142876" cy="138104"/>
            </a:xfrm>
            <a:custGeom>
              <a:avLst/>
              <a:gdLst/>
              <a:ahLst/>
              <a:cxnLst/>
              <a:rect l="0" t="0" r="0" b="0"/>
              <a:pathLst>
                <a:path w="142876" h="138104">
                  <a:moveTo>
                    <a:pt x="0" y="88761"/>
                  </a:moveTo>
                  <a:lnTo>
                    <a:pt x="0" y="93502"/>
                  </a:lnTo>
                  <a:lnTo>
                    <a:pt x="992" y="94898"/>
                  </a:lnTo>
                  <a:lnTo>
                    <a:pt x="2646" y="95829"/>
                  </a:lnTo>
                  <a:lnTo>
                    <a:pt x="33182" y="105771"/>
                  </a:lnTo>
                  <a:lnTo>
                    <a:pt x="43190" y="106243"/>
                  </a:lnTo>
                  <a:lnTo>
                    <a:pt x="51607" y="103807"/>
                  </a:lnTo>
                  <a:lnTo>
                    <a:pt x="74338" y="90375"/>
                  </a:lnTo>
                  <a:lnTo>
                    <a:pt x="104100" y="49126"/>
                  </a:lnTo>
                  <a:lnTo>
                    <a:pt x="113424" y="28713"/>
                  </a:lnTo>
                  <a:lnTo>
                    <a:pt x="114311" y="24917"/>
                  </a:lnTo>
                  <a:lnTo>
                    <a:pt x="113911" y="21394"/>
                  </a:lnTo>
                  <a:lnTo>
                    <a:pt x="108242" y="5562"/>
                  </a:lnTo>
                  <a:lnTo>
                    <a:pt x="106888" y="3529"/>
                  </a:lnTo>
                  <a:lnTo>
                    <a:pt x="104993" y="2174"/>
                  </a:lnTo>
                  <a:lnTo>
                    <a:pt x="100241" y="668"/>
                  </a:lnTo>
                  <a:lnTo>
                    <a:pt x="94822" y="0"/>
                  </a:lnTo>
                  <a:lnTo>
                    <a:pt x="89107" y="2348"/>
                  </a:lnTo>
                  <a:lnTo>
                    <a:pt x="86194" y="4363"/>
                  </a:lnTo>
                  <a:lnTo>
                    <a:pt x="82957" y="9248"/>
                  </a:lnTo>
                  <a:lnTo>
                    <a:pt x="72830" y="41709"/>
                  </a:lnTo>
                  <a:lnTo>
                    <a:pt x="68975" y="70977"/>
                  </a:lnTo>
                  <a:lnTo>
                    <a:pt x="66819" y="76905"/>
                  </a:lnTo>
                  <a:lnTo>
                    <a:pt x="67070" y="88784"/>
                  </a:lnTo>
                  <a:lnTo>
                    <a:pt x="73700" y="121836"/>
                  </a:lnTo>
                  <a:lnTo>
                    <a:pt x="75922" y="125694"/>
                  </a:lnTo>
                  <a:lnTo>
                    <a:pt x="78396" y="128266"/>
                  </a:lnTo>
                  <a:lnTo>
                    <a:pt x="92406" y="137473"/>
                  </a:lnTo>
                  <a:lnTo>
                    <a:pt x="95338" y="138103"/>
                  </a:lnTo>
                  <a:lnTo>
                    <a:pt x="98285" y="137531"/>
                  </a:lnTo>
                  <a:lnTo>
                    <a:pt x="123159" y="124058"/>
                  </a:lnTo>
                  <a:lnTo>
                    <a:pt x="142875" y="106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655"/>
            <p:cNvSpPr/>
            <p:nvPr/>
          </p:nvSpPr>
          <p:spPr>
            <a:xfrm>
              <a:off x="1393031" y="3085040"/>
              <a:ext cx="210664" cy="129634"/>
            </a:xfrm>
            <a:custGeom>
              <a:avLst/>
              <a:gdLst/>
              <a:ahLst/>
              <a:cxnLst/>
              <a:rect l="0" t="0" r="0" b="0"/>
              <a:pathLst>
                <a:path w="210664" h="129634">
                  <a:moveTo>
                    <a:pt x="26789" y="13562"/>
                  </a:moveTo>
                  <a:lnTo>
                    <a:pt x="26789" y="8821"/>
                  </a:lnTo>
                  <a:lnTo>
                    <a:pt x="28774" y="7425"/>
                  </a:lnTo>
                  <a:lnTo>
                    <a:pt x="65823" y="0"/>
                  </a:lnTo>
                  <a:lnTo>
                    <a:pt x="81841" y="258"/>
                  </a:lnTo>
                  <a:lnTo>
                    <a:pt x="124218" y="5048"/>
                  </a:lnTo>
                  <a:lnTo>
                    <a:pt x="162001" y="16985"/>
                  </a:lnTo>
                  <a:lnTo>
                    <a:pt x="201995" y="42125"/>
                  </a:lnTo>
                  <a:lnTo>
                    <a:pt x="206101" y="46495"/>
                  </a:lnTo>
                  <a:lnTo>
                    <a:pt x="210663" y="56641"/>
                  </a:lnTo>
                  <a:lnTo>
                    <a:pt x="210045" y="67765"/>
                  </a:lnTo>
                  <a:lnTo>
                    <a:pt x="206463" y="78332"/>
                  </a:lnTo>
                  <a:lnTo>
                    <a:pt x="193433" y="95845"/>
                  </a:lnTo>
                  <a:lnTo>
                    <a:pt x="182213" y="105695"/>
                  </a:lnTo>
                  <a:lnTo>
                    <a:pt x="142176" y="123284"/>
                  </a:lnTo>
                  <a:lnTo>
                    <a:pt x="100881" y="128391"/>
                  </a:lnTo>
                  <a:lnTo>
                    <a:pt x="63032" y="129399"/>
                  </a:lnTo>
                  <a:lnTo>
                    <a:pt x="18690" y="129626"/>
                  </a:lnTo>
                  <a:lnTo>
                    <a:pt x="12460" y="129633"/>
                  </a:lnTo>
                  <a:lnTo>
                    <a:pt x="8307" y="128646"/>
                  </a:lnTo>
                  <a:lnTo>
                    <a:pt x="5538" y="126995"/>
                  </a:lnTo>
                  <a:lnTo>
                    <a:pt x="0" y="120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656"/>
            <p:cNvSpPr/>
            <p:nvPr/>
          </p:nvSpPr>
          <p:spPr>
            <a:xfrm>
              <a:off x="1491258" y="3107531"/>
              <a:ext cx="22926" cy="250033"/>
            </a:xfrm>
            <a:custGeom>
              <a:avLst/>
              <a:gdLst/>
              <a:ahLst/>
              <a:cxnLst/>
              <a:rect l="0" t="0" r="0" b="0"/>
              <a:pathLst>
                <a:path w="22926" h="250033">
                  <a:moveTo>
                    <a:pt x="0" y="0"/>
                  </a:moveTo>
                  <a:lnTo>
                    <a:pt x="0" y="39902"/>
                  </a:lnTo>
                  <a:lnTo>
                    <a:pt x="992" y="81649"/>
                  </a:lnTo>
                  <a:lnTo>
                    <a:pt x="7688" y="125185"/>
                  </a:lnTo>
                  <a:lnTo>
                    <a:pt x="15834" y="162619"/>
                  </a:lnTo>
                  <a:lnTo>
                    <a:pt x="20327" y="204764"/>
                  </a:lnTo>
                  <a:lnTo>
                    <a:pt x="22481" y="210924"/>
                  </a:lnTo>
                  <a:lnTo>
                    <a:pt x="22925" y="216022"/>
                  </a:lnTo>
                  <a:lnTo>
                    <a:pt x="17859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96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7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SMARTInkShape-Group41"/>
          <p:cNvGrpSpPr/>
          <p:nvPr/>
        </p:nvGrpSpPr>
        <p:grpSpPr>
          <a:xfrm>
            <a:off x="7725532" y="3554016"/>
            <a:ext cx="364766" cy="267723"/>
            <a:chOff x="7725532" y="3554016"/>
            <a:chExt cx="364766" cy="267723"/>
          </a:xfrm>
        </p:grpSpPr>
        <p:sp>
          <p:nvSpPr>
            <p:cNvPr id="252" name="SMARTInkShape-230"/>
            <p:cNvSpPr/>
            <p:nvPr/>
          </p:nvSpPr>
          <p:spPr>
            <a:xfrm>
              <a:off x="7725532" y="3645200"/>
              <a:ext cx="113387" cy="176539"/>
            </a:xfrm>
            <a:custGeom>
              <a:avLst/>
              <a:gdLst/>
              <a:ahLst/>
              <a:cxnLst/>
              <a:rect l="0" t="0" r="0" b="0"/>
              <a:pathLst>
                <a:path w="113387" h="176539">
                  <a:moveTo>
                    <a:pt x="25437" y="15972"/>
                  </a:moveTo>
                  <a:lnTo>
                    <a:pt x="20696" y="15972"/>
                  </a:lnTo>
                  <a:lnTo>
                    <a:pt x="19300" y="16964"/>
                  </a:lnTo>
                  <a:lnTo>
                    <a:pt x="18369" y="18617"/>
                  </a:lnTo>
                  <a:lnTo>
                    <a:pt x="8851" y="58212"/>
                  </a:lnTo>
                  <a:lnTo>
                    <a:pt x="0" y="93412"/>
                  </a:lnTo>
                  <a:lnTo>
                    <a:pt x="7822" y="135037"/>
                  </a:lnTo>
                  <a:lnTo>
                    <a:pt x="11985" y="146942"/>
                  </a:lnTo>
                  <a:lnTo>
                    <a:pt x="19789" y="156202"/>
                  </a:lnTo>
                  <a:lnTo>
                    <a:pt x="40568" y="172389"/>
                  </a:lnTo>
                  <a:lnTo>
                    <a:pt x="62793" y="176138"/>
                  </a:lnTo>
                  <a:lnTo>
                    <a:pt x="77406" y="176538"/>
                  </a:lnTo>
                  <a:lnTo>
                    <a:pt x="85906" y="173985"/>
                  </a:lnTo>
                  <a:lnTo>
                    <a:pt x="99448" y="164262"/>
                  </a:lnTo>
                  <a:lnTo>
                    <a:pt x="108661" y="150971"/>
                  </a:lnTo>
                  <a:lnTo>
                    <a:pt x="112935" y="134464"/>
                  </a:lnTo>
                  <a:lnTo>
                    <a:pt x="113386" y="110117"/>
                  </a:lnTo>
                  <a:lnTo>
                    <a:pt x="109835" y="94525"/>
                  </a:lnTo>
                  <a:lnTo>
                    <a:pt x="86041" y="55031"/>
                  </a:lnTo>
                  <a:lnTo>
                    <a:pt x="41957" y="14401"/>
                  </a:lnTo>
                  <a:lnTo>
                    <a:pt x="22600" y="2359"/>
                  </a:lnTo>
                  <a:lnTo>
                    <a:pt x="14915" y="0"/>
                  </a:lnTo>
                  <a:lnTo>
                    <a:pt x="12469" y="363"/>
                  </a:lnTo>
                  <a:lnTo>
                    <a:pt x="10839" y="1597"/>
                  </a:lnTo>
                  <a:lnTo>
                    <a:pt x="8222" y="5967"/>
                  </a:lnTo>
                  <a:lnTo>
                    <a:pt x="7768" y="11464"/>
                  </a:lnTo>
                  <a:lnTo>
                    <a:pt x="8697" y="12967"/>
                  </a:lnTo>
                  <a:lnTo>
                    <a:pt x="10308" y="13969"/>
                  </a:lnTo>
                  <a:lnTo>
                    <a:pt x="16507" y="159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31"/>
            <p:cNvSpPr/>
            <p:nvPr/>
          </p:nvSpPr>
          <p:spPr>
            <a:xfrm>
              <a:off x="7920633" y="3670102"/>
              <a:ext cx="35720" cy="124483"/>
            </a:xfrm>
            <a:custGeom>
              <a:avLst/>
              <a:gdLst/>
              <a:ahLst/>
              <a:cxnLst/>
              <a:rect l="0" t="0" r="0" b="0"/>
              <a:pathLst>
                <a:path w="35720" h="124483">
                  <a:moveTo>
                    <a:pt x="0" y="0"/>
                  </a:moveTo>
                  <a:lnTo>
                    <a:pt x="0" y="43190"/>
                  </a:lnTo>
                  <a:lnTo>
                    <a:pt x="992" y="77296"/>
                  </a:lnTo>
                  <a:lnTo>
                    <a:pt x="11024" y="106540"/>
                  </a:lnTo>
                  <a:lnTo>
                    <a:pt x="14821" y="112835"/>
                  </a:lnTo>
                  <a:lnTo>
                    <a:pt x="16509" y="118940"/>
                  </a:lnTo>
                  <a:lnTo>
                    <a:pt x="17951" y="120965"/>
                  </a:lnTo>
                  <a:lnTo>
                    <a:pt x="19905" y="122315"/>
                  </a:lnTo>
                  <a:lnTo>
                    <a:pt x="25429" y="124482"/>
                  </a:lnTo>
                  <a:lnTo>
                    <a:pt x="25883" y="123667"/>
                  </a:lnTo>
                  <a:lnTo>
                    <a:pt x="26386" y="120117"/>
                  </a:lnTo>
                  <a:lnTo>
                    <a:pt x="27513" y="118773"/>
                  </a:lnTo>
                  <a:lnTo>
                    <a:pt x="35719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32"/>
            <p:cNvSpPr/>
            <p:nvPr/>
          </p:nvSpPr>
          <p:spPr>
            <a:xfrm>
              <a:off x="8054578" y="3554016"/>
              <a:ext cx="35720" cy="263647"/>
            </a:xfrm>
            <a:custGeom>
              <a:avLst/>
              <a:gdLst/>
              <a:ahLst/>
              <a:cxnLst/>
              <a:rect l="0" t="0" r="0" b="0"/>
              <a:pathLst>
                <a:path w="35720" h="263647">
                  <a:moveTo>
                    <a:pt x="0" y="0"/>
                  </a:moveTo>
                  <a:lnTo>
                    <a:pt x="0" y="8562"/>
                  </a:lnTo>
                  <a:lnTo>
                    <a:pt x="6137" y="23115"/>
                  </a:lnTo>
                  <a:lnTo>
                    <a:pt x="8766" y="65287"/>
                  </a:lnTo>
                  <a:lnTo>
                    <a:pt x="9900" y="107522"/>
                  </a:lnTo>
                  <a:lnTo>
                    <a:pt x="16615" y="151852"/>
                  </a:lnTo>
                  <a:lnTo>
                    <a:pt x="20342" y="189392"/>
                  </a:lnTo>
                  <a:lnTo>
                    <a:pt x="26223" y="231552"/>
                  </a:lnTo>
                  <a:lnTo>
                    <a:pt x="26678" y="251121"/>
                  </a:lnTo>
                  <a:lnTo>
                    <a:pt x="27707" y="253734"/>
                  </a:lnTo>
                  <a:lnTo>
                    <a:pt x="29386" y="255476"/>
                  </a:lnTo>
                  <a:lnTo>
                    <a:pt x="31497" y="256638"/>
                  </a:lnTo>
                  <a:lnTo>
                    <a:pt x="32904" y="258404"/>
                  </a:lnTo>
                  <a:lnTo>
                    <a:pt x="34885" y="263646"/>
                  </a:lnTo>
                  <a:lnTo>
                    <a:pt x="35162" y="263077"/>
                  </a:lnTo>
                  <a:lnTo>
                    <a:pt x="35719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33"/>
            <p:cNvSpPr/>
            <p:nvPr/>
          </p:nvSpPr>
          <p:spPr>
            <a:xfrm>
              <a:off x="7884914" y="3580805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0" y="0"/>
                  </a:moveTo>
                  <a:lnTo>
                    <a:pt x="8930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SMARTInkShape-Group42"/>
          <p:cNvGrpSpPr/>
          <p:nvPr/>
        </p:nvGrpSpPr>
        <p:grpSpPr>
          <a:xfrm>
            <a:off x="6617420" y="3598664"/>
            <a:ext cx="856729" cy="267892"/>
            <a:chOff x="6617420" y="3598664"/>
            <a:chExt cx="856729" cy="267892"/>
          </a:xfrm>
        </p:grpSpPr>
        <p:sp>
          <p:nvSpPr>
            <p:cNvPr id="257" name="SMARTInkShape-234"/>
            <p:cNvSpPr/>
            <p:nvPr/>
          </p:nvSpPr>
          <p:spPr>
            <a:xfrm>
              <a:off x="6617420" y="3696901"/>
              <a:ext cx="115565" cy="167766"/>
            </a:xfrm>
            <a:custGeom>
              <a:avLst/>
              <a:gdLst/>
              <a:ahLst/>
              <a:cxnLst/>
              <a:rect l="0" t="0" r="0" b="0"/>
              <a:pathLst>
                <a:path w="115565" h="167766">
                  <a:moveTo>
                    <a:pt x="79846" y="17849"/>
                  </a:moveTo>
                  <a:lnTo>
                    <a:pt x="72157" y="10160"/>
                  </a:lnTo>
                  <a:lnTo>
                    <a:pt x="71284" y="4547"/>
                  </a:lnTo>
                  <a:lnTo>
                    <a:pt x="70169" y="3027"/>
                  </a:lnTo>
                  <a:lnTo>
                    <a:pt x="66284" y="1340"/>
                  </a:lnTo>
                  <a:lnTo>
                    <a:pt x="39896" y="0"/>
                  </a:lnTo>
                  <a:lnTo>
                    <a:pt x="34640" y="2640"/>
                  </a:lnTo>
                  <a:lnTo>
                    <a:pt x="31849" y="4733"/>
                  </a:lnTo>
                  <a:lnTo>
                    <a:pt x="11363" y="39137"/>
                  </a:lnTo>
                  <a:lnTo>
                    <a:pt x="3441" y="56678"/>
                  </a:lnTo>
                  <a:lnTo>
                    <a:pt x="0" y="91068"/>
                  </a:lnTo>
                  <a:lnTo>
                    <a:pt x="7213" y="125852"/>
                  </a:lnTo>
                  <a:lnTo>
                    <a:pt x="17535" y="141021"/>
                  </a:lnTo>
                  <a:lnTo>
                    <a:pt x="32664" y="156795"/>
                  </a:lnTo>
                  <a:lnTo>
                    <a:pt x="42670" y="163277"/>
                  </a:lnTo>
                  <a:lnTo>
                    <a:pt x="59459" y="167765"/>
                  </a:lnTo>
                  <a:lnTo>
                    <a:pt x="71116" y="166168"/>
                  </a:lnTo>
                  <a:lnTo>
                    <a:pt x="86189" y="159692"/>
                  </a:lnTo>
                  <a:lnTo>
                    <a:pt x="93579" y="155304"/>
                  </a:lnTo>
                  <a:lnTo>
                    <a:pt x="106408" y="152488"/>
                  </a:lnTo>
                  <a:lnTo>
                    <a:pt x="115564" y="151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35"/>
            <p:cNvSpPr/>
            <p:nvPr/>
          </p:nvSpPr>
          <p:spPr>
            <a:xfrm>
              <a:off x="6777633" y="3696891"/>
              <a:ext cx="80368" cy="168231"/>
            </a:xfrm>
            <a:custGeom>
              <a:avLst/>
              <a:gdLst/>
              <a:ahLst/>
              <a:cxnLst/>
              <a:rect l="0" t="0" r="0" b="0"/>
              <a:pathLst>
                <a:path w="80368" h="168231">
                  <a:moveTo>
                    <a:pt x="0" y="0"/>
                  </a:moveTo>
                  <a:lnTo>
                    <a:pt x="992" y="39901"/>
                  </a:lnTo>
                  <a:lnTo>
                    <a:pt x="11024" y="83083"/>
                  </a:lnTo>
                  <a:lnTo>
                    <a:pt x="25148" y="125864"/>
                  </a:lnTo>
                  <a:lnTo>
                    <a:pt x="33594" y="145615"/>
                  </a:lnTo>
                  <a:lnTo>
                    <a:pt x="42996" y="158547"/>
                  </a:lnTo>
                  <a:lnTo>
                    <a:pt x="44503" y="168230"/>
                  </a:lnTo>
                  <a:lnTo>
                    <a:pt x="44647" y="124206"/>
                  </a:lnTo>
                  <a:lnTo>
                    <a:pt x="44648" y="83296"/>
                  </a:lnTo>
                  <a:lnTo>
                    <a:pt x="51777" y="59522"/>
                  </a:lnTo>
                  <a:lnTo>
                    <a:pt x="62739" y="38362"/>
                  </a:lnTo>
                  <a:lnTo>
                    <a:pt x="67572" y="30940"/>
                  </a:lnTo>
                  <a:lnTo>
                    <a:pt x="69720" y="24335"/>
                  </a:lnTo>
                  <a:lnTo>
                    <a:pt x="71285" y="22176"/>
                  </a:lnTo>
                  <a:lnTo>
                    <a:pt x="73319" y="20737"/>
                  </a:lnTo>
                  <a:lnTo>
                    <a:pt x="80367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36"/>
            <p:cNvSpPr/>
            <p:nvPr/>
          </p:nvSpPr>
          <p:spPr>
            <a:xfrm>
              <a:off x="6947300" y="3696891"/>
              <a:ext cx="124968" cy="133813"/>
            </a:xfrm>
            <a:custGeom>
              <a:avLst/>
              <a:gdLst/>
              <a:ahLst/>
              <a:cxnLst/>
              <a:rect l="0" t="0" r="0" b="0"/>
              <a:pathLst>
                <a:path w="124968" h="133813">
                  <a:moveTo>
                    <a:pt x="8927" y="0"/>
                  </a:moveTo>
                  <a:lnTo>
                    <a:pt x="365" y="0"/>
                  </a:lnTo>
                  <a:lnTo>
                    <a:pt x="0" y="43372"/>
                  </a:lnTo>
                  <a:lnTo>
                    <a:pt x="990" y="59683"/>
                  </a:lnTo>
                  <a:lnTo>
                    <a:pt x="15811" y="104077"/>
                  </a:lnTo>
                  <a:lnTo>
                    <a:pt x="24085" y="117929"/>
                  </a:lnTo>
                  <a:lnTo>
                    <a:pt x="38729" y="128823"/>
                  </a:lnTo>
                  <a:lnTo>
                    <a:pt x="47307" y="131668"/>
                  </a:lnTo>
                  <a:lnTo>
                    <a:pt x="78784" y="133812"/>
                  </a:lnTo>
                  <a:lnTo>
                    <a:pt x="87269" y="131240"/>
                  </a:lnTo>
                  <a:lnTo>
                    <a:pt x="90920" y="129165"/>
                  </a:lnTo>
                  <a:lnTo>
                    <a:pt x="113027" y="100932"/>
                  </a:lnTo>
                  <a:lnTo>
                    <a:pt x="121020" y="85358"/>
                  </a:lnTo>
                  <a:lnTo>
                    <a:pt x="124857" y="43398"/>
                  </a:lnTo>
                  <a:lnTo>
                    <a:pt x="124967" y="33253"/>
                  </a:lnTo>
                  <a:lnTo>
                    <a:pt x="1160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37"/>
            <p:cNvSpPr/>
            <p:nvPr/>
          </p:nvSpPr>
          <p:spPr>
            <a:xfrm>
              <a:off x="7154564" y="3723680"/>
              <a:ext cx="105273" cy="105358"/>
            </a:xfrm>
            <a:custGeom>
              <a:avLst/>
              <a:gdLst/>
              <a:ahLst/>
              <a:cxnLst/>
              <a:rect l="0" t="0" r="0" b="0"/>
              <a:pathLst>
                <a:path w="105273" h="105358">
                  <a:moveTo>
                    <a:pt x="96342" y="0"/>
                  </a:moveTo>
                  <a:lnTo>
                    <a:pt x="64543" y="992"/>
                  </a:lnTo>
                  <a:lnTo>
                    <a:pt x="36816" y="10086"/>
                  </a:lnTo>
                  <a:lnTo>
                    <a:pt x="14371" y="28938"/>
                  </a:lnTo>
                  <a:lnTo>
                    <a:pt x="4475" y="43190"/>
                  </a:lnTo>
                  <a:lnTo>
                    <a:pt x="0" y="55241"/>
                  </a:lnTo>
                  <a:lnTo>
                    <a:pt x="1599" y="64569"/>
                  </a:lnTo>
                  <a:lnTo>
                    <a:pt x="8077" y="78332"/>
                  </a:lnTo>
                  <a:lnTo>
                    <a:pt x="27942" y="101084"/>
                  </a:lnTo>
                  <a:lnTo>
                    <a:pt x="36507" y="104457"/>
                  </a:lnTo>
                  <a:lnTo>
                    <a:pt x="41570" y="105357"/>
                  </a:lnTo>
                  <a:lnTo>
                    <a:pt x="49840" y="103710"/>
                  </a:lnTo>
                  <a:lnTo>
                    <a:pt x="57815" y="100664"/>
                  </a:lnTo>
                  <a:lnTo>
                    <a:pt x="67974" y="99310"/>
                  </a:lnTo>
                  <a:lnTo>
                    <a:pt x="79104" y="93416"/>
                  </a:lnTo>
                  <a:lnTo>
                    <a:pt x="93880" y="84233"/>
                  </a:lnTo>
                  <a:lnTo>
                    <a:pt x="97678" y="82944"/>
                  </a:lnTo>
                  <a:lnTo>
                    <a:pt x="100209" y="80101"/>
                  </a:lnTo>
                  <a:lnTo>
                    <a:pt x="105272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38"/>
            <p:cNvSpPr/>
            <p:nvPr/>
          </p:nvSpPr>
          <p:spPr>
            <a:xfrm>
              <a:off x="7268814" y="3598664"/>
              <a:ext cx="53531" cy="267892"/>
            </a:xfrm>
            <a:custGeom>
              <a:avLst/>
              <a:gdLst/>
              <a:ahLst/>
              <a:cxnLst/>
              <a:rect l="0" t="0" r="0" b="0"/>
              <a:pathLst>
                <a:path w="53531" h="267892">
                  <a:moveTo>
                    <a:pt x="8881" y="0"/>
                  </a:moveTo>
                  <a:lnTo>
                    <a:pt x="8881" y="4740"/>
                  </a:lnTo>
                  <a:lnTo>
                    <a:pt x="7889" y="6137"/>
                  </a:lnTo>
                  <a:lnTo>
                    <a:pt x="6236" y="7068"/>
                  </a:lnTo>
                  <a:lnTo>
                    <a:pt x="4141" y="7689"/>
                  </a:lnTo>
                  <a:lnTo>
                    <a:pt x="2744" y="9094"/>
                  </a:lnTo>
                  <a:lnTo>
                    <a:pt x="1193" y="13302"/>
                  </a:lnTo>
                  <a:lnTo>
                    <a:pt x="0" y="55201"/>
                  </a:lnTo>
                  <a:lnTo>
                    <a:pt x="966" y="71166"/>
                  </a:lnTo>
                  <a:lnTo>
                    <a:pt x="7643" y="113233"/>
                  </a:lnTo>
                  <a:lnTo>
                    <a:pt x="9629" y="151241"/>
                  </a:lnTo>
                  <a:lnTo>
                    <a:pt x="16537" y="191639"/>
                  </a:lnTo>
                  <a:lnTo>
                    <a:pt x="24688" y="222071"/>
                  </a:lnTo>
                  <a:lnTo>
                    <a:pt x="31975" y="237006"/>
                  </a:lnTo>
                  <a:lnTo>
                    <a:pt x="35568" y="251574"/>
                  </a:lnTo>
                  <a:lnTo>
                    <a:pt x="37587" y="254036"/>
                  </a:lnTo>
                  <a:lnTo>
                    <a:pt x="39924" y="255678"/>
                  </a:lnTo>
                  <a:lnTo>
                    <a:pt x="41482" y="257765"/>
                  </a:lnTo>
                  <a:lnTo>
                    <a:pt x="43215" y="262729"/>
                  </a:lnTo>
                  <a:lnTo>
                    <a:pt x="44668" y="264449"/>
                  </a:lnTo>
                  <a:lnTo>
                    <a:pt x="53530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39"/>
            <p:cNvSpPr/>
            <p:nvPr/>
          </p:nvSpPr>
          <p:spPr>
            <a:xfrm>
              <a:off x="7366992" y="3662600"/>
              <a:ext cx="107157" cy="150212"/>
            </a:xfrm>
            <a:custGeom>
              <a:avLst/>
              <a:gdLst/>
              <a:ahLst/>
              <a:cxnLst/>
              <a:rect l="0" t="0" r="0" b="0"/>
              <a:pathLst>
                <a:path w="107157" h="150212">
                  <a:moveTo>
                    <a:pt x="0" y="96798"/>
                  </a:moveTo>
                  <a:lnTo>
                    <a:pt x="0" y="92058"/>
                  </a:lnTo>
                  <a:lnTo>
                    <a:pt x="992" y="90662"/>
                  </a:lnTo>
                  <a:lnTo>
                    <a:pt x="2646" y="89731"/>
                  </a:lnTo>
                  <a:lnTo>
                    <a:pt x="7689" y="88237"/>
                  </a:lnTo>
                  <a:lnTo>
                    <a:pt x="50381" y="55098"/>
                  </a:lnTo>
                  <a:lnTo>
                    <a:pt x="65455" y="40240"/>
                  </a:lnTo>
                  <a:lnTo>
                    <a:pt x="68779" y="31643"/>
                  </a:lnTo>
                  <a:lnTo>
                    <a:pt x="70913" y="14696"/>
                  </a:lnTo>
                  <a:lnTo>
                    <a:pt x="70095" y="12297"/>
                  </a:lnTo>
                  <a:lnTo>
                    <a:pt x="68559" y="10699"/>
                  </a:lnTo>
                  <a:lnTo>
                    <a:pt x="61655" y="5803"/>
                  </a:lnTo>
                  <a:lnTo>
                    <a:pt x="55174" y="0"/>
                  </a:lnTo>
                  <a:lnTo>
                    <a:pt x="53650" y="516"/>
                  </a:lnTo>
                  <a:lnTo>
                    <a:pt x="24546" y="22512"/>
                  </a:lnTo>
                  <a:lnTo>
                    <a:pt x="14000" y="42024"/>
                  </a:lnTo>
                  <a:lnTo>
                    <a:pt x="9931" y="64408"/>
                  </a:lnTo>
                  <a:lnTo>
                    <a:pt x="9062" y="93868"/>
                  </a:lnTo>
                  <a:lnTo>
                    <a:pt x="11634" y="103103"/>
                  </a:lnTo>
                  <a:lnTo>
                    <a:pt x="25161" y="126402"/>
                  </a:lnTo>
                  <a:lnTo>
                    <a:pt x="46431" y="144010"/>
                  </a:lnTo>
                  <a:lnTo>
                    <a:pt x="55693" y="147547"/>
                  </a:lnTo>
                  <a:lnTo>
                    <a:pt x="87686" y="150211"/>
                  </a:lnTo>
                  <a:lnTo>
                    <a:pt x="96187" y="147657"/>
                  </a:lnTo>
                  <a:lnTo>
                    <a:pt x="107156" y="141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43"/>
          <p:cNvGrpSpPr/>
          <p:nvPr/>
        </p:nvGrpSpPr>
        <p:grpSpPr>
          <a:xfrm>
            <a:off x="5510140" y="3616523"/>
            <a:ext cx="838869" cy="321470"/>
            <a:chOff x="5510140" y="3616523"/>
            <a:chExt cx="838869" cy="321470"/>
          </a:xfrm>
        </p:grpSpPr>
        <p:sp>
          <p:nvSpPr>
            <p:cNvPr id="264" name="SMARTInkShape-240"/>
            <p:cNvSpPr/>
            <p:nvPr/>
          </p:nvSpPr>
          <p:spPr>
            <a:xfrm>
              <a:off x="5510140" y="3777376"/>
              <a:ext cx="97706" cy="160617"/>
            </a:xfrm>
            <a:custGeom>
              <a:avLst/>
              <a:gdLst/>
              <a:ahLst/>
              <a:cxnLst/>
              <a:rect l="0" t="0" r="0" b="0"/>
              <a:pathLst>
                <a:path w="97706" h="160617">
                  <a:moveTo>
                    <a:pt x="97705" y="17741"/>
                  </a:moveTo>
                  <a:lnTo>
                    <a:pt x="92963" y="17741"/>
                  </a:lnTo>
                  <a:lnTo>
                    <a:pt x="87990" y="15096"/>
                  </a:lnTo>
                  <a:lnTo>
                    <a:pt x="73033" y="2920"/>
                  </a:lnTo>
                  <a:lnTo>
                    <a:pt x="64707" y="782"/>
                  </a:lnTo>
                  <a:lnTo>
                    <a:pt x="50045" y="0"/>
                  </a:lnTo>
                  <a:lnTo>
                    <a:pt x="47080" y="1945"/>
                  </a:lnTo>
                  <a:lnTo>
                    <a:pt x="23289" y="34178"/>
                  </a:lnTo>
                  <a:lnTo>
                    <a:pt x="3446" y="74387"/>
                  </a:lnTo>
                  <a:lnTo>
                    <a:pt x="0" y="104074"/>
                  </a:lnTo>
                  <a:lnTo>
                    <a:pt x="4373" y="121924"/>
                  </a:lnTo>
                  <a:lnTo>
                    <a:pt x="14739" y="138605"/>
                  </a:lnTo>
                  <a:lnTo>
                    <a:pt x="20481" y="145211"/>
                  </a:lnTo>
                  <a:lnTo>
                    <a:pt x="38774" y="154508"/>
                  </a:lnTo>
                  <a:lnTo>
                    <a:pt x="57363" y="159410"/>
                  </a:lnTo>
                  <a:lnTo>
                    <a:pt x="70915" y="160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41"/>
            <p:cNvSpPr/>
            <p:nvPr/>
          </p:nvSpPr>
          <p:spPr>
            <a:xfrm>
              <a:off x="5670474" y="3769711"/>
              <a:ext cx="160613" cy="141493"/>
            </a:xfrm>
            <a:custGeom>
              <a:avLst/>
              <a:gdLst/>
              <a:ahLst/>
              <a:cxnLst/>
              <a:rect l="0" t="0" r="0" b="0"/>
              <a:pathLst>
                <a:path w="160613" h="141493">
                  <a:moveTo>
                    <a:pt x="62385" y="25406"/>
                  </a:moveTo>
                  <a:lnTo>
                    <a:pt x="62385" y="3283"/>
                  </a:lnTo>
                  <a:lnTo>
                    <a:pt x="61393" y="1728"/>
                  </a:lnTo>
                  <a:lnTo>
                    <a:pt x="59740" y="691"/>
                  </a:lnTo>
                  <a:lnTo>
                    <a:pt x="57645" y="0"/>
                  </a:lnTo>
                  <a:lnTo>
                    <a:pt x="55256" y="531"/>
                  </a:lnTo>
                  <a:lnTo>
                    <a:pt x="44294" y="5867"/>
                  </a:lnTo>
                  <a:lnTo>
                    <a:pt x="41395" y="6427"/>
                  </a:lnTo>
                  <a:lnTo>
                    <a:pt x="35528" y="12341"/>
                  </a:lnTo>
                  <a:lnTo>
                    <a:pt x="12773" y="46265"/>
                  </a:lnTo>
                  <a:lnTo>
                    <a:pt x="1274" y="85345"/>
                  </a:lnTo>
                  <a:lnTo>
                    <a:pt x="0" y="108263"/>
                  </a:lnTo>
                  <a:lnTo>
                    <a:pt x="2578" y="114487"/>
                  </a:lnTo>
                  <a:lnTo>
                    <a:pt x="4655" y="117535"/>
                  </a:lnTo>
                  <a:lnTo>
                    <a:pt x="9608" y="120923"/>
                  </a:lnTo>
                  <a:lnTo>
                    <a:pt x="17974" y="122830"/>
                  </a:lnTo>
                  <a:lnTo>
                    <a:pt x="29690" y="123474"/>
                  </a:lnTo>
                  <a:lnTo>
                    <a:pt x="35616" y="120916"/>
                  </a:lnTo>
                  <a:lnTo>
                    <a:pt x="56619" y="107400"/>
                  </a:lnTo>
                  <a:lnTo>
                    <a:pt x="86125" y="64173"/>
                  </a:lnTo>
                  <a:lnTo>
                    <a:pt x="95444" y="45338"/>
                  </a:lnTo>
                  <a:lnTo>
                    <a:pt x="97914" y="38233"/>
                  </a:lnTo>
                  <a:lnTo>
                    <a:pt x="106911" y="25572"/>
                  </a:lnTo>
                  <a:lnTo>
                    <a:pt x="107033" y="67648"/>
                  </a:lnTo>
                  <a:lnTo>
                    <a:pt x="108026" y="91003"/>
                  </a:lnTo>
                  <a:lnTo>
                    <a:pt x="116128" y="119490"/>
                  </a:lnTo>
                  <a:lnTo>
                    <a:pt x="128284" y="135386"/>
                  </a:lnTo>
                  <a:lnTo>
                    <a:pt x="134007" y="138778"/>
                  </a:lnTo>
                  <a:lnTo>
                    <a:pt x="145766" y="140956"/>
                  </a:lnTo>
                  <a:lnTo>
                    <a:pt x="160612" y="1414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42"/>
            <p:cNvSpPr/>
            <p:nvPr/>
          </p:nvSpPr>
          <p:spPr>
            <a:xfrm>
              <a:off x="5866805" y="3687961"/>
              <a:ext cx="62509" cy="249459"/>
            </a:xfrm>
            <a:custGeom>
              <a:avLst/>
              <a:gdLst/>
              <a:ahLst/>
              <a:cxnLst/>
              <a:rect l="0" t="0" r="0" b="0"/>
              <a:pathLst>
                <a:path w="62509" h="249459">
                  <a:moveTo>
                    <a:pt x="0" y="0"/>
                  </a:moveTo>
                  <a:lnTo>
                    <a:pt x="0" y="40166"/>
                  </a:lnTo>
                  <a:lnTo>
                    <a:pt x="2645" y="83599"/>
                  </a:lnTo>
                  <a:lnTo>
                    <a:pt x="12428" y="123890"/>
                  </a:lnTo>
                  <a:lnTo>
                    <a:pt x="22923" y="160512"/>
                  </a:lnTo>
                  <a:lnTo>
                    <a:pt x="31020" y="200613"/>
                  </a:lnTo>
                  <a:lnTo>
                    <a:pt x="46559" y="240247"/>
                  </a:lnTo>
                  <a:lnTo>
                    <a:pt x="52191" y="248099"/>
                  </a:lnTo>
                  <a:lnTo>
                    <a:pt x="55607" y="249172"/>
                  </a:lnTo>
                  <a:lnTo>
                    <a:pt x="57907" y="249458"/>
                  </a:lnTo>
                  <a:lnTo>
                    <a:pt x="59441" y="248657"/>
                  </a:lnTo>
                  <a:lnTo>
                    <a:pt x="60463" y="247131"/>
                  </a:lnTo>
                  <a:lnTo>
                    <a:pt x="62508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43"/>
            <p:cNvSpPr/>
            <p:nvPr/>
          </p:nvSpPr>
          <p:spPr>
            <a:xfrm>
              <a:off x="5965030" y="3670102"/>
              <a:ext cx="71441" cy="241102"/>
            </a:xfrm>
            <a:custGeom>
              <a:avLst/>
              <a:gdLst/>
              <a:ahLst/>
              <a:cxnLst/>
              <a:rect l="0" t="0" r="0" b="0"/>
              <a:pathLst>
                <a:path w="71441" h="241102">
                  <a:moveTo>
                    <a:pt x="0" y="0"/>
                  </a:moveTo>
                  <a:lnTo>
                    <a:pt x="4742" y="0"/>
                  </a:lnTo>
                  <a:lnTo>
                    <a:pt x="6138" y="1984"/>
                  </a:lnTo>
                  <a:lnTo>
                    <a:pt x="8563" y="15376"/>
                  </a:lnTo>
                  <a:lnTo>
                    <a:pt x="8909" y="57270"/>
                  </a:lnTo>
                  <a:lnTo>
                    <a:pt x="11572" y="90026"/>
                  </a:lnTo>
                  <a:lnTo>
                    <a:pt x="16618" y="129900"/>
                  </a:lnTo>
                  <a:lnTo>
                    <a:pt x="24765" y="170993"/>
                  </a:lnTo>
                  <a:lnTo>
                    <a:pt x="25440" y="179479"/>
                  </a:lnTo>
                  <a:lnTo>
                    <a:pt x="31482" y="194200"/>
                  </a:lnTo>
                  <a:lnTo>
                    <a:pt x="38797" y="207358"/>
                  </a:lnTo>
                  <a:lnTo>
                    <a:pt x="43908" y="223937"/>
                  </a:lnTo>
                  <a:lnTo>
                    <a:pt x="46139" y="226682"/>
                  </a:lnTo>
                  <a:lnTo>
                    <a:pt x="59729" y="237585"/>
                  </a:lnTo>
                  <a:lnTo>
                    <a:pt x="71440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44"/>
            <p:cNvSpPr/>
            <p:nvPr/>
          </p:nvSpPr>
          <p:spPr>
            <a:xfrm>
              <a:off x="6081271" y="3715199"/>
              <a:ext cx="124863" cy="168682"/>
            </a:xfrm>
            <a:custGeom>
              <a:avLst/>
              <a:gdLst/>
              <a:ahLst/>
              <a:cxnLst/>
              <a:rect l="0" t="0" r="0" b="0"/>
              <a:pathLst>
                <a:path w="124863" h="168682">
                  <a:moveTo>
                    <a:pt x="17706" y="97778"/>
                  </a:moveTo>
                  <a:lnTo>
                    <a:pt x="17706" y="93037"/>
                  </a:lnTo>
                  <a:lnTo>
                    <a:pt x="20351" y="88064"/>
                  </a:lnTo>
                  <a:lnTo>
                    <a:pt x="38955" y="59942"/>
                  </a:lnTo>
                  <a:lnTo>
                    <a:pt x="42033" y="50865"/>
                  </a:lnTo>
                  <a:lnTo>
                    <a:pt x="44452" y="11601"/>
                  </a:lnTo>
                  <a:lnTo>
                    <a:pt x="41830" y="7222"/>
                  </a:lnTo>
                  <a:lnTo>
                    <a:pt x="36803" y="1066"/>
                  </a:lnTo>
                  <a:lnTo>
                    <a:pt x="33469" y="225"/>
                  </a:lnTo>
                  <a:lnTo>
                    <a:pt x="31192" y="0"/>
                  </a:lnTo>
                  <a:lnTo>
                    <a:pt x="26014" y="2396"/>
                  </a:lnTo>
                  <a:lnTo>
                    <a:pt x="14607" y="12019"/>
                  </a:lnTo>
                  <a:lnTo>
                    <a:pt x="5763" y="25294"/>
                  </a:lnTo>
                  <a:lnTo>
                    <a:pt x="1600" y="41795"/>
                  </a:lnTo>
                  <a:lnTo>
                    <a:pt x="0" y="76992"/>
                  </a:lnTo>
                  <a:lnTo>
                    <a:pt x="7005" y="105909"/>
                  </a:lnTo>
                  <a:lnTo>
                    <a:pt x="16079" y="120582"/>
                  </a:lnTo>
                  <a:lnTo>
                    <a:pt x="41714" y="147376"/>
                  </a:lnTo>
                  <a:lnTo>
                    <a:pt x="73547" y="165158"/>
                  </a:lnTo>
                  <a:lnTo>
                    <a:pt x="86065" y="168013"/>
                  </a:lnTo>
                  <a:lnTo>
                    <a:pt x="96374" y="168681"/>
                  </a:lnTo>
                  <a:lnTo>
                    <a:pt x="104925" y="166332"/>
                  </a:lnTo>
                  <a:lnTo>
                    <a:pt x="112032" y="162973"/>
                  </a:lnTo>
                  <a:lnTo>
                    <a:pt x="124862" y="160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45"/>
            <p:cNvSpPr/>
            <p:nvPr/>
          </p:nvSpPr>
          <p:spPr>
            <a:xfrm>
              <a:off x="6197371" y="3742359"/>
              <a:ext cx="98060" cy="115076"/>
            </a:xfrm>
            <a:custGeom>
              <a:avLst/>
              <a:gdLst/>
              <a:ahLst/>
              <a:cxnLst/>
              <a:rect l="0" t="0" r="0" b="0"/>
              <a:pathLst>
                <a:path w="98060" h="115076">
                  <a:moveTo>
                    <a:pt x="98059" y="52758"/>
                  </a:moveTo>
                  <a:lnTo>
                    <a:pt x="98059" y="26154"/>
                  </a:lnTo>
                  <a:lnTo>
                    <a:pt x="95413" y="18444"/>
                  </a:lnTo>
                  <a:lnTo>
                    <a:pt x="85630" y="5411"/>
                  </a:lnTo>
                  <a:lnTo>
                    <a:pt x="79968" y="1949"/>
                  </a:lnTo>
                  <a:lnTo>
                    <a:pt x="68555" y="0"/>
                  </a:lnTo>
                  <a:lnTo>
                    <a:pt x="58157" y="537"/>
                  </a:lnTo>
                  <a:lnTo>
                    <a:pt x="24531" y="9299"/>
                  </a:lnTo>
                  <a:lnTo>
                    <a:pt x="16432" y="17237"/>
                  </a:lnTo>
                  <a:lnTo>
                    <a:pt x="6294" y="32863"/>
                  </a:lnTo>
                  <a:lnTo>
                    <a:pt x="1747" y="50060"/>
                  </a:lnTo>
                  <a:lnTo>
                    <a:pt x="0" y="80784"/>
                  </a:lnTo>
                  <a:lnTo>
                    <a:pt x="4622" y="95678"/>
                  </a:lnTo>
                  <a:lnTo>
                    <a:pt x="12276" y="107919"/>
                  </a:lnTo>
                  <a:lnTo>
                    <a:pt x="16065" y="110368"/>
                  </a:lnTo>
                  <a:lnTo>
                    <a:pt x="30880" y="113815"/>
                  </a:lnTo>
                  <a:lnTo>
                    <a:pt x="59532" y="115075"/>
                  </a:lnTo>
                  <a:lnTo>
                    <a:pt x="77273" y="110469"/>
                  </a:lnTo>
                  <a:lnTo>
                    <a:pt x="98059" y="97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46"/>
            <p:cNvSpPr/>
            <p:nvPr/>
          </p:nvSpPr>
          <p:spPr>
            <a:xfrm>
              <a:off x="6313289" y="3616523"/>
              <a:ext cx="35720" cy="276822"/>
            </a:xfrm>
            <a:custGeom>
              <a:avLst/>
              <a:gdLst/>
              <a:ahLst/>
              <a:cxnLst/>
              <a:rect l="0" t="0" r="0" b="0"/>
              <a:pathLst>
                <a:path w="35720" h="276822">
                  <a:moveTo>
                    <a:pt x="0" y="0"/>
                  </a:moveTo>
                  <a:lnTo>
                    <a:pt x="0" y="44311"/>
                  </a:lnTo>
                  <a:lnTo>
                    <a:pt x="0" y="80301"/>
                  </a:lnTo>
                  <a:lnTo>
                    <a:pt x="0" y="116073"/>
                  </a:lnTo>
                  <a:lnTo>
                    <a:pt x="992" y="151802"/>
                  </a:lnTo>
                  <a:lnTo>
                    <a:pt x="7068" y="187523"/>
                  </a:lnTo>
                  <a:lnTo>
                    <a:pt x="11412" y="231388"/>
                  </a:lnTo>
                  <a:lnTo>
                    <a:pt x="19940" y="258109"/>
                  </a:lnTo>
                  <a:lnTo>
                    <a:pt x="23744" y="264535"/>
                  </a:lnTo>
                  <a:lnTo>
                    <a:pt x="25436" y="270699"/>
                  </a:lnTo>
                  <a:lnTo>
                    <a:pt x="26879" y="272740"/>
                  </a:lnTo>
                  <a:lnTo>
                    <a:pt x="28834" y="274100"/>
                  </a:lnTo>
                  <a:lnTo>
                    <a:pt x="35719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SMARTInkShape-Group44"/>
          <p:cNvGrpSpPr/>
          <p:nvPr/>
        </p:nvGrpSpPr>
        <p:grpSpPr>
          <a:xfrm>
            <a:off x="5054203" y="3840143"/>
            <a:ext cx="191391" cy="178217"/>
            <a:chOff x="5054203" y="3840143"/>
            <a:chExt cx="191391" cy="178217"/>
          </a:xfrm>
        </p:grpSpPr>
        <p:sp>
          <p:nvSpPr>
            <p:cNvPr id="272" name="SMARTInkShape-247"/>
            <p:cNvSpPr/>
            <p:nvPr/>
          </p:nvSpPr>
          <p:spPr>
            <a:xfrm>
              <a:off x="5054203" y="3857625"/>
              <a:ext cx="53578" cy="160735"/>
            </a:xfrm>
            <a:custGeom>
              <a:avLst/>
              <a:gdLst/>
              <a:ahLst/>
              <a:cxnLst/>
              <a:rect l="0" t="0" r="0" b="0"/>
              <a:pathLst>
                <a:path w="53578" h="160735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4741" y="20991"/>
                  </a:lnTo>
                  <a:lnTo>
                    <a:pt x="7689" y="34552"/>
                  </a:lnTo>
                  <a:lnTo>
                    <a:pt x="11412" y="62746"/>
                  </a:lnTo>
                  <a:lnTo>
                    <a:pt x="15949" y="80438"/>
                  </a:lnTo>
                  <a:lnTo>
                    <a:pt x="19940" y="98247"/>
                  </a:lnTo>
                  <a:lnTo>
                    <a:pt x="27405" y="113446"/>
                  </a:lnTo>
                  <a:lnTo>
                    <a:pt x="32025" y="120866"/>
                  </a:lnTo>
                  <a:lnTo>
                    <a:pt x="35617" y="130621"/>
                  </a:lnTo>
                  <a:lnTo>
                    <a:pt x="41531" y="140788"/>
                  </a:lnTo>
                  <a:lnTo>
                    <a:pt x="44717" y="153943"/>
                  </a:lnTo>
                  <a:lnTo>
                    <a:pt x="46679" y="156206"/>
                  </a:lnTo>
                  <a:lnTo>
                    <a:pt x="53577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48"/>
            <p:cNvSpPr/>
            <p:nvPr/>
          </p:nvSpPr>
          <p:spPr>
            <a:xfrm>
              <a:off x="5136455" y="3840143"/>
              <a:ext cx="109139" cy="160202"/>
            </a:xfrm>
            <a:custGeom>
              <a:avLst/>
              <a:gdLst/>
              <a:ahLst/>
              <a:cxnLst/>
              <a:rect l="0" t="0" r="0" b="0"/>
              <a:pathLst>
                <a:path w="109139" h="160202">
                  <a:moveTo>
                    <a:pt x="87412" y="17482"/>
                  </a:moveTo>
                  <a:lnTo>
                    <a:pt x="87412" y="12742"/>
                  </a:lnTo>
                  <a:lnTo>
                    <a:pt x="86420" y="11345"/>
                  </a:lnTo>
                  <a:lnTo>
                    <a:pt x="84767" y="10414"/>
                  </a:lnTo>
                  <a:lnTo>
                    <a:pt x="44993" y="189"/>
                  </a:lnTo>
                  <a:lnTo>
                    <a:pt x="41274" y="0"/>
                  </a:lnTo>
                  <a:lnTo>
                    <a:pt x="10936" y="8739"/>
                  </a:lnTo>
                  <a:lnTo>
                    <a:pt x="4475" y="12935"/>
                  </a:lnTo>
                  <a:lnTo>
                    <a:pt x="942" y="18107"/>
                  </a:lnTo>
                  <a:lnTo>
                    <a:pt x="0" y="20875"/>
                  </a:lnTo>
                  <a:lnTo>
                    <a:pt x="363" y="23713"/>
                  </a:lnTo>
                  <a:lnTo>
                    <a:pt x="3414" y="29511"/>
                  </a:lnTo>
                  <a:lnTo>
                    <a:pt x="10709" y="38354"/>
                  </a:lnTo>
                  <a:lnTo>
                    <a:pt x="51953" y="69200"/>
                  </a:lnTo>
                  <a:lnTo>
                    <a:pt x="88640" y="99475"/>
                  </a:lnTo>
                  <a:lnTo>
                    <a:pt x="108095" y="126255"/>
                  </a:lnTo>
                  <a:lnTo>
                    <a:pt x="109138" y="129685"/>
                  </a:lnTo>
                  <a:lnTo>
                    <a:pt x="108842" y="132964"/>
                  </a:lnTo>
                  <a:lnTo>
                    <a:pt x="106329" y="142319"/>
                  </a:lnTo>
                  <a:lnTo>
                    <a:pt x="105977" y="145355"/>
                  </a:lnTo>
                  <a:lnTo>
                    <a:pt x="100294" y="151375"/>
                  </a:lnTo>
                  <a:lnTo>
                    <a:pt x="92145" y="156365"/>
                  </a:lnTo>
                  <a:lnTo>
                    <a:pt x="80988" y="159174"/>
                  </a:lnTo>
                  <a:lnTo>
                    <a:pt x="58957" y="160201"/>
                  </a:lnTo>
                  <a:lnTo>
                    <a:pt x="28785" y="151254"/>
                  </a:lnTo>
                  <a:lnTo>
                    <a:pt x="15975" y="142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SMARTInkShape-Group45"/>
          <p:cNvGrpSpPr/>
          <p:nvPr/>
        </p:nvGrpSpPr>
        <p:grpSpPr>
          <a:xfrm>
            <a:off x="3277195" y="3839766"/>
            <a:ext cx="1500189" cy="408808"/>
            <a:chOff x="3277195" y="3839766"/>
            <a:chExt cx="1500189" cy="408808"/>
          </a:xfrm>
        </p:grpSpPr>
        <p:sp>
          <p:nvSpPr>
            <p:cNvPr id="275" name="SMARTInkShape-249"/>
            <p:cNvSpPr/>
            <p:nvPr/>
          </p:nvSpPr>
          <p:spPr>
            <a:xfrm>
              <a:off x="3295055" y="3937992"/>
              <a:ext cx="17860" cy="310582"/>
            </a:xfrm>
            <a:custGeom>
              <a:avLst/>
              <a:gdLst/>
              <a:ahLst/>
              <a:cxnLst/>
              <a:rect l="0" t="0" r="0" b="0"/>
              <a:pathLst>
                <a:path w="17860" h="310582">
                  <a:moveTo>
                    <a:pt x="8929" y="0"/>
                  </a:moveTo>
                  <a:lnTo>
                    <a:pt x="8929" y="12429"/>
                  </a:lnTo>
                  <a:lnTo>
                    <a:pt x="6284" y="18092"/>
                  </a:lnTo>
                  <a:lnTo>
                    <a:pt x="2793" y="23916"/>
                  </a:lnTo>
                  <a:lnTo>
                    <a:pt x="827" y="33765"/>
                  </a:lnTo>
                  <a:lnTo>
                    <a:pt x="73" y="72965"/>
                  </a:lnTo>
                  <a:lnTo>
                    <a:pt x="14" y="110104"/>
                  </a:lnTo>
                  <a:lnTo>
                    <a:pt x="2" y="150623"/>
                  </a:lnTo>
                  <a:lnTo>
                    <a:pt x="0" y="188282"/>
                  </a:lnTo>
                  <a:lnTo>
                    <a:pt x="2645" y="227618"/>
                  </a:lnTo>
                  <a:lnTo>
                    <a:pt x="9094" y="267475"/>
                  </a:lnTo>
                  <a:lnTo>
                    <a:pt x="17740" y="310581"/>
                  </a:lnTo>
                  <a:lnTo>
                    <a:pt x="17859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50"/>
            <p:cNvSpPr/>
            <p:nvPr/>
          </p:nvSpPr>
          <p:spPr>
            <a:xfrm>
              <a:off x="3277195" y="3948247"/>
              <a:ext cx="155374" cy="150345"/>
            </a:xfrm>
            <a:custGeom>
              <a:avLst/>
              <a:gdLst/>
              <a:ahLst/>
              <a:cxnLst/>
              <a:rect l="0" t="0" r="0" b="0"/>
              <a:pathLst>
                <a:path w="155374" h="150345">
                  <a:moveTo>
                    <a:pt x="0" y="43323"/>
                  </a:moveTo>
                  <a:lnTo>
                    <a:pt x="0" y="38583"/>
                  </a:lnTo>
                  <a:lnTo>
                    <a:pt x="4741" y="26154"/>
                  </a:lnTo>
                  <a:lnTo>
                    <a:pt x="7129" y="22947"/>
                  </a:lnTo>
                  <a:lnTo>
                    <a:pt x="34552" y="4356"/>
                  </a:lnTo>
                  <a:lnTo>
                    <a:pt x="46398" y="358"/>
                  </a:lnTo>
                  <a:lnTo>
                    <a:pt x="72555" y="0"/>
                  </a:lnTo>
                  <a:lnTo>
                    <a:pt x="103935" y="11148"/>
                  </a:lnTo>
                  <a:lnTo>
                    <a:pt x="121967" y="24419"/>
                  </a:lnTo>
                  <a:lnTo>
                    <a:pt x="138709" y="46682"/>
                  </a:lnTo>
                  <a:lnTo>
                    <a:pt x="154625" y="80856"/>
                  </a:lnTo>
                  <a:lnTo>
                    <a:pt x="155373" y="92416"/>
                  </a:lnTo>
                  <a:lnTo>
                    <a:pt x="139585" y="129903"/>
                  </a:lnTo>
                  <a:lnTo>
                    <a:pt x="135721" y="133786"/>
                  </a:lnTo>
                  <a:lnTo>
                    <a:pt x="104805" y="147005"/>
                  </a:lnTo>
                  <a:lnTo>
                    <a:pt x="87363" y="149793"/>
                  </a:lnTo>
                  <a:lnTo>
                    <a:pt x="69843" y="150344"/>
                  </a:lnTo>
                  <a:lnTo>
                    <a:pt x="55201" y="145699"/>
                  </a:lnTo>
                  <a:lnTo>
                    <a:pt x="51683" y="143323"/>
                  </a:lnTo>
                  <a:lnTo>
                    <a:pt x="45741" y="136232"/>
                  </a:lnTo>
                  <a:lnTo>
                    <a:pt x="40835" y="134226"/>
                  </a:lnTo>
                  <a:lnTo>
                    <a:pt x="39130" y="132698"/>
                  </a:lnTo>
                  <a:lnTo>
                    <a:pt x="35719" y="123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51"/>
            <p:cNvSpPr/>
            <p:nvPr/>
          </p:nvSpPr>
          <p:spPr>
            <a:xfrm>
              <a:off x="3482578" y="3911371"/>
              <a:ext cx="125017" cy="169303"/>
            </a:xfrm>
            <a:custGeom>
              <a:avLst/>
              <a:gdLst/>
              <a:ahLst/>
              <a:cxnLst/>
              <a:rect l="0" t="0" r="0" b="0"/>
              <a:pathLst>
                <a:path w="125017" h="169303">
                  <a:moveTo>
                    <a:pt x="0" y="133777"/>
                  </a:moveTo>
                  <a:lnTo>
                    <a:pt x="0" y="126089"/>
                  </a:lnTo>
                  <a:lnTo>
                    <a:pt x="35739" y="82045"/>
                  </a:lnTo>
                  <a:lnTo>
                    <a:pt x="56556" y="47042"/>
                  </a:lnTo>
                  <a:lnTo>
                    <a:pt x="61332" y="24555"/>
                  </a:lnTo>
                  <a:lnTo>
                    <a:pt x="61985" y="16442"/>
                  </a:lnTo>
                  <a:lnTo>
                    <a:pt x="59630" y="9530"/>
                  </a:lnTo>
                  <a:lnTo>
                    <a:pt x="54774" y="1748"/>
                  </a:lnTo>
                  <a:lnTo>
                    <a:pt x="51464" y="684"/>
                  </a:lnTo>
                  <a:lnTo>
                    <a:pt x="45995" y="0"/>
                  </a:lnTo>
                  <a:lnTo>
                    <a:pt x="32338" y="19964"/>
                  </a:lnTo>
                  <a:lnTo>
                    <a:pt x="29255" y="28954"/>
                  </a:lnTo>
                  <a:lnTo>
                    <a:pt x="19938" y="69612"/>
                  </a:lnTo>
                  <a:lnTo>
                    <a:pt x="18042" y="109489"/>
                  </a:lnTo>
                  <a:lnTo>
                    <a:pt x="18933" y="123975"/>
                  </a:lnTo>
                  <a:lnTo>
                    <a:pt x="30299" y="149525"/>
                  </a:lnTo>
                  <a:lnTo>
                    <a:pt x="38854" y="162035"/>
                  </a:lnTo>
                  <a:lnTo>
                    <a:pt x="47365" y="166180"/>
                  </a:lnTo>
                  <a:lnTo>
                    <a:pt x="78791" y="169302"/>
                  </a:lnTo>
                  <a:lnTo>
                    <a:pt x="89919" y="164118"/>
                  </a:lnTo>
                  <a:lnTo>
                    <a:pt x="104695" y="155335"/>
                  </a:lnTo>
                  <a:lnTo>
                    <a:pt x="108492" y="154102"/>
                  </a:lnTo>
                  <a:lnTo>
                    <a:pt x="115357" y="147441"/>
                  </a:lnTo>
                  <a:lnTo>
                    <a:pt x="125016" y="133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52"/>
            <p:cNvSpPr/>
            <p:nvPr/>
          </p:nvSpPr>
          <p:spPr>
            <a:xfrm>
              <a:off x="3687961" y="3866555"/>
              <a:ext cx="17860" cy="258962"/>
            </a:xfrm>
            <a:custGeom>
              <a:avLst/>
              <a:gdLst/>
              <a:ahLst/>
              <a:cxnLst/>
              <a:rect l="0" t="0" r="0" b="0"/>
              <a:pathLst>
                <a:path w="17860" h="258962">
                  <a:moveTo>
                    <a:pt x="0" y="0"/>
                  </a:moveTo>
                  <a:lnTo>
                    <a:pt x="0" y="40945"/>
                  </a:lnTo>
                  <a:lnTo>
                    <a:pt x="0" y="83619"/>
                  </a:lnTo>
                  <a:lnTo>
                    <a:pt x="2646" y="116728"/>
                  </a:lnTo>
                  <a:lnTo>
                    <a:pt x="8102" y="159826"/>
                  </a:lnTo>
                  <a:lnTo>
                    <a:pt x="13561" y="197705"/>
                  </a:lnTo>
                  <a:lnTo>
                    <a:pt x="17691" y="240134"/>
                  </a:lnTo>
                  <a:lnTo>
                    <a:pt x="17859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53"/>
            <p:cNvSpPr/>
            <p:nvPr/>
          </p:nvSpPr>
          <p:spPr>
            <a:xfrm>
              <a:off x="3598664" y="3964781"/>
              <a:ext cx="160735" cy="26790"/>
            </a:xfrm>
            <a:custGeom>
              <a:avLst/>
              <a:gdLst/>
              <a:ahLst/>
              <a:cxnLst/>
              <a:rect l="0" t="0" r="0" b="0"/>
              <a:pathLst>
                <a:path w="160735" h="26790">
                  <a:moveTo>
                    <a:pt x="0" y="26789"/>
                  </a:moveTo>
                  <a:lnTo>
                    <a:pt x="42317" y="26789"/>
                  </a:lnTo>
                  <a:lnTo>
                    <a:pt x="82188" y="19101"/>
                  </a:lnTo>
                  <a:lnTo>
                    <a:pt x="126417" y="13228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54"/>
            <p:cNvSpPr/>
            <p:nvPr/>
          </p:nvSpPr>
          <p:spPr>
            <a:xfrm>
              <a:off x="3804047" y="3920299"/>
              <a:ext cx="195954" cy="187157"/>
            </a:xfrm>
            <a:custGeom>
              <a:avLst/>
              <a:gdLst/>
              <a:ahLst/>
              <a:cxnLst/>
              <a:rect l="0" t="0" r="0" b="0"/>
              <a:pathLst>
                <a:path w="195954" h="187157">
                  <a:moveTo>
                    <a:pt x="0" y="17693"/>
                  </a:moveTo>
                  <a:lnTo>
                    <a:pt x="0" y="57012"/>
                  </a:lnTo>
                  <a:lnTo>
                    <a:pt x="992" y="98299"/>
                  </a:lnTo>
                  <a:lnTo>
                    <a:pt x="8378" y="142548"/>
                  </a:lnTo>
                  <a:lnTo>
                    <a:pt x="9677" y="154544"/>
                  </a:lnTo>
                  <a:lnTo>
                    <a:pt x="18003" y="182206"/>
                  </a:lnTo>
                  <a:lnTo>
                    <a:pt x="19939" y="183923"/>
                  </a:lnTo>
                  <a:lnTo>
                    <a:pt x="26388" y="187156"/>
                  </a:lnTo>
                  <a:lnTo>
                    <a:pt x="26784" y="148138"/>
                  </a:lnTo>
                  <a:lnTo>
                    <a:pt x="27780" y="113658"/>
                  </a:lnTo>
                  <a:lnTo>
                    <a:pt x="42020" y="71150"/>
                  </a:lnTo>
                  <a:lnTo>
                    <a:pt x="53647" y="47692"/>
                  </a:lnTo>
                  <a:lnTo>
                    <a:pt x="74089" y="19837"/>
                  </a:lnTo>
                  <a:lnTo>
                    <a:pt x="97675" y="2668"/>
                  </a:lnTo>
                  <a:lnTo>
                    <a:pt x="110024" y="393"/>
                  </a:lnTo>
                  <a:lnTo>
                    <a:pt x="119030" y="0"/>
                  </a:lnTo>
                  <a:lnTo>
                    <a:pt x="121025" y="937"/>
                  </a:lnTo>
                  <a:lnTo>
                    <a:pt x="122355" y="2553"/>
                  </a:lnTo>
                  <a:lnTo>
                    <a:pt x="124826" y="6995"/>
                  </a:lnTo>
                  <a:lnTo>
                    <a:pt x="129231" y="12277"/>
                  </a:lnTo>
                  <a:lnTo>
                    <a:pt x="129810" y="15075"/>
                  </a:lnTo>
                  <a:lnTo>
                    <a:pt x="129204" y="17932"/>
                  </a:lnTo>
                  <a:lnTo>
                    <a:pt x="126877" y="24745"/>
                  </a:lnTo>
                  <a:lnTo>
                    <a:pt x="122478" y="55513"/>
                  </a:lnTo>
                  <a:lnTo>
                    <a:pt x="118927" y="67244"/>
                  </a:lnTo>
                  <a:lnTo>
                    <a:pt x="116460" y="102895"/>
                  </a:lnTo>
                  <a:lnTo>
                    <a:pt x="125202" y="139483"/>
                  </a:lnTo>
                  <a:lnTo>
                    <a:pt x="134570" y="158461"/>
                  </a:lnTo>
                  <a:lnTo>
                    <a:pt x="140176" y="164593"/>
                  </a:lnTo>
                  <a:lnTo>
                    <a:pt x="145975" y="167318"/>
                  </a:lnTo>
                  <a:lnTo>
                    <a:pt x="154818" y="168852"/>
                  </a:lnTo>
                  <a:lnTo>
                    <a:pt x="168462" y="164566"/>
                  </a:lnTo>
                  <a:lnTo>
                    <a:pt x="171839" y="162241"/>
                  </a:lnTo>
                  <a:lnTo>
                    <a:pt x="190759" y="134941"/>
                  </a:lnTo>
                  <a:lnTo>
                    <a:pt x="194766" y="118358"/>
                  </a:lnTo>
                  <a:lnTo>
                    <a:pt x="195953" y="100878"/>
                  </a:lnTo>
                  <a:lnTo>
                    <a:pt x="191564" y="83130"/>
                  </a:lnTo>
                  <a:lnTo>
                    <a:pt x="169589" y="46574"/>
                  </a:lnTo>
                  <a:lnTo>
                    <a:pt x="162686" y="39459"/>
                  </a:lnTo>
                  <a:lnTo>
                    <a:pt x="136754" y="21743"/>
                  </a:lnTo>
                  <a:lnTo>
                    <a:pt x="116086" y="17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55"/>
            <p:cNvSpPr/>
            <p:nvPr/>
          </p:nvSpPr>
          <p:spPr>
            <a:xfrm>
              <a:off x="4063056" y="3839766"/>
              <a:ext cx="44601" cy="258962"/>
            </a:xfrm>
            <a:custGeom>
              <a:avLst/>
              <a:gdLst/>
              <a:ahLst/>
              <a:cxnLst/>
              <a:rect l="0" t="0" r="0" b="0"/>
              <a:pathLst>
                <a:path w="44601" h="258962">
                  <a:moveTo>
                    <a:pt x="8882" y="0"/>
                  </a:moveTo>
                  <a:lnTo>
                    <a:pt x="4141" y="4740"/>
                  </a:lnTo>
                  <a:lnTo>
                    <a:pt x="1814" y="9713"/>
                  </a:lnTo>
                  <a:lnTo>
                    <a:pt x="0" y="52520"/>
                  </a:lnTo>
                  <a:lnTo>
                    <a:pt x="6095" y="96470"/>
                  </a:lnTo>
                  <a:lnTo>
                    <a:pt x="10977" y="133598"/>
                  </a:lnTo>
                  <a:lnTo>
                    <a:pt x="16461" y="169595"/>
                  </a:lnTo>
                  <a:lnTo>
                    <a:pt x="24701" y="211657"/>
                  </a:lnTo>
                  <a:lnTo>
                    <a:pt x="28782" y="231385"/>
                  </a:lnTo>
                  <a:lnTo>
                    <a:pt x="35267" y="256628"/>
                  </a:lnTo>
                  <a:lnTo>
                    <a:pt x="36394" y="257406"/>
                  </a:lnTo>
                  <a:lnTo>
                    <a:pt x="44600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56"/>
            <p:cNvSpPr/>
            <p:nvPr/>
          </p:nvSpPr>
          <p:spPr>
            <a:xfrm>
              <a:off x="4152305" y="3920658"/>
              <a:ext cx="107157" cy="133262"/>
            </a:xfrm>
            <a:custGeom>
              <a:avLst/>
              <a:gdLst/>
              <a:ahLst/>
              <a:cxnLst/>
              <a:rect l="0" t="0" r="0" b="0"/>
              <a:pathLst>
                <a:path w="107157" h="133262">
                  <a:moveTo>
                    <a:pt x="0" y="61983"/>
                  </a:moveTo>
                  <a:lnTo>
                    <a:pt x="0" y="66723"/>
                  </a:lnTo>
                  <a:lnTo>
                    <a:pt x="992" y="68119"/>
                  </a:lnTo>
                  <a:lnTo>
                    <a:pt x="2645" y="69050"/>
                  </a:lnTo>
                  <a:lnTo>
                    <a:pt x="33183" y="78993"/>
                  </a:lnTo>
                  <a:lnTo>
                    <a:pt x="59981" y="79730"/>
                  </a:lnTo>
                  <a:lnTo>
                    <a:pt x="68991" y="77146"/>
                  </a:lnTo>
                  <a:lnTo>
                    <a:pt x="82861" y="67403"/>
                  </a:lnTo>
                  <a:lnTo>
                    <a:pt x="86435" y="61746"/>
                  </a:lnTo>
                  <a:lnTo>
                    <a:pt x="88025" y="54932"/>
                  </a:lnTo>
                  <a:lnTo>
                    <a:pt x="88731" y="45289"/>
                  </a:lnTo>
                  <a:lnTo>
                    <a:pt x="86399" y="37035"/>
                  </a:lnTo>
                  <a:lnTo>
                    <a:pt x="73829" y="17496"/>
                  </a:lnTo>
                  <a:lnTo>
                    <a:pt x="73031" y="14465"/>
                  </a:lnTo>
                  <a:lnTo>
                    <a:pt x="66854" y="8453"/>
                  </a:lnTo>
                  <a:lnTo>
                    <a:pt x="58486" y="3465"/>
                  </a:lnTo>
                  <a:lnTo>
                    <a:pt x="46666" y="0"/>
                  </a:lnTo>
                  <a:lnTo>
                    <a:pt x="42899" y="2354"/>
                  </a:lnTo>
                  <a:lnTo>
                    <a:pt x="32396" y="11950"/>
                  </a:lnTo>
                  <a:lnTo>
                    <a:pt x="29281" y="20233"/>
                  </a:lnTo>
                  <a:lnTo>
                    <a:pt x="26934" y="59175"/>
                  </a:lnTo>
                  <a:lnTo>
                    <a:pt x="27810" y="82852"/>
                  </a:lnTo>
                  <a:lnTo>
                    <a:pt x="33926" y="99696"/>
                  </a:lnTo>
                  <a:lnTo>
                    <a:pt x="53647" y="124259"/>
                  </a:lnTo>
                  <a:lnTo>
                    <a:pt x="56600" y="127313"/>
                  </a:lnTo>
                  <a:lnTo>
                    <a:pt x="65174" y="130706"/>
                  </a:lnTo>
                  <a:lnTo>
                    <a:pt x="91906" y="133261"/>
                  </a:lnTo>
                  <a:lnTo>
                    <a:pt x="98063" y="130704"/>
                  </a:lnTo>
                  <a:lnTo>
                    <a:pt x="107156" y="124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57"/>
            <p:cNvSpPr/>
            <p:nvPr/>
          </p:nvSpPr>
          <p:spPr>
            <a:xfrm>
              <a:off x="4321969" y="3893344"/>
              <a:ext cx="98227" cy="167714"/>
            </a:xfrm>
            <a:custGeom>
              <a:avLst/>
              <a:gdLst/>
              <a:ahLst/>
              <a:cxnLst/>
              <a:rect l="0" t="0" r="0" b="0"/>
              <a:pathLst>
                <a:path w="98227" h="167714">
                  <a:moveTo>
                    <a:pt x="0" y="17859"/>
                  </a:moveTo>
                  <a:lnTo>
                    <a:pt x="4740" y="17859"/>
                  </a:lnTo>
                  <a:lnTo>
                    <a:pt x="6137" y="19844"/>
                  </a:lnTo>
                  <a:lnTo>
                    <a:pt x="8378" y="37287"/>
                  </a:lnTo>
                  <a:lnTo>
                    <a:pt x="8897" y="77482"/>
                  </a:lnTo>
                  <a:lnTo>
                    <a:pt x="21355" y="117858"/>
                  </a:lnTo>
                  <a:lnTo>
                    <a:pt x="35787" y="148608"/>
                  </a:lnTo>
                  <a:lnTo>
                    <a:pt x="47638" y="163079"/>
                  </a:lnTo>
                  <a:lnTo>
                    <a:pt x="53584" y="166737"/>
                  </a:lnTo>
                  <a:lnTo>
                    <a:pt x="56558" y="167713"/>
                  </a:lnTo>
                  <a:lnTo>
                    <a:pt x="59534" y="167371"/>
                  </a:lnTo>
                  <a:lnTo>
                    <a:pt x="65485" y="164345"/>
                  </a:lnTo>
                  <a:lnTo>
                    <a:pt x="67469" y="162150"/>
                  </a:lnTo>
                  <a:lnTo>
                    <a:pt x="85573" y="121650"/>
                  </a:lnTo>
                  <a:lnTo>
                    <a:pt x="89962" y="80149"/>
                  </a:lnTo>
                  <a:lnTo>
                    <a:pt x="97656" y="35880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58"/>
            <p:cNvSpPr/>
            <p:nvPr/>
          </p:nvSpPr>
          <p:spPr>
            <a:xfrm>
              <a:off x="4527720" y="3893913"/>
              <a:ext cx="249664" cy="158238"/>
            </a:xfrm>
            <a:custGeom>
              <a:avLst/>
              <a:gdLst/>
              <a:ahLst/>
              <a:cxnLst/>
              <a:rect l="0" t="0" r="0" b="0"/>
              <a:pathLst>
                <a:path w="249664" h="158238">
                  <a:moveTo>
                    <a:pt x="8561" y="17290"/>
                  </a:moveTo>
                  <a:lnTo>
                    <a:pt x="3821" y="17290"/>
                  </a:lnTo>
                  <a:lnTo>
                    <a:pt x="2424" y="18282"/>
                  </a:lnTo>
                  <a:lnTo>
                    <a:pt x="1493" y="19936"/>
                  </a:lnTo>
                  <a:lnTo>
                    <a:pt x="0" y="29719"/>
                  </a:lnTo>
                  <a:lnTo>
                    <a:pt x="630" y="74202"/>
                  </a:lnTo>
                  <a:lnTo>
                    <a:pt x="12934" y="113795"/>
                  </a:lnTo>
                  <a:lnTo>
                    <a:pt x="17224" y="141019"/>
                  </a:lnTo>
                  <a:lnTo>
                    <a:pt x="17372" y="146033"/>
                  </a:lnTo>
                  <a:lnTo>
                    <a:pt x="18404" y="147767"/>
                  </a:lnTo>
                  <a:lnTo>
                    <a:pt x="20085" y="148924"/>
                  </a:lnTo>
                  <a:lnTo>
                    <a:pt x="22196" y="149694"/>
                  </a:lnTo>
                  <a:lnTo>
                    <a:pt x="23605" y="149216"/>
                  </a:lnTo>
                  <a:lnTo>
                    <a:pt x="24543" y="147905"/>
                  </a:lnTo>
                  <a:lnTo>
                    <a:pt x="25864" y="141319"/>
                  </a:lnTo>
                  <a:lnTo>
                    <a:pt x="26399" y="102231"/>
                  </a:lnTo>
                  <a:lnTo>
                    <a:pt x="27411" y="59756"/>
                  </a:lnTo>
                  <a:lnTo>
                    <a:pt x="38849" y="29301"/>
                  </a:lnTo>
                  <a:lnTo>
                    <a:pt x="53279" y="9158"/>
                  </a:lnTo>
                  <a:lnTo>
                    <a:pt x="59193" y="3754"/>
                  </a:lnTo>
                  <a:lnTo>
                    <a:pt x="65130" y="1352"/>
                  </a:lnTo>
                  <a:lnTo>
                    <a:pt x="74050" y="0"/>
                  </a:lnTo>
                  <a:lnTo>
                    <a:pt x="87717" y="4340"/>
                  </a:lnTo>
                  <a:lnTo>
                    <a:pt x="99594" y="11910"/>
                  </a:lnTo>
                  <a:lnTo>
                    <a:pt x="109397" y="29917"/>
                  </a:lnTo>
                  <a:lnTo>
                    <a:pt x="119903" y="67694"/>
                  </a:lnTo>
                  <a:lnTo>
                    <a:pt x="131090" y="104699"/>
                  </a:lnTo>
                  <a:lnTo>
                    <a:pt x="133480" y="147009"/>
                  </a:lnTo>
                  <a:lnTo>
                    <a:pt x="133564" y="158237"/>
                  </a:lnTo>
                  <a:lnTo>
                    <a:pt x="133577" y="119844"/>
                  </a:lnTo>
                  <a:lnTo>
                    <a:pt x="134569" y="76601"/>
                  </a:lnTo>
                  <a:lnTo>
                    <a:pt x="148808" y="33068"/>
                  </a:lnTo>
                  <a:lnTo>
                    <a:pt x="157492" y="16563"/>
                  </a:lnTo>
                  <a:lnTo>
                    <a:pt x="175258" y="2944"/>
                  </a:lnTo>
                  <a:lnTo>
                    <a:pt x="181206" y="992"/>
                  </a:lnTo>
                  <a:lnTo>
                    <a:pt x="184181" y="1464"/>
                  </a:lnTo>
                  <a:lnTo>
                    <a:pt x="190133" y="4634"/>
                  </a:lnTo>
                  <a:lnTo>
                    <a:pt x="207991" y="20462"/>
                  </a:lnTo>
                  <a:lnTo>
                    <a:pt x="211298" y="28953"/>
                  </a:lnTo>
                  <a:lnTo>
                    <a:pt x="221478" y="68052"/>
                  </a:lnTo>
                  <a:lnTo>
                    <a:pt x="230894" y="109573"/>
                  </a:lnTo>
                  <a:lnTo>
                    <a:pt x="231400" y="121474"/>
                  </a:lnTo>
                  <a:lnTo>
                    <a:pt x="236916" y="133378"/>
                  </a:lnTo>
                  <a:lnTo>
                    <a:pt x="249663" y="151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59"/>
            <p:cNvSpPr/>
            <p:nvPr/>
          </p:nvSpPr>
          <p:spPr>
            <a:xfrm>
              <a:off x="4768453" y="4036219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8930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5" name="SMARTInkShape-Group46"/>
          <p:cNvGrpSpPr/>
          <p:nvPr/>
        </p:nvGrpSpPr>
        <p:grpSpPr>
          <a:xfrm>
            <a:off x="2000405" y="3859445"/>
            <a:ext cx="1017830" cy="567703"/>
            <a:chOff x="2000405" y="3859445"/>
            <a:chExt cx="1017830" cy="567703"/>
          </a:xfrm>
        </p:grpSpPr>
        <p:sp>
          <p:nvSpPr>
            <p:cNvPr id="287" name="SMARTInkShape-260"/>
            <p:cNvSpPr/>
            <p:nvPr/>
          </p:nvSpPr>
          <p:spPr>
            <a:xfrm>
              <a:off x="2000405" y="4036219"/>
              <a:ext cx="71240" cy="71283"/>
            </a:xfrm>
            <a:custGeom>
              <a:avLst/>
              <a:gdLst/>
              <a:ahLst/>
              <a:cxnLst/>
              <a:rect l="0" t="0" r="0" b="0"/>
              <a:pathLst>
                <a:path w="71240" h="71283">
                  <a:moveTo>
                    <a:pt x="8775" y="0"/>
                  </a:moveTo>
                  <a:lnTo>
                    <a:pt x="8775" y="13302"/>
                  </a:lnTo>
                  <a:lnTo>
                    <a:pt x="13515" y="25990"/>
                  </a:lnTo>
                  <a:lnTo>
                    <a:pt x="26866" y="44151"/>
                  </a:lnTo>
                  <a:lnTo>
                    <a:pt x="32690" y="49388"/>
                  </a:lnTo>
                  <a:lnTo>
                    <a:pt x="44514" y="55396"/>
                  </a:lnTo>
                  <a:lnTo>
                    <a:pt x="51663" y="61103"/>
                  </a:lnTo>
                  <a:lnTo>
                    <a:pt x="57642" y="62091"/>
                  </a:lnTo>
                  <a:lnTo>
                    <a:pt x="62905" y="59677"/>
                  </a:lnTo>
                  <a:lnTo>
                    <a:pt x="65698" y="57644"/>
                  </a:lnTo>
                  <a:lnTo>
                    <a:pt x="68800" y="52739"/>
                  </a:lnTo>
                  <a:lnTo>
                    <a:pt x="70792" y="41506"/>
                  </a:lnTo>
                  <a:lnTo>
                    <a:pt x="69963" y="39577"/>
                  </a:lnTo>
                  <a:lnTo>
                    <a:pt x="68419" y="38290"/>
                  </a:lnTo>
                  <a:lnTo>
                    <a:pt x="66397" y="37433"/>
                  </a:lnTo>
                  <a:lnTo>
                    <a:pt x="65049" y="34877"/>
                  </a:lnTo>
                  <a:lnTo>
                    <a:pt x="62159" y="22791"/>
                  </a:lnTo>
                  <a:lnTo>
                    <a:pt x="57967" y="15752"/>
                  </a:lnTo>
                  <a:lnTo>
                    <a:pt x="52797" y="11961"/>
                  </a:lnTo>
                  <a:lnTo>
                    <a:pt x="50029" y="10951"/>
                  </a:lnTo>
                  <a:lnTo>
                    <a:pt x="48184" y="9285"/>
                  </a:lnTo>
                  <a:lnTo>
                    <a:pt x="46134" y="4788"/>
                  </a:lnTo>
                  <a:lnTo>
                    <a:pt x="44595" y="3192"/>
                  </a:lnTo>
                  <a:lnTo>
                    <a:pt x="40239" y="1419"/>
                  </a:lnTo>
                  <a:lnTo>
                    <a:pt x="32209" y="420"/>
                  </a:lnTo>
                  <a:lnTo>
                    <a:pt x="26466" y="2833"/>
                  </a:lnTo>
                  <a:lnTo>
                    <a:pt x="20606" y="6220"/>
                  </a:lnTo>
                  <a:lnTo>
                    <a:pt x="14694" y="7725"/>
                  </a:lnTo>
                  <a:lnTo>
                    <a:pt x="8760" y="13686"/>
                  </a:lnTo>
                  <a:lnTo>
                    <a:pt x="3807" y="21957"/>
                  </a:lnTo>
                  <a:lnTo>
                    <a:pt x="1019" y="32192"/>
                  </a:lnTo>
                  <a:lnTo>
                    <a:pt x="0" y="47552"/>
                  </a:lnTo>
                  <a:lnTo>
                    <a:pt x="2560" y="53546"/>
                  </a:lnTo>
                  <a:lnTo>
                    <a:pt x="12287" y="65478"/>
                  </a:lnTo>
                  <a:lnTo>
                    <a:pt x="17943" y="68789"/>
                  </a:lnTo>
                  <a:lnTo>
                    <a:pt x="29658" y="70914"/>
                  </a:lnTo>
                  <a:lnTo>
                    <a:pt x="38554" y="71282"/>
                  </a:lnTo>
                  <a:lnTo>
                    <a:pt x="44500" y="68722"/>
                  </a:lnTo>
                  <a:lnTo>
                    <a:pt x="47474" y="66651"/>
                  </a:lnTo>
                  <a:lnTo>
                    <a:pt x="50779" y="61703"/>
                  </a:lnTo>
                  <a:lnTo>
                    <a:pt x="53240" y="56197"/>
                  </a:lnTo>
                  <a:lnTo>
                    <a:pt x="67559" y="37671"/>
                  </a:lnTo>
                  <a:lnTo>
                    <a:pt x="70956" y="12731"/>
                  </a:lnTo>
                  <a:lnTo>
                    <a:pt x="71239" y="1873"/>
                  </a:lnTo>
                  <a:lnTo>
                    <a:pt x="70262" y="1248"/>
                  </a:lnTo>
                  <a:lnTo>
                    <a:pt x="62186" y="109"/>
                  </a:lnTo>
                  <a:lnTo>
                    <a:pt x="57979" y="49"/>
                  </a:lnTo>
                  <a:lnTo>
                    <a:pt x="56461" y="1024"/>
                  </a:lnTo>
                  <a:lnTo>
                    <a:pt x="55448" y="2667"/>
                  </a:lnTo>
                  <a:lnTo>
                    <a:pt x="54773" y="4754"/>
                  </a:lnTo>
                  <a:lnTo>
                    <a:pt x="45853" y="16251"/>
                  </a:lnTo>
                  <a:lnTo>
                    <a:pt x="46392" y="17779"/>
                  </a:lnTo>
                  <a:lnTo>
                    <a:pt x="50899" y="24671"/>
                  </a:lnTo>
                  <a:lnTo>
                    <a:pt x="53423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261"/>
            <p:cNvSpPr/>
            <p:nvPr/>
          </p:nvSpPr>
          <p:spPr>
            <a:xfrm>
              <a:off x="2205633" y="3902273"/>
              <a:ext cx="35720" cy="303611"/>
            </a:xfrm>
            <a:custGeom>
              <a:avLst/>
              <a:gdLst/>
              <a:ahLst/>
              <a:cxnLst/>
              <a:rect l="0" t="0" r="0" b="0"/>
              <a:pathLst>
                <a:path w="35720" h="303611">
                  <a:moveTo>
                    <a:pt x="0" y="0"/>
                  </a:moveTo>
                  <a:lnTo>
                    <a:pt x="0" y="42576"/>
                  </a:lnTo>
                  <a:lnTo>
                    <a:pt x="7068" y="81271"/>
                  </a:lnTo>
                  <a:lnTo>
                    <a:pt x="8562" y="121005"/>
                  </a:lnTo>
                  <a:lnTo>
                    <a:pt x="14994" y="159943"/>
                  </a:lnTo>
                  <a:lnTo>
                    <a:pt x="17293" y="196297"/>
                  </a:lnTo>
                  <a:lnTo>
                    <a:pt x="23921" y="240089"/>
                  </a:lnTo>
                  <a:lnTo>
                    <a:pt x="26932" y="259764"/>
                  </a:lnTo>
                  <a:lnTo>
                    <a:pt x="33689" y="278449"/>
                  </a:lnTo>
                  <a:lnTo>
                    <a:pt x="35719" y="303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62"/>
            <p:cNvSpPr/>
            <p:nvPr/>
          </p:nvSpPr>
          <p:spPr>
            <a:xfrm>
              <a:off x="2303859" y="4018359"/>
              <a:ext cx="17861" cy="160736"/>
            </a:xfrm>
            <a:custGeom>
              <a:avLst/>
              <a:gdLst/>
              <a:ahLst/>
              <a:cxnLst/>
              <a:rect l="0" t="0" r="0" b="0"/>
              <a:pathLst>
                <a:path w="17861" h="160736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6137" y="15232"/>
                  </a:lnTo>
                  <a:lnTo>
                    <a:pt x="7689" y="20991"/>
                  </a:lnTo>
                  <a:lnTo>
                    <a:pt x="504" y="62747"/>
                  </a:lnTo>
                  <a:lnTo>
                    <a:pt x="30" y="104194"/>
                  </a:lnTo>
                  <a:lnTo>
                    <a:pt x="2659" y="113446"/>
                  </a:lnTo>
                  <a:lnTo>
                    <a:pt x="6143" y="121858"/>
                  </a:lnTo>
                  <a:lnTo>
                    <a:pt x="9097" y="135766"/>
                  </a:lnTo>
                  <a:lnTo>
                    <a:pt x="11025" y="138136"/>
                  </a:lnTo>
                  <a:lnTo>
                    <a:pt x="13303" y="139716"/>
                  </a:lnTo>
                  <a:lnTo>
                    <a:pt x="14822" y="141761"/>
                  </a:lnTo>
                  <a:lnTo>
                    <a:pt x="16510" y="146680"/>
                  </a:lnTo>
                  <a:lnTo>
                    <a:pt x="17860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63"/>
            <p:cNvSpPr/>
            <p:nvPr/>
          </p:nvSpPr>
          <p:spPr>
            <a:xfrm>
              <a:off x="2402274" y="4009542"/>
              <a:ext cx="196220" cy="417606"/>
            </a:xfrm>
            <a:custGeom>
              <a:avLst/>
              <a:gdLst/>
              <a:ahLst/>
              <a:cxnLst/>
              <a:rect l="0" t="0" r="0" b="0"/>
              <a:pathLst>
                <a:path w="196220" h="417606">
                  <a:moveTo>
                    <a:pt x="115898" y="26677"/>
                  </a:moveTo>
                  <a:lnTo>
                    <a:pt x="115898" y="10427"/>
                  </a:lnTo>
                  <a:lnTo>
                    <a:pt x="114906" y="9890"/>
                  </a:lnTo>
                  <a:lnTo>
                    <a:pt x="111157" y="9294"/>
                  </a:lnTo>
                  <a:lnTo>
                    <a:pt x="106184" y="6383"/>
                  </a:lnTo>
                  <a:lnTo>
                    <a:pt x="100667" y="2775"/>
                  </a:lnTo>
                  <a:lnTo>
                    <a:pt x="91982" y="743"/>
                  </a:lnTo>
                  <a:lnTo>
                    <a:pt x="72449" y="0"/>
                  </a:lnTo>
                  <a:lnTo>
                    <a:pt x="55840" y="4661"/>
                  </a:lnTo>
                  <a:lnTo>
                    <a:pt x="43091" y="12326"/>
                  </a:lnTo>
                  <a:lnTo>
                    <a:pt x="7048" y="51899"/>
                  </a:lnTo>
                  <a:lnTo>
                    <a:pt x="3028" y="63022"/>
                  </a:lnTo>
                  <a:lnTo>
                    <a:pt x="0" y="91675"/>
                  </a:lnTo>
                  <a:lnTo>
                    <a:pt x="2541" y="97898"/>
                  </a:lnTo>
                  <a:lnTo>
                    <a:pt x="4608" y="100947"/>
                  </a:lnTo>
                  <a:lnTo>
                    <a:pt x="16998" y="109978"/>
                  </a:lnTo>
                  <a:lnTo>
                    <a:pt x="28496" y="114197"/>
                  </a:lnTo>
                  <a:lnTo>
                    <a:pt x="37696" y="112538"/>
                  </a:lnTo>
                  <a:lnTo>
                    <a:pt x="51386" y="106026"/>
                  </a:lnTo>
                  <a:lnTo>
                    <a:pt x="91151" y="77583"/>
                  </a:lnTo>
                  <a:lnTo>
                    <a:pt x="96423" y="72520"/>
                  </a:lnTo>
                  <a:lnTo>
                    <a:pt x="102282" y="61604"/>
                  </a:lnTo>
                  <a:lnTo>
                    <a:pt x="105877" y="51130"/>
                  </a:lnTo>
                  <a:lnTo>
                    <a:pt x="113624" y="36321"/>
                  </a:lnTo>
                  <a:lnTo>
                    <a:pt x="115858" y="18282"/>
                  </a:lnTo>
                  <a:lnTo>
                    <a:pt x="115886" y="22646"/>
                  </a:lnTo>
                  <a:lnTo>
                    <a:pt x="113247" y="27531"/>
                  </a:lnTo>
                  <a:lnTo>
                    <a:pt x="111154" y="30223"/>
                  </a:lnTo>
                  <a:lnTo>
                    <a:pt x="108829" y="38505"/>
                  </a:lnTo>
                  <a:lnTo>
                    <a:pt x="107132" y="76871"/>
                  </a:lnTo>
                  <a:lnTo>
                    <a:pt x="107000" y="115305"/>
                  </a:lnTo>
                  <a:lnTo>
                    <a:pt x="106975" y="159681"/>
                  </a:lnTo>
                  <a:lnTo>
                    <a:pt x="106970" y="199810"/>
                  </a:lnTo>
                  <a:lnTo>
                    <a:pt x="107961" y="237277"/>
                  </a:lnTo>
                  <a:lnTo>
                    <a:pt x="113105" y="273514"/>
                  </a:lnTo>
                  <a:lnTo>
                    <a:pt x="116063" y="309386"/>
                  </a:lnTo>
                  <a:lnTo>
                    <a:pt x="121790" y="344158"/>
                  </a:lnTo>
                  <a:lnTo>
                    <a:pt x="129168" y="387528"/>
                  </a:lnTo>
                  <a:lnTo>
                    <a:pt x="137138" y="402258"/>
                  </a:lnTo>
                  <a:lnTo>
                    <a:pt x="145783" y="412906"/>
                  </a:lnTo>
                  <a:lnTo>
                    <a:pt x="151670" y="416616"/>
                  </a:lnTo>
                  <a:lnTo>
                    <a:pt x="154629" y="417605"/>
                  </a:lnTo>
                  <a:lnTo>
                    <a:pt x="157593" y="417272"/>
                  </a:lnTo>
                  <a:lnTo>
                    <a:pt x="163533" y="414257"/>
                  </a:lnTo>
                  <a:lnTo>
                    <a:pt x="172456" y="406980"/>
                  </a:lnTo>
                  <a:lnTo>
                    <a:pt x="190312" y="377327"/>
                  </a:lnTo>
                  <a:lnTo>
                    <a:pt x="195089" y="345862"/>
                  </a:lnTo>
                  <a:lnTo>
                    <a:pt x="196033" y="305104"/>
                  </a:lnTo>
                  <a:lnTo>
                    <a:pt x="196219" y="268096"/>
                  </a:lnTo>
                  <a:lnTo>
                    <a:pt x="189127" y="233115"/>
                  </a:lnTo>
                  <a:lnTo>
                    <a:pt x="172348" y="193718"/>
                  </a:lnTo>
                  <a:lnTo>
                    <a:pt x="162500" y="176602"/>
                  </a:lnTo>
                  <a:lnTo>
                    <a:pt x="131661" y="151931"/>
                  </a:lnTo>
                  <a:lnTo>
                    <a:pt x="126407" y="148875"/>
                  </a:lnTo>
                  <a:lnTo>
                    <a:pt x="119927" y="149814"/>
                  </a:lnTo>
                  <a:lnTo>
                    <a:pt x="89109" y="1695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64"/>
            <p:cNvSpPr/>
            <p:nvPr/>
          </p:nvSpPr>
          <p:spPr>
            <a:xfrm>
              <a:off x="2491383" y="4161234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0"/>
                  </a:moveTo>
                  <a:lnTo>
                    <a:pt x="1241" y="7689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65"/>
            <p:cNvSpPr/>
            <p:nvPr/>
          </p:nvSpPr>
          <p:spPr>
            <a:xfrm>
              <a:off x="2616398" y="3973711"/>
              <a:ext cx="98228" cy="160164"/>
            </a:xfrm>
            <a:custGeom>
              <a:avLst/>
              <a:gdLst/>
              <a:ahLst/>
              <a:cxnLst/>
              <a:rect l="0" t="0" r="0" b="0"/>
              <a:pathLst>
                <a:path w="98228" h="160164">
                  <a:moveTo>
                    <a:pt x="0" y="0"/>
                  </a:moveTo>
                  <a:lnTo>
                    <a:pt x="993" y="39147"/>
                  </a:lnTo>
                  <a:lnTo>
                    <a:pt x="11024" y="83039"/>
                  </a:lnTo>
                  <a:lnTo>
                    <a:pt x="24327" y="124466"/>
                  </a:lnTo>
                  <a:lnTo>
                    <a:pt x="25148" y="130602"/>
                  </a:lnTo>
                  <a:lnTo>
                    <a:pt x="27680" y="135685"/>
                  </a:lnTo>
                  <a:lnTo>
                    <a:pt x="40709" y="150973"/>
                  </a:lnTo>
                  <a:lnTo>
                    <a:pt x="42022" y="154226"/>
                  </a:lnTo>
                  <a:lnTo>
                    <a:pt x="44882" y="156396"/>
                  </a:lnTo>
                  <a:lnTo>
                    <a:pt x="59795" y="160163"/>
                  </a:lnTo>
                  <a:lnTo>
                    <a:pt x="63948" y="157835"/>
                  </a:lnTo>
                  <a:lnTo>
                    <a:pt x="74699" y="148255"/>
                  </a:lnTo>
                  <a:lnTo>
                    <a:pt x="77848" y="139974"/>
                  </a:lnTo>
                  <a:lnTo>
                    <a:pt x="80240" y="130672"/>
                  </a:lnTo>
                  <a:lnTo>
                    <a:pt x="86173" y="117872"/>
                  </a:lnTo>
                  <a:lnTo>
                    <a:pt x="90015" y="77939"/>
                  </a:lnTo>
                  <a:lnTo>
                    <a:pt x="97659" y="42819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66"/>
            <p:cNvSpPr/>
            <p:nvPr/>
          </p:nvSpPr>
          <p:spPr>
            <a:xfrm>
              <a:off x="2794996" y="3955852"/>
              <a:ext cx="44646" cy="214313"/>
            </a:xfrm>
            <a:custGeom>
              <a:avLst/>
              <a:gdLst/>
              <a:ahLst/>
              <a:cxnLst/>
              <a:rect l="0" t="0" r="0" b="0"/>
              <a:pathLst>
                <a:path w="44646" h="214313">
                  <a:moveTo>
                    <a:pt x="8926" y="0"/>
                  </a:moveTo>
                  <a:lnTo>
                    <a:pt x="4185" y="4740"/>
                  </a:lnTo>
                  <a:lnTo>
                    <a:pt x="1858" y="9713"/>
                  </a:lnTo>
                  <a:lnTo>
                    <a:pt x="45" y="48098"/>
                  </a:lnTo>
                  <a:lnTo>
                    <a:pt x="0" y="91461"/>
                  </a:lnTo>
                  <a:lnTo>
                    <a:pt x="2643" y="116727"/>
                  </a:lnTo>
                  <a:lnTo>
                    <a:pt x="11020" y="160006"/>
                  </a:lnTo>
                  <a:lnTo>
                    <a:pt x="25144" y="197623"/>
                  </a:lnTo>
                  <a:lnTo>
                    <a:pt x="31347" y="204579"/>
                  </a:lnTo>
                  <a:lnTo>
                    <a:pt x="44645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67"/>
            <p:cNvSpPr/>
            <p:nvPr/>
          </p:nvSpPr>
          <p:spPr>
            <a:xfrm>
              <a:off x="2858035" y="3859445"/>
              <a:ext cx="160200" cy="301790"/>
            </a:xfrm>
            <a:custGeom>
              <a:avLst/>
              <a:gdLst/>
              <a:ahLst/>
              <a:cxnLst/>
              <a:rect l="0" t="0" r="0" b="0"/>
              <a:pathLst>
                <a:path w="160200" h="301790">
                  <a:moveTo>
                    <a:pt x="88762" y="114266"/>
                  </a:moveTo>
                  <a:lnTo>
                    <a:pt x="76333" y="114266"/>
                  </a:lnTo>
                  <a:lnTo>
                    <a:pt x="74523" y="115258"/>
                  </a:lnTo>
                  <a:lnTo>
                    <a:pt x="73316" y="116912"/>
                  </a:lnTo>
                  <a:lnTo>
                    <a:pt x="72512" y="119006"/>
                  </a:lnTo>
                  <a:lnTo>
                    <a:pt x="70983" y="120403"/>
                  </a:lnTo>
                  <a:lnTo>
                    <a:pt x="48636" y="131072"/>
                  </a:lnTo>
                  <a:lnTo>
                    <a:pt x="32776" y="145483"/>
                  </a:lnTo>
                  <a:lnTo>
                    <a:pt x="8602" y="185788"/>
                  </a:lnTo>
                  <a:lnTo>
                    <a:pt x="3526" y="197648"/>
                  </a:lnTo>
                  <a:lnTo>
                    <a:pt x="0" y="227380"/>
                  </a:lnTo>
                  <a:lnTo>
                    <a:pt x="814" y="231347"/>
                  </a:lnTo>
                  <a:lnTo>
                    <a:pt x="2349" y="233992"/>
                  </a:lnTo>
                  <a:lnTo>
                    <a:pt x="14727" y="244722"/>
                  </a:lnTo>
                  <a:lnTo>
                    <a:pt x="23390" y="247177"/>
                  </a:lnTo>
                  <a:lnTo>
                    <a:pt x="29281" y="247752"/>
                  </a:lnTo>
                  <a:lnTo>
                    <a:pt x="53834" y="238437"/>
                  </a:lnTo>
                  <a:lnTo>
                    <a:pt x="59523" y="235742"/>
                  </a:lnTo>
                  <a:lnTo>
                    <a:pt x="68491" y="227456"/>
                  </a:lnTo>
                  <a:lnTo>
                    <a:pt x="95618" y="187311"/>
                  </a:lnTo>
                  <a:lnTo>
                    <a:pt x="109188" y="157468"/>
                  </a:lnTo>
                  <a:lnTo>
                    <a:pt x="114713" y="114076"/>
                  </a:lnTo>
                  <a:lnTo>
                    <a:pt x="115440" y="75730"/>
                  </a:lnTo>
                  <a:lnTo>
                    <a:pt x="114526" y="51915"/>
                  </a:lnTo>
                  <a:lnTo>
                    <a:pt x="106784" y="7396"/>
                  </a:lnTo>
                  <a:lnTo>
                    <a:pt x="106653" y="0"/>
                  </a:lnTo>
                  <a:lnTo>
                    <a:pt x="106622" y="37418"/>
                  </a:lnTo>
                  <a:lnTo>
                    <a:pt x="106621" y="79011"/>
                  </a:lnTo>
                  <a:lnTo>
                    <a:pt x="109267" y="117004"/>
                  </a:lnTo>
                  <a:lnTo>
                    <a:pt x="113689" y="150795"/>
                  </a:lnTo>
                  <a:lnTo>
                    <a:pt x="119924" y="193029"/>
                  </a:lnTo>
                  <a:lnTo>
                    <a:pt x="124573" y="230035"/>
                  </a:lnTo>
                  <a:lnTo>
                    <a:pt x="136791" y="270218"/>
                  </a:lnTo>
                  <a:lnTo>
                    <a:pt x="144255" y="291838"/>
                  </a:lnTo>
                  <a:lnTo>
                    <a:pt x="149884" y="299824"/>
                  </a:lnTo>
                  <a:lnTo>
                    <a:pt x="153299" y="300916"/>
                  </a:lnTo>
                  <a:lnTo>
                    <a:pt x="160199" y="301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6" name="SMARTInkShape-268"/>
          <p:cNvSpPr/>
          <p:nvPr/>
        </p:nvSpPr>
        <p:spPr>
          <a:xfrm>
            <a:off x="7304494" y="1893120"/>
            <a:ext cx="285731" cy="222805"/>
          </a:xfrm>
          <a:custGeom>
            <a:avLst/>
            <a:gdLst/>
            <a:ahLst/>
            <a:cxnLst/>
            <a:rect l="0" t="0" r="0" b="0"/>
            <a:pathLst>
              <a:path w="285731" h="222805">
                <a:moveTo>
                  <a:pt x="142865" y="8903"/>
                </a:moveTo>
                <a:lnTo>
                  <a:pt x="134044" y="8903"/>
                </a:lnTo>
                <a:lnTo>
                  <a:pt x="129227" y="13644"/>
                </a:lnTo>
                <a:lnTo>
                  <a:pt x="126883" y="18617"/>
                </a:lnTo>
                <a:lnTo>
                  <a:pt x="126257" y="21332"/>
                </a:lnTo>
                <a:lnTo>
                  <a:pt x="118103" y="35761"/>
                </a:lnTo>
                <a:lnTo>
                  <a:pt x="117427" y="38715"/>
                </a:lnTo>
                <a:lnTo>
                  <a:pt x="110206" y="51577"/>
                </a:lnTo>
                <a:lnTo>
                  <a:pt x="107061" y="65645"/>
                </a:lnTo>
                <a:lnTo>
                  <a:pt x="97612" y="79790"/>
                </a:lnTo>
                <a:lnTo>
                  <a:pt x="94837" y="82950"/>
                </a:lnTo>
                <a:lnTo>
                  <a:pt x="91754" y="91753"/>
                </a:lnTo>
                <a:lnTo>
                  <a:pt x="89391" y="101288"/>
                </a:lnTo>
                <a:lnTo>
                  <a:pt x="62449" y="144893"/>
                </a:lnTo>
                <a:lnTo>
                  <a:pt x="47280" y="169034"/>
                </a:lnTo>
                <a:lnTo>
                  <a:pt x="40420" y="186165"/>
                </a:lnTo>
                <a:lnTo>
                  <a:pt x="37858" y="189586"/>
                </a:lnTo>
                <a:lnTo>
                  <a:pt x="30502" y="195392"/>
                </a:lnTo>
                <a:lnTo>
                  <a:pt x="22529" y="208589"/>
                </a:lnTo>
                <a:lnTo>
                  <a:pt x="17284" y="211754"/>
                </a:lnTo>
                <a:lnTo>
                  <a:pt x="14496" y="212598"/>
                </a:lnTo>
                <a:lnTo>
                  <a:pt x="12638" y="214153"/>
                </a:lnTo>
                <a:lnTo>
                  <a:pt x="9410" y="221826"/>
                </a:lnTo>
                <a:lnTo>
                  <a:pt x="6492" y="222599"/>
                </a:lnTo>
                <a:lnTo>
                  <a:pt x="4325" y="222804"/>
                </a:lnTo>
                <a:lnTo>
                  <a:pt x="2880" y="221949"/>
                </a:lnTo>
                <a:lnTo>
                  <a:pt x="1917" y="220387"/>
                </a:lnTo>
                <a:lnTo>
                  <a:pt x="244" y="214098"/>
                </a:lnTo>
                <a:lnTo>
                  <a:pt x="0" y="201015"/>
                </a:lnTo>
                <a:lnTo>
                  <a:pt x="2641" y="195820"/>
                </a:lnTo>
                <a:lnTo>
                  <a:pt x="4733" y="193046"/>
                </a:lnTo>
                <a:lnTo>
                  <a:pt x="7060" y="184671"/>
                </a:lnTo>
                <a:lnTo>
                  <a:pt x="9085" y="175327"/>
                </a:lnTo>
                <a:lnTo>
                  <a:pt x="15825" y="161244"/>
                </a:lnTo>
                <a:lnTo>
                  <a:pt x="31117" y="117650"/>
                </a:lnTo>
                <a:lnTo>
                  <a:pt x="40939" y="101087"/>
                </a:lnTo>
                <a:lnTo>
                  <a:pt x="46553" y="82381"/>
                </a:lnTo>
                <a:lnTo>
                  <a:pt x="48892" y="78724"/>
                </a:lnTo>
                <a:lnTo>
                  <a:pt x="61590" y="38938"/>
                </a:lnTo>
                <a:lnTo>
                  <a:pt x="62095" y="32835"/>
                </a:lnTo>
                <a:lnTo>
                  <a:pt x="64965" y="26816"/>
                </a:lnTo>
                <a:lnTo>
                  <a:pt x="68555" y="20833"/>
                </a:lnTo>
                <a:lnTo>
                  <a:pt x="71315" y="9427"/>
                </a:lnTo>
                <a:lnTo>
                  <a:pt x="85088" y="8904"/>
                </a:lnTo>
                <a:lnTo>
                  <a:pt x="86488" y="9896"/>
                </a:lnTo>
                <a:lnTo>
                  <a:pt x="87421" y="11549"/>
                </a:lnTo>
                <a:lnTo>
                  <a:pt x="88043" y="13644"/>
                </a:lnTo>
                <a:lnTo>
                  <a:pt x="98837" y="26995"/>
                </a:lnTo>
                <a:lnTo>
                  <a:pt x="107044" y="36532"/>
                </a:lnTo>
                <a:lnTo>
                  <a:pt x="119431" y="55659"/>
                </a:lnTo>
                <a:lnTo>
                  <a:pt x="125174" y="59449"/>
                </a:lnTo>
                <a:lnTo>
                  <a:pt x="146048" y="69211"/>
                </a:lnTo>
                <a:lnTo>
                  <a:pt x="190481" y="110109"/>
                </a:lnTo>
                <a:lnTo>
                  <a:pt x="208018" y="124990"/>
                </a:lnTo>
                <a:lnTo>
                  <a:pt x="231610" y="140203"/>
                </a:lnTo>
                <a:lnTo>
                  <a:pt x="237870" y="142665"/>
                </a:lnTo>
                <a:lnTo>
                  <a:pt x="266484" y="168251"/>
                </a:lnTo>
                <a:lnTo>
                  <a:pt x="267467" y="173967"/>
                </a:lnTo>
                <a:lnTo>
                  <a:pt x="268597" y="175501"/>
                </a:lnTo>
                <a:lnTo>
                  <a:pt x="276558" y="178488"/>
                </a:lnTo>
                <a:lnTo>
                  <a:pt x="276698" y="178532"/>
                </a:lnTo>
                <a:lnTo>
                  <a:pt x="284489" y="186253"/>
                </a:lnTo>
                <a:lnTo>
                  <a:pt x="284906" y="185675"/>
                </a:lnTo>
                <a:lnTo>
                  <a:pt x="285730" y="178667"/>
                </a:lnTo>
                <a:lnTo>
                  <a:pt x="278051" y="178576"/>
                </a:lnTo>
                <a:lnTo>
                  <a:pt x="277638" y="177581"/>
                </a:lnTo>
                <a:lnTo>
                  <a:pt x="277178" y="173830"/>
                </a:lnTo>
                <a:lnTo>
                  <a:pt x="274329" y="168855"/>
                </a:lnTo>
                <a:lnTo>
                  <a:pt x="272179" y="166139"/>
                </a:lnTo>
                <a:lnTo>
                  <a:pt x="267145" y="163122"/>
                </a:lnTo>
                <a:lnTo>
                  <a:pt x="264415" y="162317"/>
                </a:lnTo>
                <a:lnTo>
                  <a:pt x="262593" y="160789"/>
                </a:lnTo>
                <a:lnTo>
                  <a:pt x="246665" y="139759"/>
                </a:lnTo>
                <a:lnTo>
                  <a:pt x="240923" y="136515"/>
                </a:lnTo>
                <a:lnTo>
                  <a:pt x="238002" y="135650"/>
                </a:lnTo>
                <a:lnTo>
                  <a:pt x="236056" y="133088"/>
                </a:lnTo>
                <a:lnTo>
                  <a:pt x="230286" y="117365"/>
                </a:lnTo>
                <a:lnTo>
                  <a:pt x="196429" y="77705"/>
                </a:lnTo>
                <a:lnTo>
                  <a:pt x="190155" y="64346"/>
                </a:lnTo>
                <a:lnTo>
                  <a:pt x="187696" y="57357"/>
                </a:lnTo>
                <a:lnTo>
                  <a:pt x="172136" y="35741"/>
                </a:lnTo>
                <a:lnTo>
                  <a:pt x="169765" y="29761"/>
                </a:lnTo>
                <a:lnTo>
                  <a:pt x="163844" y="20816"/>
                </a:lnTo>
                <a:lnTo>
                  <a:pt x="162111" y="14859"/>
                </a:lnTo>
                <a:lnTo>
                  <a:pt x="160657" y="12874"/>
                </a:lnTo>
                <a:lnTo>
                  <a:pt x="158695" y="11551"/>
                </a:lnTo>
                <a:lnTo>
                  <a:pt x="153158" y="9426"/>
                </a:lnTo>
                <a:lnTo>
                  <a:pt x="144227" y="1261"/>
                </a:lnTo>
                <a:lnTo>
                  <a:pt x="134339" y="7"/>
                </a:lnTo>
                <a:lnTo>
                  <a:pt x="133947" y="8537"/>
                </a:lnTo>
                <a:lnTo>
                  <a:pt x="127800" y="15960"/>
                </a:lnTo>
                <a:lnTo>
                  <a:pt x="125374" y="25144"/>
                </a:lnTo>
                <a:lnTo>
                  <a:pt x="118942" y="33572"/>
                </a:lnTo>
                <a:lnTo>
                  <a:pt x="116925" y="41899"/>
                </a:lnTo>
                <a:lnTo>
                  <a:pt x="116454" y="47712"/>
                </a:lnTo>
                <a:lnTo>
                  <a:pt x="113599" y="53602"/>
                </a:lnTo>
                <a:lnTo>
                  <a:pt x="110014" y="59527"/>
                </a:lnTo>
                <a:lnTo>
                  <a:pt x="98127" y="94397"/>
                </a:lnTo>
                <a:lnTo>
                  <a:pt x="91327" y="106967"/>
                </a:lnTo>
                <a:lnTo>
                  <a:pt x="88564" y="121991"/>
                </a:lnTo>
                <a:lnTo>
                  <a:pt x="82272" y="133915"/>
                </a:lnTo>
                <a:lnTo>
                  <a:pt x="81634" y="136893"/>
                </a:lnTo>
                <a:lnTo>
                  <a:pt x="72781" y="154755"/>
                </a:lnTo>
                <a:lnTo>
                  <a:pt x="70703" y="166661"/>
                </a:lnTo>
                <a:lnTo>
                  <a:pt x="63775" y="176803"/>
                </a:lnTo>
                <a:lnTo>
                  <a:pt x="62751" y="185348"/>
                </a:lnTo>
                <a:lnTo>
                  <a:pt x="62498" y="196427"/>
                </a:lnTo>
                <a:lnTo>
                  <a:pt x="62498" y="175436"/>
                </a:lnTo>
                <a:lnTo>
                  <a:pt x="65144" y="169569"/>
                </a:lnTo>
                <a:lnTo>
                  <a:pt x="72604" y="153732"/>
                </a:lnTo>
                <a:lnTo>
                  <a:pt x="89148" y="110313"/>
                </a:lnTo>
                <a:lnTo>
                  <a:pt x="106554" y="71914"/>
                </a:lnTo>
                <a:lnTo>
                  <a:pt x="113255" y="54252"/>
                </a:lnTo>
                <a:lnTo>
                  <a:pt x="110500" y="66437"/>
                </a:lnTo>
                <a:lnTo>
                  <a:pt x="109382" y="69087"/>
                </a:lnTo>
                <a:lnTo>
                  <a:pt x="108636" y="68870"/>
                </a:lnTo>
                <a:lnTo>
                  <a:pt x="108140" y="66740"/>
                </a:lnTo>
                <a:lnTo>
                  <a:pt x="108801" y="64329"/>
                </a:lnTo>
                <a:lnTo>
                  <a:pt x="121444" y="40371"/>
                </a:lnTo>
                <a:lnTo>
                  <a:pt x="125935" y="23409"/>
                </a:lnTo>
                <a:lnTo>
                  <a:pt x="140244" y="3452"/>
                </a:lnTo>
                <a:lnTo>
                  <a:pt x="140125" y="2293"/>
                </a:lnTo>
                <a:lnTo>
                  <a:pt x="139055" y="1520"/>
                </a:lnTo>
                <a:lnTo>
                  <a:pt x="137348" y="1004"/>
                </a:lnTo>
                <a:lnTo>
                  <a:pt x="137203" y="661"/>
                </a:lnTo>
                <a:lnTo>
                  <a:pt x="142586" y="0"/>
                </a:lnTo>
                <a:lnTo>
                  <a:pt x="167358" y="19382"/>
                </a:lnTo>
                <a:lnTo>
                  <a:pt x="173595" y="27782"/>
                </a:lnTo>
                <a:lnTo>
                  <a:pt x="167625" y="19127"/>
                </a:lnTo>
                <a:lnTo>
                  <a:pt x="166317" y="16711"/>
                </a:lnTo>
                <a:lnTo>
                  <a:pt x="166438" y="16093"/>
                </a:lnTo>
                <a:lnTo>
                  <a:pt x="169216" y="18052"/>
                </a:lnTo>
                <a:lnTo>
                  <a:pt x="173760" y="22230"/>
                </a:lnTo>
                <a:lnTo>
                  <a:pt x="176440" y="27394"/>
                </a:lnTo>
                <a:lnTo>
                  <a:pt x="177155" y="30160"/>
                </a:lnTo>
                <a:lnTo>
                  <a:pt x="201863" y="67237"/>
                </a:lnTo>
                <a:lnTo>
                  <a:pt x="233785" y="107911"/>
                </a:lnTo>
                <a:lnTo>
                  <a:pt x="234237" y="107651"/>
                </a:lnTo>
                <a:lnTo>
                  <a:pt x="227375" y="97032"/>
                </a:lnTo>
                <a:lnTo>
                  <a:pt x="225994" y="96429"/>
                </a:lnTo>
                <a:lnTo>
                  <a:pt x="225074" y="97019"/>
                </a:lnTo>
                <a:lnTo>
                  <a:pt x="225453" y="98405"/>
                </a:lnTo>
                <a:lnTo>
                  <a:pt x="258951" y="14284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4" name="SMARTInkShape-Group48"/>
          <p:cNvGrpSpPr/>
          <p:nvPr/>
        </p:nvGrpSpPr>
        <p:grpSpPr>
          <a:xfrm>
            <a:off x="2250815" y="3437930"/>
            <a:ext cx="1115678" cy="454810"/>
            <a:chOff x="2250815" y="3437930"/>
            <a:chExt cx="1115678" cy="454810"/>
          </a:xfrm>
        </p:grpSpPr>
        <p:sp>
          <p:nvSpPr>
            <p:cNvPr id="297" name="SMARTInkShape-269"/>
            <p:cNvSpPr/>
            <p:nvPr/>
          </p:nvSpPr>
          <p:spPr>
            <a:xfrm>
              <a:off x="2250815" y="3518415"/>
              <a:ext cx="177278" cy="374325"/>
            </a:xfrm>
            <a:custGeom>
              <a:avLst/>
              <a:gdLst/>
              <a:ahLst/>
              <a:cxnLst/>
              <a:rect l="0" t="0" r="0" b="0"/>
              <a:pathLst>
                <a:path w="177278" h="374325">
                  <a:moveTo>
                    <a:pt x="115552" y="17741"/>
                  </a:moveTo>
                  <a:lnTo>
                    <a:pt x="110812" y="17741"/>
                  </a:lnTo>
                  <a:lnTo>
                    <a:pt x="109415" y="16749"/>
                  </a:lnTo>
                  <a:lnTo>
                    <a:pt x="108484" y="15096"/>
                  </a:lnTo>
                  <a:lnTo>
                    <a:pt x="107864" y="13001"/>
                  </a:lnTo>
                  <a:lnTo>
                    <a:pt x="106458" y="11604"/>
                  </a:lnTo>
                  <a:lnTo>
                    <a:pt x="97073" y="6718"/>
                  </a:lnTo>
                  <a:lnTo>
                    <a:pt x="94303" y="4439"/>
                  </a:lnTo>
                  <a:lnTo>
                    <a:pt x="85934" y="1907"/>
                  </a:lnTo>
                  <a:lnTo>
                    <a:pt x="51666" y="0"/>
                  </a:lnTo>
                  <a:lnTo>
                    <a:pt x="36871" y="4658"/>
                  </a:lnTo>
                  <a:lnTo>
                    <a:pt x="21223" y="15120"/>
                  </a:lnTo>
                  <a:lnTo>
                    <a:pt x="11645" y="24792"/>
                  </a:lnTo>
                  <a:lnTo>
                    <a:pt x="5541" y="34435"/>
                  </a:lnTo>
                  <a:lnTo>
                    <a:pt x="1266" y="51020"/>
                  </a:lnTo>
                  <a:lnTo>
                    <a:pt x="0" y="68502"/>
                  </a:lnTo>
                  <a:lnTo>
                    <a:pt x="4365" y="86249"/>
                  </a:lnTo>
                  <a:lnTo>
                    <a:pt x="26331" y="122805"/>
                  </a:lnTo>
                  <a:lnTo>
                    <a:pt x="29282" y="126479"/>
                  </a:lnTo>
                  <a:lnTo>
                    <a:pt x="37853" y="130561"/>
                  </a:lnTo>
                  <a:lnTo>
                    <a:pt x="69324" y="133636"/>
                  </a:lnTo>
                  <a:lnTo>
                    <a:pt x="77809" y="131096"/>
                  </a:lnTo>
                  <a:lnTo>
                    <a:pt x="91340" y="121381"/>
                  </a:lnTo>
                  <a:lnTo>
                    <a:pt x="100551" y="108091"/>
                  </a:lnTo>
                  <a:lnTo>
                    <a:pt x="113453" y="69383"/>
                  </a:lnTo>
                  <a:lnTo>
                    <a:pt x="115498" y="27404"/>
                  </a:lnTo>
                  <a:lnTo>
                    <a:pt x="115551" y="17909"/>
                  </a:lnTo>
                  <a:lnTo>
                    <a:pt x="116544" y="40111"/>
                  </a:lnTo>
                  <a:lnTo>
                    <a:pt x="130998" y="82985"/>
                  </a:lnTo>
                  <a:lnTo>
                    <a:pt x="140223" y="126250"/>
                  </a:lnTo>
                  <a:lnTo>
                    <a:pt x="151441" y="167755"/>
                  </a:lnTo>
                  <a:lnTo>
                    <a:pt x="163211" y="209651"/>
                  </a:lnTo>
                  <a:lnTo>
                    <a:pt x="174098" y="249016"/>
                  </a:lnTo>
                  <a:lnTo>
                    <a:pt x="177277" y="285454"/>
                  </a:lnTo>
                  <a:lnTo>
                    <a:pt x="176965" y="324120"/>
                  </a:lnTo>
                  <a:lnTo>
                    <a:pt x="170900" y="346976"/>
                  </a:lnTo>
                  <a:lnTo>
                    <a:pt x="159962" y="364593"/>
                  </a:lnTo>
                  <a:lnTo>
                    <a:pt x="157065" y="368038"/>
                  </a:lnTo>
                  <a:lnTo>
                    <a:pt x="148554" y="371867"/>
                  </a:lnTo>
                  <a:lnTo>
                    <a:pt x="126922" y="374324"/>
                  </a:lnTo>
                  <a:lnTo>
                    <a:pt x="109440" y="370009"/>
                  </a:lnTo>
                  <a:lnTo>
                    <a:pt x="82458" y="349746"/>
                  </a:lnTo>
                  <a:lnTo>
                    <a:pt x="53044" y="321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70"/>
            <p:cNvSpPr/>
            <p:nvPr/>
          </p:nvSpPr>
          <p:spPr>
            <a:xfrm>
              <a:off x="2455664" y="3536156"/>
              <a:ext cx="98228" cy="142449"/>
            </a:xfrm>
            <a:custGeom>
              <a:avLst/>
              <a:gdLst/>
              <a:ahLst/>
              <a:cxnLst/>
              <a:rect l="0" t="0" r="0" b="0"/>
              <a:pathLst>
                <a:path w="98228" h="142449">
                  <a:moveTo>
                    <a:pt x="0" y="0"/>
                  </a:moveTo>
                  <a:lnTo>
                    <a:pt x="0" y="16250"/>
                  </a:lnTo>
                  <a:lnTo>
                    <a:pt x="7068" y="37075"/>
                  </a:lnTo>
                  <a:lnTo>
                    <a:pt x="11024" y="53980"/>
                  </a:lnTo>
                  <a:lnTo>
                    <a:pt x="24327" y="89333"/>
                  </a:lnTo>
                  <a:lnTo>
                    <a:pt x="26645" y="126231"/>
                  </a:lnTo>
                  <a:lnTo>
                    <a:pt x="27685" y="128802"/>
                  </a:lnTo>
                  <a:lnTo>
                    <a:pt x="29371" y="130517"/>
                  </a:lnTo>
                  <a:lnTo>
                    <a:pt x="31487" y="131660"/>
                  </a:lnTo>
                  <a:lnTo>
                    <a:pt x="32897" y="133414"/>
                  </a:lnTo>
                  <a:lnTo>
                    <a:pt x="35609" y="142448"/>
                  </a:lnTo>
                  <a:lnTo>
                    <a:pt x="30945" y="138008"/>
                  </a:lnTo>
                  <a:lnTo>
                    <a:pt x="30552" y="135662"/>
                  </a:lnTo>
                  <a:lnTo>
                    <a:pt x="35135" y="111823"/>
                  </a:lnTo>
                  <a:lnTo>
                    <a:pt x="36538" y="95861"/>
                  </a:lnTo>
                  <a:lnTo>
                    <a:pt x="42752" y="78430"/>
                  </a:lnTo>
                  <a:lnTo>
                    <a:pt x="46732" y="61934"/>
                  </a:lnTo>
                  <a:lnTo>
                    <a:pt x="52520" y="50347"/>
                  </a:lnTo>
                  <a:lnTo>
                    <a:pt x="83012" y="7708"/>
                  </a:lnTo>
                  <a:lnTo>
                    <a:pt x="89149" y="3426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71"/>
            <p:cNvSpPr/>
            <p:nvPr/>
          </p:nvSpPr>
          <p:spPr>
            <a:xfrm>
              <a:off x="2625361" y="3518297"/>
              <a:ext cx="102377" cy="151648"/>
            </a:xfrm>
            <a:custGeom>
              <a:avLst/>
              <a:gdLst/>
              <a:ahLst/>
              <a:cxnLst/>
              <a:rect l="0" t="0" r="0" b="0"/>
              <a:pathLst>
                <a:path w="102377" h="151648">
                  <a:moveTo>
                    <a:pt x="17827" y="8930"/>
                  </a:moveTo>
                  <a:lnTo>
                    <a:pt x="17827" y="13670"/>
                  </a:lnTo>
                  <a:lnTo>
                    <a:pt x="15181" y="18643"/>
                  </a:lnTo>
                  <a:lnTo>
                    <a:pt x="10138" y="25180"/>
                  </a:lnTo>
                  <a:lnTo>
                    <a:pt x="9265" y="31053"/>
                  </a:lnTo>
                  <a:lnTo>
                    <a:pt x="7977" y="49055"/>
                  </a:lnTo>
                  <a:lnTo>
                    <a:pt x="801" y="77332"/>
                  </a:lnTo>
                  <a:lnTo>
                    <a:pt x="0" y="114464"/>
                  </a:lnTo>
                  <a:lnTo>
                    <a:pt x="2627" y="122972"/>
                  </a:lnTo>
                  <a:lnTo>
                    <a:pt x="15200" y="139629"/>
                  </a:lnTo>
                  <a:lnTo>
                    <a:pt x="23883" y="147756"/>
                  </a:lnTo>
                  <a:lnTo>
                    <a:pt x="29779" y="150005"/>
                  </a:lnTo>
                  <a:lnTo>
                    <a:pt x="55285" y="151647"/>
                  </a:lnTo>
                  <a:lnTo>
                    <a:pt x="69825" y="147017"/>
                  </a:lnTo>
                  <a:lnTo>
                    <a:pt x="78309" y="139424"/>
                  </a:lnTo>
                  <a:lnTo>
                    <a:pt x="93958" y="119784"/>
                  </a:lnTo>
                  <a:lnTo>
                    <a:pt x="102376" y="99534"/>
                  </a:lnTo>
                  <a:lnTo>
                    <a:pt x="102368" y="88555"/>
                  </a:lnTo>
                  <a:lnTo>
                    <a:pt x="93697" y="55270"/>
                  </a:lnTo>
                  <a:lnTo>
                    <a:pt x="77224" y="28411"/>
                  </a:lnTo>
                  <a:lnTo>
                    <a:pt x="73300" y="24894"/>
                  </a:lnTo>
                  <a:lnTo>
                    <a:pt x="28780" y="2535"/>
                  </a:lnTo>
                  <a:lnTo>
                    <a:pt x="88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72"/>
            <p:cNvSpPr/>
            <p:nvPr/>
          </p:nvSpPr>
          <p:spPr>
            <a:xfrm>
              <a:off x="2777133" y="3527227"/>
              <a:ext cx="142876" cy="115929"/>
            </a:xfrm>
            <a:custGeom>
              <a:avLst/>
              <a:gdLst/>
              <a:ahLst/>
              <a:cxnLst/>
              <a:rect l="0" t="0" r="0" b="0"/>
              <a:pathLst>
                <a:path w="142876" h="115929">
                  <a:moveTo>
                    <a:pt x="0" y="0"/>
                  </a:moveTo>
                  <a:lnTo>
                    <a:pt x="8821" y="0"/>
                  </a:lnTo>
                  <a:lnTo>
                    <a:pt x="9921" y="30225"/>
                  </a:lnTo>
                  <a:lnTo>
                    <a:pt x="15997" y="46797"/>
                  </a:lnTo>
                  <a:lnTo>
                    <a:pt x="20342" y="73487"/>
                  </a:lnTo>
                  <a:lnTo>
                    <a:pt x="27524" y="87258"/>
                  </a:lnTo>
                  <a:lnTo>
                    <a:pt x="38840" y="100800"/>
                  </a:lnTo>
                  <a:lnTo>
                    <a:pt x="52408" y="110013"/>
                  </a:lnTo>
                  <a:lnTo>
                    <a:pt x="64256" y="114286"/>
                  </a:lnTo>
                  <a:lnTo>
                    <a:pt x="83236" y="115928"/>
                  </a:lnTo>
                  <a:lnTo>
                    <a:pt x="96982" y="111298"/>
                  </a:lnTo>
                  <a:lnTo>
                    <a:pt x="112275" y="100845"/>
                  </a:lnTo>
                  <a:lnTo>
                    <a:pt x="127882" y="86273"/>
                  </a:lnTo>
                  <a:lnTo>
                    <a:pt x="131251" y="77700"/>
                  </a:lnTo>
                  <a:lnTo>
                    <a:pt x="140943" y="35097"/>
                  </a:lnTo>
                  <a:lnTo>
                    <a:pt x="142875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73"/>
            <p:cNvSpPr/>
            <p:nvPr/>
          </p:nvSpPr>
          <p:spPr>
            <a:xfrm>
              <a:off x="2964656" y="3519697"/>
              <a:ext cx="196454" cy="132421"/>
            </a:xfrm>
            <a:custGeom>
              <a:avLst/>
              <a:gdLst/>
              <a:ahLst/>
              <a:cxnLst/>
              <a:rect l="0" t="0" r="0" b="0"/>
              <a:pathLst>
                <a:path w="196454" h="132421">
                  <a:moveTo>
                    <a:pt x="0" y="16459"/>
                  </a:moveTo>
                  <a:lnTo>
                    <a:pt x="0" y="21200"/>
                  </a:lnTo>
                  <a:lnTo>
                    <a:pt x="2646" y="26173"/>
                  </a:lnTo>
                  <a:lnTo>
                    <a:pt x="7689" y="32709"/>
                  </a:lnTo>
                  <a:lnTo>
                    <a:pt x="17293" y="72182"/>
                  </a:lnTo>
                  <a:lnTo>
                    <a:pt x="18830" y="108652"/>
                  </a:lnTo>
                  <a:lnTo>
                    <a:pt x="25960" y="123163"/>
                  </a:lnTo>
                  <a:lnTo>
                    <a:pt x="26780" y="132420"/>
                  </a:lnTo>
                  <a:lnTo>
                    <a:pt x="26789" y="90304"/>
                  </a:lnTo>
                  <a:lnTo>
                    <a:pt x="27782" y="73085"/>
                  </a:lnTo>
                  <a:lnTo>
                    <a:pt x="42021" y="41009"/>
                  </a:lnTo>
                  <a:lnTo>
                    <a:pt x="65498" y="13628"/>
                  </a:lnTo>
                  <a:lnTo>
                    <a:pt x="74090" y="10239"/>
                  </a:lnTo>
                  <a:lnTo>
                    <a:pt x="83530" y="7742"/>
                  </a:lnTo>
                  <a:lnTo>
                    <a:pt x="97676" y="699"/>
                  </a:lnTo>
                  <a:lnTo>
                    <a:pt x="100836" y="0"/>
                  </a:lnTo>
                  <a:lnTo>
                    <a:pt x="109639" y="1868"/>
                  </a:lnTo>
                  <a:lnTo>
                    <a:pt x="123106" y="8498"/>
                  </a:lnTo>
                  <a:lnTo>
                    <a:pt x="145740" y="28422"/>
                  </a:lnTo>
                  <a:lnTo>
                    <a:pt x="163701" y="58659"/>
                  </a:lnTo>
                  <a:lnTo>
                    <a:pt x="181570" y="96844"/>
                  </a:lnTo>
                  <a:lnTo>
                    <a:pt x="192484" y="111125"/>
                  </a:lnTo>
                  <a:lnTo>
                    <a:pt x="196453" y="123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74"/>
            <p:cNvSpPr/>
            <p:nvPr/>
          </p:nvSpPr>
          <p:spPr>
            <a:xfrm>
              <a:off x="3181161" y="3437930"/>
              <a:ext cx="184048" cy="214313"/>
            </a:xfrm>
            <a:custGeom>
              <a:avLst/>
              <a:gdLst/>
              <a:ahLst/>
              <a:cxnLst/>
              <a:rect l="0" t="0" r="0" b="0"/>
              <a:pathLst>
                <a:path w="184048" h="214313">
                  <a:moveTo>
                    <a:pt x="122823" y="0"/>
                  </a:moveTo>
                  <a:lnTo>
                    <a:pt x="127564" y="4740"/>
                  </a:lnTo>
                  <a:lnTo>
                    <a:pt x="129891" y="9713"/>
                  </a:lnTo>
                  <a:lnTo>
                    <a:pt x="142728" y="53831"/>
                  </a:lnTo>
                  <a:lnTo>
                    <a:pt x="156076" y="96386"/>
                  </a:lnTo>
                  <a:lnTo>
                    <a:pt x="165346" y="133886"/>
                  </a:lnTo>
                  <a:lnTo>
                    <a:pt x="172685" y="156858"/>
                  </a:lnTo>
                  <a:lnTo>
                    <a:pt x="175912" y="193272"/>
                  </a:lnTo>
                  <a:lnTo>
                    <a:pt x="177067" y="194332"/>
                  </a:lnTo>
                  <a:lnTo>
                    <a:pt x="180997" y="195510"/>
                  </a:lnTo>
                  <a:lnTo>
                    <a:pt x="182442" y="196817"/>
                  </a:lnTo>
                  <a:lnTo>
                    <a:pt x="184047" y="200914"/>
                  </a:lnTo>
                  <a:lnTo>
                    <a:pt x="183483" y="202403"/>
                  </a:lnTo>
                  <a:lnTo>
                    <a:pt x="182114" y="203397"/>
                  </a:lnTo>
                  <a:lnTo>
                    <a:pt x="180210" y="204059"/>
                  </a:lnTo>
                  <a:lnTo>
                    <a:pt x="178940" y="203507"/>
                  </a:lnTo>
                  <a:lnTo>
                    <a:pt x="178094" y="202148"/>
                  </a:lnTo>
                  <a:lnTo>
                    <a:pt x="177530" y="200249"/>
                  </a:lnTo>
                  <a:lnTo>
                    <a:pt x="145153" y="176974"/>
                  </a:lnTo>
                  <a:lnTo>
                    <a:pt x="100998" y="147116"/>
                  </a:lnTo>
                  <a:lnTo>
                    <a:pt x="56482" y="122509"/>
                  </a:lnTo>
                  <a:lnTo>
                    <a:pt x="48830" y="120368"/>
                  </a:lnTo>
                  <a:lnTo>
                    <a:pt x="50674" y="121917"/>
                  </a:lnTo>
                  <a:lnTo>
                    <a:pt x="76531" y="133358"/>
                  </a:lnTo>
                  <a:lnTo>
                    <a:pt x="77079" y="132561"/>
                  </a:lnTo>
                  <a:lnTo>
                    <a:pt x="66275" y="124605"/>
                  </a:lnTo>
                  <a:lnTo>
                    <a:pt x="45214" y="115964"/>
                  </a:lnTo>
                  <a:lnTo>
                    <a:pt x="16763" y="108896"/>
                  </a:lnTo>
                  <a:lnTo>
                    <a:pt x="13421" y="114269"/>
                  </a:lnTo>
                  <a:lnTo>
                    <a:pt x="9708" y="136114"/>
                  </a:lnTo>
                  <a:lnTo>
                    <a:pt x="10703" y="152438"/>
                  </a:lnTo>
                  <a:lnTo>
                    <a:pt x="12358" y="158180"/>
                  </a:lnTo>
                  <a:lnTo>
                    <a:pt x="11477" y="157047"/>
                  </a:lnTo>
                  <a:lnTo>
                    <a:pt x="2740" y="138695"/>
                  </a:lnTo>
                  <a:lnTo>
                    <a:pt x="1096" y="138104"/>
                  </a:lnTo>
                  <a:lnTo>
                    <a:pt x="0" y="139694"/>
                  </a:lnTo>
                  <a:lnTo>
                    <a:pt x="1428" y="146753"/>
                  </a:lnTo>
                  <a:lnTo>
                    <a:pt x="7810" y="159237"/>
                  </a:lnTo>
                  <a:lnTo>
                    <a:pt x="10429" y="162713"/>
                  </a:lnTo>
                  <a:lnTo>
                    <a:pt x="42443" y="179803"/>
                  </a:lnTo>
                  <a:lnTo>
                    <a:pt x="84122" y="198975"/>
                  </a:lnTo>
                  <a:lnTo>
                    <a:pt x="109261" y="207496"/>
                  </a:lnTo>
                  <a:lnTo>
                    <a:pt x="108821" y="208776"/>
                  </a:lnTo>
                  <a:lnTo>
                    <a:pt x="82184" y="207821"/>
                  </a:lnTo>
                  <a:lnTo>
                    <a:pt x="82832" y="208992"/>
                  </a:lnTo>
                  <a:lnTo>
                    <a:pt x="92151" y="211948"/>
                  </a:lnTo>
                  <a:lnTo>
                    <a:pt x="113894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75"/>
            <p:cNvSpPr/>
            <p:nvPr/>
          </p:nvSpPr>
          <p:spPr>
            <a:xfrm>
              <a:off x="3330773" y="3634383"/>
              <a:ext cx="35720" cy="8931"/>
            </a:xfrm>
            <a:custGeom>
              <a:avLst/>
              <a:gdLst/>
              <a:ahLst/>
              <a:cxnLst/>
              <a:rect l="0" t="0" r="0" b="0"/>
              <a:pathLst>
                <a:path w="35720" h="8931">
                  <a:moveTo>
                    <a:pt x="0" y="8930"/>
                  </a:moveTo>
                  <a:lnTo>
                    <a:pt x="14258" y="7937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SMARTInkShape-Group49"/>
          <p:cNvGrpSpPr/>
          <p:nvPr/>
        </p:nvGrpSpPr>
        <p:grpSpPr>
          <a:xfrm>
            <a:off x="1464469" y="3518297"/>
            <a:ext cx="491134" cy="178595"/>
            <a:chOff x="1464469" y="3518297"/>
            <a:chExt cx="491134" cy="178595"/>
          </a:xfrm>
        </p:grpSpPr>
        <p:sp>
          <p:nvSpPr>
            <p:cNvPr id="305" name="SMARTInkShape-276"/>
            <p:cNvSpPr/>
            <p:nvPr/>
          </p:nvSpPr>
          <p:spPr>
            <a:xfrm>
              <a:off x="1563063" y="3518297"/>
              <a:ext cx="26422" cy="178595"/>
            </a:xfrm>
            <a:custGeom>
              <a:avLst/>
              <a:gdLst/>
              <a:ahLst/>
              <a:cxnLst/>
              <a:rect l="0" t="0" r="0" b="0"/>
              <a:pathLst>
                <a:path w="26422" h="178595">
                  <a:moveTo>
                    <a:pt x="8562" y="0"/>
                  </a:moveTo>
                  <a:lnTo>
                    <a:pt x="8562" y="12429"/>
                  </a:lnTo>
                  <a:lnTo>
                    <a:pt x="5916" y="18091"/>
                  </a:lnTo>
                  <a:lnTo>
                    <a:pt x="3822" y="20991"/>
                  </a:lnTo>
                  <a:lnTo>
                    <a:pt x="874" y="34552"/>
                  </a:lnTo>
                  <a:lnTo>
                    <a:pt x="0" y="46397"/>
                  </a:lnTo>
                  <a:lnTo>
                    <a:pt x="7756" y="89757"/>
                  </a:lnTo>
                  <a:lnTo>
                    <a:pt x="9315" y="108395"/>
                  </a:lnTo>
                  <a:lnTo>
                    <a:pt x="15583" y="126730"/>
                  </a:lnTo>
                  <a:lnTo>
                    <a:pt x="18233" y="147878"/>
                  </a:lnTo>
                  <a:lnTo>
                    <a:pt x="24510" y="160547"/>
                  </a:lnTo>
                  <a:lnTo>
                    <a:pt x="26421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277"/>
            <p:cNvSpPr/>
            <p:nvPr/>
          </p:nvSpPr>
          <p:spPr>
            <a:xfrm>
              <a:off x="1464469" y="3580805"/>
              <a:ext cx="232173" cy="8930"/>
            </a:xfrm>
            <a:custGeom>
              <a:avLst/>
              <a:gdLst/>
              <a:ahLst/>
              <a:cxnLst/>
              <a:rect l="0" t="0" r="0" b="0"/>
              <a:pathLst>
                <a:path w="232173" h="8930">
                  <a:moveTo>
                    <a:pt x="0" y="0"/>
                  </a:moveTo>
                  <a:lnTo>
                    <a:pt x="21249" y="0"/>
                  </a:lnTo>
                  <a:lnTo>
                    <a:pt x="65402" y="8377"/>
                  </a:lnTo>
                  <a:lnTo>
                    <a:pt x="107537" y="8857"/>
                  </a:lnTo>
                  <a:lnTo>
                    <a:pt x="151855" y="8920"/>
                  </a:lnTo>
                  <a:lnTo>
                    <a:pt x="193814" y="8928"/>
                  </a:lnTo>
                  <a:lnTo>
                    <a:pt x="232172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278"/>
            <p:cNvSpPr/>
            <p:nvPr/>
          </p:nvSpPr>
          <p:spPr>
            <a:xfrm>
              <a:off x="1687711" y="3518297"/>
              <a:ext cx="151806" cy="178595"/>
            </a:xfrm>
            <a:custGeom>
              <a:avLst/>
              <a:gdLst/>
              <a:ahLst/>
              <a:cxnLst/>
              <a:rect l="0" t="0" r="0" b="0"/>
              <a:pathLst>
                <a:path w="151806" h="178595">
                  <a:moveTo>
                    <a:pt x="0" y="0"/>
                  </a:moveTo>
                  <a:lnTo>
                    <a:pt x="0" y="16250"/>
                  </a:lnTo>
                  <a:lnTo>
                    <a:pt x="7688" y="37836"/>
                  </a:lnTo>
                  <a:lnTo>
                    <a:pt x="11412" y="63179"/>
                  </a:lnTo>
                  <a:lnTo>
                    <a:pt x="15949" y="80566"/>
                  </a:lnTo>
                  <a:lnTo>
                    <a:pt x="25436" y="124998"/>
                  </a:lnTo>
                  <a:lnTo>
                    <a:pt x="36442" y="165398"/>
                  </a:lnTo>
                  <a:lnTo>
                    <a:pt x="38185" y="166820"/>
                  </a:lnTo>
                  <a:lnTo>
                    <a:pt x="40340" y="167768"/>
                  </a:lnTo>
                  <a:lnTo>
                    <a:pt x="41776" y="169392"/>
                  </a:lnTo>
                  <a:lnTo>
                    <a:pt x="43797" y="174434"/>
                  </a:lnTo>
                  <a:lnTo>
                    <a:pt x="44081" y="173836"/>
                  </a:lnTo>
                  <a:lnTo>
                    <a:pt x="45634" y="148344"/>
                  </a:lnTo>
                  <a:lnTo>
                    <a:pt x="51715" y="131792"/>
                  </a:lnTo>
                  <a:lnTo>
                    <a:pt x="55672" y="115448"/>
                  </a:lnTo>
                  <a:lnTo>
                    <a:pt x="64553" y="90025"/>
                  </a:lnTo>
                  <a:lnTo>
                    <a:pt x="74818" y="77534"/>
                  </a:lnTo>
                  <a:lnTo>
                    <a:pt x="80547" y="74147"/>
                  </a:lnTo>
                  <a:lnTo>
                    <a:pt x="92309" y="71973"/>
                  </a:lnTo>
                  <a:lnTo>
                    <a:pt x="101214" y="71596"/>
                  </a:lnTo>
                  <a:lnTo>
                    <a:pt x="107161" y="74154"/>
                  </a:lnTo>
                  <a:lnTo>
                    <a:pt x="110136" y="76225"/>
                  </a:lnTo>
                  <a:lnTo>
                    <a:pt x="113441" y="81172"/>
                  </a:lnTo>
                  <a:lnTo>
                    <a:pt x="115903" y="86678"/>
                  </a:lnTo>
                  <a:lnTo>
                    <a:pt x="120304" y="92432"/>
                  </a:lnTo>
                  <a:lnTo>
                    <a:pt x="122922" y="100943"/>
                  </a:lnTo>
                  <a:lnTo>
                    <a:pt x="125077" y="110348"/>
                  </a:lnTo>
                  <a:lnTo>
                    <a:pt x="130877" y="122213"/>
                  </a:lnTo>
                  <a:lnTo>
                    <a:pt x="134028" y="136863"/>
                  </a:lnTo>
                  <a:lnTo>
                    <a:pt x="139813" y="148921"/>
                  </a:lnTo>
                  <a:lnTo>
                    <a:pt x="142472" y="166540"/>
                  </a:lnTo>
                  <a:lnTo>
                    <a:pt x="151805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279"/>
            <p:cNvSpPr/>
            <p:nvPr/>
          </p:nvSpPr>
          <p:spPr>
            <a:xfrm>
              <a:off x="1866305" y="3545241"/>
              <a:ext cx="89298" cy="124336"/>
            </a:xfrm>
            <a:custGeom>
              <a:avLst/>
              <a:gdLst/>
              <a:ahLst/>
              <a:cxnLst/>
              <a:rect l="0" t="0" r="0" b="0"/>
              <a:pathLst>
                <a:path w="89298" h="124336">
                  <a:moveTo>
                    <a:pt x="0" y="89142"/>
                  </a:moveTo>
                  <a:lnTo>
                    <a:pt x="13302" y="75840"/>
                  </a:lnTo>
                  <a:lnTo>
                    <a:pt x="18480" y="73308"/>
                  </a:lnTo>
                  <a:lnTo>
                    <a:pt x="21249" y="72633"/>
                  </a:lnTo>
                  <a:lnTo>
                    <a:pt x="51732" y="55889"/>
                  </a:lnTo>
                  <a:lnTo>
                    <a:pt x="58711" y="53527"/>
                  </a:lnTo>
                  <a:lnTo>
                    <a:pt x="65120" y="49170"/>
                  </a:lnTo>
                  <a:lnTo>
                    <a:pt x="68629" y="43926"/>
                  </a:lnTo>
                  <a:lnTo>
                    <a:pt x="71181" y="38288"/>
                  </a:lnTo>
                  <a:lnTo>
                    <a:pt x="77204" y="29536"/>
                  </a:lnTo>
                  <a:lnTo>
                    <a:pt x="79430" y="20659"/>
                  </a:lnTo>
                  <a:lnTo>
                    <a:pt x="79950" y="14718"/>
                  </a:lnTo>
                  <a:lnTo>
                    <a:pt x="77536" y="8770"/>
                  </a:lnTo>
                  <a:lnTo>
                    <a:pt x="75503" y="5795"/>
                  </a:lnTo>
                  <a:lnTo>
                    <a:pt x="73155" y="3812"/>
                  </a:lnTo>
                  <a:lnTo>
                    <a:pt x="67901" y="1608"/>
                  </a:lnTo>
                  <a:lnTo>
                    <a:pt x="50552" y="0"/>
                  </a:lnTo>
                  <a:lnTo>
                    <a:pt x="44626" y="2560"/>
                  </a:lnTo>
                  <a:lnTo>
                    <a:pt x="23811" y="20840"/>
                  </a:lnTo>
                  <a:lnTo>
                    <a:pt x="20504" y="29351"/>
                  </a:lnTo>
                  <a:lnTo>
                    <a:pt x="18014" y="63724"/>
                  </a:lnTo>
                  <a:lnTo>
                    <a:pt x="26963" y="94173"/>
                  </a:lnTo>
                  <a:lnTo>
                    <a:pt x="39110" y="109856"/>
                  </a:lnTo>
                  <a:lnTo>
                    <a:pt x="50683" y="120868"/>
                  </a:lnTo>
                  <a:lnTo>
                    <a:pt x="56591" y="123086"/>
                  </a:lnTo>
                  <a:lnTo>
                    <a:pt x="65495" y="124335"/>
                  </a:lnTo>
                  <a:lnTo>
                    <a:pt x="71442" y="121981"/>
                  </a:lnTo>
                  <a:lnTo>
                    <a:pt x="77392" y="118620"/>
                  </a:lnTo>
                  <a:lnTo>
                    <a:pt x="89297" y="115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SMARTInkShape-Group50"/>
          <p:cNvGrpSpPr/>
          <p:nvPr/>
        </p:nvGrpSpPr>
        <p:grpSpPr>
          <a:xfrm>
            <a:off x="8036719" y="2937902"/>
            <a:ext cx="446485" cy="232138"/>
            <a:chOff x="8036719" y="2937902"/>
            <a:chExt cx="446485" cy="232138"/>
          </a:xfrm>
        </p:grpSpPr>
        <p:sp>
          <p:nvSpPr>
            <p:cNvPr id="310" name="SMARTInkShape-280"/>
            <p:cNvSpPr/>
            <p:nvPr/>
          </p:nvSpPr>
          <p:spPr>
            <a:xfrm>
              <a:off x="8036719" y="3022370"/>
              <a:ext cx="167856" cy="120835"/>
            </a:xfrm>
            <a:custGeom>
              <a:avLst/>
              <a:gdLst/>
              <a:ahLst/>
              <a:cxnLst/>
              <a:rect l="0" t="0" r="0" b="0"/>
              <a:pathLst>
                <a:path w="167856" h="120835">
                  <a:moveTo>
                    <a:pt x="71437" y="31583"/>
                  </a:moveTo>
                  <a:lnTo>
                    <a:pt x="58134" y="31583"/>
                  </a:lnTo>
                  <a:lnTo>
                    <a:pt x="52957" y="34229"/>
                  </a:lnTo>
                  <a:lnTo>
                    <a:pt x="40394" y="44885"/>
                  </a:lnTo>
                  <a:lnTo>
                    <a:pt x="37796" y="50063"/>
                  </a:lnTo>
                  <a:lnTo>
                    <a:pt x="35901" y="74424"/>
                  </a:lnTo>
                  <a:lnTo>
                    <a:pt x="35754" y="87781"/>
                  </a:lnTo>
                  <a:lnTo>
                    <a:pt x="38380" y="93932"/>
                  </a:lnTo>
                  <a:lnTo>
                    <a:pt x="56710" y="114918"/>
                  </a:lnTo>
                  <a:lnTo>
                    <a:pt x="62577" y="118230"/>
                  </a:lnTo>
                  <a:lnTo>
                    <a:pt x="74104" y="120095"/>
                  </a:lnTo>
                  <a:lnTo>
                    <a:pt x="113266" y="120834"/>
                  </a:lnTo>
                  <a:lnTo>
                    <a:pt x="131015" y="116126"/>
                  </a:lnTo>
                  <a:lnTo>
                    <a:pt x="147661" y="105646"/>
                  </a:lnTo>
                  <a:lnTo>
                    <a:pt x="163557" y="91068"/>
                  </a:lnTo>
                  <a:lnTo>
                    <a:pt x="166950" y="82495"/>
                  </a:lnTo>
                  <a:lnTo>
                    <a:pt x="167855" y="77431"/>
                  </a:lnTo>
                  <a:lnTo>
                    <a:pt x="166214" y="69158"/>
                  </a:lnTo>
                  <a:lnTo>
                    <a:pt x="148626" y="38886"/>
                  </a:lnTo>
                  <a:lnTo>
                    <a:pt x="124205" y="22831"/>
                  </a:lnTo>
                  <a:lnTo>
                    <a:pt x="94151" y="8786"/>
                  </a:lnTo>
                  <a:lnTo>
                    <a:pt x="52412" y="0"/>
                  </a:lnTo>
                  <a:lnTo>
                    <a:pt x="12858" y="5623"/>
                  </a:lnTo>
                  <a:lnTo>
                    <a:pt x="0" y="13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281"/>
            <p:cNvSpPr/>
            <p:nvPr/>
          </p:nvSpPr>
          <p:spPr>
            <a:xfrm>
              <a:off x="8304767" y="2937902"/>
              <a:ext cx="107000" cy="232138"/>
            </a:xfrm>
            <a:custGeom>
              <a:avLst/>
              <a:gdLst/>
              <a:ahLst/>
              <a:cxnLst/>
              <a:rect l="0" t="0" r="0" b="0"/>
              <a:pathLst>
                <a:path w="107000" h="232138">
                  <a:moveTo>
                    <a:pt x="106999" y="17825"/>
                  </a:moveTo>
                  <a:lnTo>
                    <a:pt x="102258" y="13084"/>
                  </a:lnTo>
                  <a:lnTo>
                    <a:pt x="97285" y="10757"/>
                  </a:lnTo>
                  <a:lnTo>
                    <a:pt x="94570" y="10136"/>
                  </a:lnTo>
                  <a:lnTo>
                    <a:pt x="92759" y="8730"/>
                  </a:lnTo>
                  <a:lnTo>
                    <a:pt x="90748" y="4522"/>
                  </a:lnTo>
                  <a:lnTo>
                    <a:pt x="88228" y="3003"/>
                  </a:lnTo>
                  <a:lnTo>
                    <a:pt x="69924" y="565"/>
                  </a:lnTo>
                  <a:lnTo>
                    <a:pt x="37218" y="0"/>
                  </a:lnTo>
                  <a:lnTo>
                    <a:pt x="28690" y="2627"/>
                  </a:lnTo>
                  <a:lnTo>
                    <a:pt x="15132" y="12397"/>
                  </a:lnTo>
                  <a:lnTo>
                    <a:pt x="5916" y="25697"/>
                  </a:lnTo>
                  <a:lnTo>
                    <a:pt x="1642" y="42206"/>
                  </a:lnTo>
                  <a:lnTo>
                    <a:pt x="0" y="74458"/>
                  </a:lnTo>
                  <a:lnTo>
                    <a:pt x="4630" y="94357"/>
                  </a:lnTo>
                  <a:lnTo>
                    <a:pt x="23760" y="137829"/>
                  </a:lnTo>
                  <a:lnTo>
                    <a:pt x="41524" y="179712"/>
                  </a:lnTo>
                  <a:lnTo>
                    <a:pt x="69516" y="221020"/>
                  </a:lnTo>
                  <a:lnTo>
                    <a:pt x="71280" y="232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282"/>
            <p:cNvSpPr/>
            <p:nvPr/>
          </p:nvSpPr>
          <p:spPr>
            <a:xfrm>
              <a:off x="8304609" y="3053953"/>
              <a:ext cx="178595" cy="17861"/>
            </a:xfrm>
            <a:custGeom>
              <a:avLst/>
              <a:gdLst/>
              <a:ahLst/>
              <a:cxnLst/>
              <a:rect l="0" t="0" r="0" b="0"/>
              <a:pathLst>
                <a:path w="178595" h="17861">
                  <a:moveTo>
                    <a:pt x="0" y="17860"/>
                  </a:moveTo>
                  <a:lnTo>
                    <a:pt x="4741" y="17860"/>
                  </a:lnTo>
                  <a:lnTo>
                    <a:pt x="6137" y="16867"/>
                  </a:lnTo>
                  <a:lnTo>
                    <a:pt x="7068" y="15214"/>
                  </a:lnTo>
                  <a:lnTo>
                    <a:pt x="7690" y="13119"/>
                  </a:lnTo>
                  <a:lnTo>
                    <a:pt x="10087" y="11723"/>
                  </a:lnTo>
                  <a:lnTo>
                    <a:pt x="50879" y="4298"/>
                  </a:lnTo>
                  <a:lnTo>
                    <a:pt x="90118" y="566"/>
                  </a:lnTo>
                  <a:lnTo>
                    <a:pt x="134054" y="75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8" name="SMARTInkShape-Group51"/>
          <p:cNvGrpSpPr/>
          <p:nvPr/>
        </p:nvGrpSpPr>
        <p:grpSpPr>
          <a:xfrm>
            <a:off x="7134942" y="2946797"/>
            <a:ext cx="624957" cy="248523"/>
            <a:chOff x="7134942" y="2946797"/>
            <a:chExt cx="624957" cy="248523"/>
          </a:xfrm>
        </p:grpSpPr>
        <p:sp>
          <p:nvSpPr>
            <p:cNvPr id="314" name="SMARTInkShape-283"/>
            <p:cNvSpPr/>
            <p:nvPr/>
          </p:nvSpPr>
          <p:spPr>
            <a:xfrm>
              <a:off x="7134942" y="3045023"/>
              <a:ext cx="142595" cy="150297"/>
            </a:xfrm>
            <a:custGeom>
              <a:avLst/>
              <a:gdLst/>
              <a:ahLst/>
              <a:cxnLst/>
              <a:rect l="0" t="0" r="0" b="0"/>
              <a:pathLst>
                <a:path w="142595" h="150297">
                  <a:moveTo>
                    <a:pt x="35597" y="0"/>
                  </a:moveTo>
                  <a:lnTo>
                    <a:pt x="22036" y="0"/>
                  </a:lnTo>
                  <a:lnTo>
                    <a:pt x="17002" y="2646"/>
                  </a:lnTo>
                  <a:lnTo>
                    <a:pt x="14271" y="4741"/>
                  </a:lnTo>
                  <a:lnTo>
                    <a:pt x="11237" y="9714"/>
                  </a:lnTo>
                  <a:lnTo>
                    <a:pt x="801" y="41868"/>
                  </a:lnTo>
                  <a:lnTo>
                    <a:pt x="0" y="64139"/>
                  </a:lnTo>
                  <a:lnTo>
                    <a:pt x="10907" y="104691"/>
                  </a:lnTo>
                  <a:lnTo>
                    <a:pt x="13184" y="108489"/>
                  </a:lnTo>
                  <a:lnTo>
                    <a:pt x="41797" y="136018"/>
                  </a:lnTo>
                  <a:lnTo>
                    <a:pt x="74575" y="148410"/>
                  </a:lnTo>
                  <a:lnTo>
                    <a:pt x="86324" y="150296"/>
                  </a:lnTo>
                  <a:lnTo>
                    <a:pt x="117188" y="143984"/>
                  </a:lnTo>
                  <a:lnTo>
                    <a:pt x="124115" y="140722"/>
                  </a:lnTo>
                  <a:lnTo>
                    <a:pt x="136647" y="130544"/>
                  </a:lnTo>
                  <a:lnTo>
                    <a:pt x="140040" y="124827"/>
                  </a:lnTo>
                  <a:lnTo>
                    <a:pt x="141949" y="113385"/>
                  </a:lnTo>
                  <a:lnTo>
                    <a:pt x="142594" y="96481"/>
                  </a:lnTo>
                  <a:lnTo>
                    <a:pt x="137966" y="81945"/>
                  </a:lnTo>
                  <a:lnTo>
                    <a:pt x="126520" y="65392"/>
                  </a:lnTo>
                  <a:lnTo>
                    <a:pt x="100885" y="39602"/>
                  </a:lnTo>
                  <a:lnTo>
                    <a:pt x="57527" y="12922"/>
                  </a:lnTo>
                  <a:lnTo>
                    <a:pt x="47827" y="10113"/>
                  </a:lnTo>
                  <a:lnTo>
                    <a:pt x="35597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284"/>
            <p:cNvSpPr/>
            <p:nvPr/>
          </p:nvSpPr>
          <p:spPr>
            <a:xfrm>
              <a:off x="7349536" y="3071813"/>
              <a:ext cx="133497" cy="107083"/>
            </a:xfrm>
            <a:custGeom>
              <a:avLst/>
              <a:gdLst/>
              <a:ahLst/>
              <a:cxnLst/>
              <a:rect l="0" t="0" r="0" b="0"/>
              <a:pathLst>
                <a:path w="133497" h="107083">
                  <a:moveTo>
                    <a:pt x="35316" y="17859"/>
                  </a:moveTo>
                  <a:lnTo>
                    <a:pt x="22012" y="17859"/>
                  </a:lnTo>
                  <a:lnTo>
                    <a:pt x="20495" y="18851"/>
                  </a:lnTo>
                  <a:lnTo>
                    <a:pt x="19481" y="20505"/>
                  </a:lnTo>
                  <a:lnTo>
                    <a:pt x="18806" y="22599"/>
                  </a:lnTo>
                  <a:lnTo>
                    <a:pt x="17364" y="23996"/>
                  </a:lnTo>
                  <a:lnTo>
                    <a:pt x="13115" y="25547"/>
                  </a:lnTo>
                  <a:lnTo>
                    <a:pt x="11586" y="26953"/>
                  </a:lnTo>
                  <a:lnTo>
                    <a:pt x="1638" y="44832"/>
                  </a:lnTo>
                  <a:lnTo>
                    <a:pt x="0" y="56591"/>
                  </a:lnTo>
                  <a:lnTo>
                    <a:pt x="2421" y="62524"/>
                  </a:lnTo>
                  <a:lnTo>
                    <a:pt x="4456" y="65495"/>
                  </a:lnTo>
                  <a:lnTo>
                    <a:pt x="10636" y="87436"/>
                  </a:lnTo>
                  <a:lnTo>
                    <a:pt x="12909" y="91033"/>
                  </a:lnTo>
                  <a:lnTo>
                    <a:pt x="25590" y="100835"/>
                  </a:lnTo>
                  <a:lnTo>
                    <a:pt x="37174" y="105283"/>
                  </a:lnTo>
                  <a:lnTo>
                    <a:pt x="80152" y="107082"/>
                  </a:lnTo>
                  <a:lnTo>
                    <a:pt x="90962" y="106131"/>
                  </a:lnTo>
                  <a:lnTo>
                    <a:pt x="102625" y="100017"/>
                  </a:lnTo>
                  <a:lnTo>
                    <a:pt x="118507" y="86164"/>
                  </a:lnTo>
                  <a:lnTo>
                    <a:pt x="127544" y="72604"/>
                  </a:lnTo>
                  <a:lnTo>
                    <a:pt x="131765" y="60758"/>
                  </a:lnTo>
                  <a:lnTo>
                    <a:pt x="133496" y="28033"/>
                  </a:lnTo>
                  <a:lnTo>
                    <a:pt x="130876" y="19735"/>
                  </a:lnTo>
                  <a:lnTo>
                    <a:pt x="127396" y="12740"/>
                  </a:lnTo>
                  <a:lnTo>
                    <a:pt x="1246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285"/>
            <p:cNvSpPr/>
            <p:nvPr/>
          </p:nvSpPr>
          <p:spPr>
            <a:xfrm>
              <a:off x="7643813" y="2946797"/>
              <a:ext cx="53579" cy="223243"/>
            </a:xfrm>
            <a:custGeom>
              <a:avLst/>
              <a:gdLst/>
              <a:ahLst/>
              <a:cxnLst/>
              <a:rect l="0" t="0" r="0" b="0"/>
              <a:pathLst>
                <a:path w="53579" h="223243">
                  <a:moveTo>
                    <a:pt x="0" y="0"/>
                  </a:moveTo>
                  <a:lnTo>
                    <a:pt x="0" y="34628"/>
                  </a:lnTo>
                  <a:lnTo>
                    <a:pt x="2645" y="42841"/>
                  </a:lnTo>
                  <a:lnTo>
                    <a:pt x="4740" y="46420"/>
                  </a:lnTo>
                  <a:lnTo>
                    <a:pt x="13303" y="90236"/>
                  </a:lnTo>
                  <a:lnTo>
                    <a:pt x="25148" y="130529"/>
                  </a:lnTo>
                  <a:lnTo>
                    <a:pt x="35786" y="172615"/>
                  </a:lnTo>
                  <a:lnTo>
                    <a:pt x="43739" y="201228"/>
                  </a:lnTo>
                  <a:lnTo>
                    <a:pt x="44245" y="207835"/>
                  </a:lnTo>
                  <a:lnTo>
                    <a:pt x="47114" y="214079"/>
                  </a:lnTo>
                  <a:lnTo>
                    <a:pt x="53578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86"/>
            <p:cNvSpPr/>
            <p:nvPr/>
          </p:nvSpPr>
          <p:spPr>
            <a:xfrm>
              <a:off x="7554516" y="3053953"/>
              <a:ext cx="205383" cy="25963"/>
            </a:xfrm>
            <a:custGeom>
              <a:avLst/>
              <a:gdLst/>
              <a:ahLst/>
              <a:cxnLst/>
              <a:rect l="0" t="0" r="0" b="0"/>
              <a:pathLst>
                <a:path w="205383" h="25963">
                  <a:moveTo>
                    <a:pt x="0" y="17860"/>
                  </a:moveTo>
                  <a:lnTo>
                    <a:pt x="21249" y="17860"/>
                  </a:lnTo>
                  <a:lnTo>
                    <a:pt x="63064" y="25962"/>
                  </a:lnTo>
                  <a:lnTo>
                    <a:pt x="83619" y="25552"/>
                  </a:lnTo>
                  <a:lnTo>
                    <a:pt x="128093" y="18666"/>
                  </a:lnTo>
                  <a:lnTo>
                    <a:pt x="165597" y="16938"/>
                  </a:lnTo>
                  <a:lnTo>
                    <a:pt x="195780" y="6840"/>
                  </a:lnTo>
                  <a:lnTo>
                    <a:pt x="2053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52"/>
          <p:cNvGrpSpPr/>
          <p:nvPr/>
        </p:nvGrpSpPr>
        <p:grpSpPr>
          <a:xfrm>
            <a:off x="5375672" y="2928938"/>
            <a:ext cx="1348384" cy="348258"/>
            <a:chOff x="5375672" y="2928938"/>
            <a:chExt cx="1348384" cy="348258"/>
          </a:xfrm>
        </p:grpSpPr>
        <p:sp>
          <p:nvSpPr>
            <p:cNvPr id="319" name="SMARTInkShape-287"/>
            <p:cNvSpPr/>
            <p:nvPr/>
          </p:nvSpPr>
          <p:spPr>
            <a:xfrm>
              <a:off x="5411391" y="3053953"/>
              <a:ext cx="8930" cy="223243"/>
            </a:xfrm>
            <a:custGeom>
              <a:avLst/>
              <a:gdLst/>
              <a:ahLst/>
              <a:cxnLst/>
              <a:rect l="0" t="0" r="0" b="0"/>
              <a:pathLst>
                <a:path w="8930" h="223243">
                  <a:moveTo>
                    <a:pt x="8929" y="0"/>
                  </a:moveTo>
                  <a:lnTo>
                    <a:pt x="8929" y="4741"/>
                  </a:lnTo>
                  <a:lnTo>
                    <a:pt x="6284" y="9714"/>
                  </a:lnTo>
                  <a:lnTo>
                    <a:pt x="2792" y="15231"/>
                  </a:lnTo>
                  <a:lnTo>
                    <a:pt x="552" y="26858"/>
                  </a:lnTo>
                  <a:lnTo>
                    <a:pt x="1064" y="49802"/>
                  </a:lnTo>
                  <a:lnTo>
                    <a:pt x="8108" y="91550"/>
                  </a:lnTo>
                  <a:lnTo>
                    <a:pt x="8856" y="128921"/>
                  </a:lnTo>
                  <a:lnTo>
                    <a:pt x="8923" y="170816"/>
                  </a:lnTo>
                  <a:lnTo>
                    <a:pt x="7935" y="184116"/>
                  </a:lnTo>
                  <a:lnTo>
                    <a:pt x="827" y="210383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88"/>
            <p:cNvSpPr/>
            <p:nvPr/>
          </p:nvSpPr>
          <p:spPr>
            <a:xfrm>
              <a:off x="5375672" y="3045239"/>
              <a:ext cx="203450" cy="115455"/>
            </a:xfrm>
            <a:custGeom>
              <a:avLst/>
              <a:gdLst/>
              <a:ahLst/>
              <a:cxnLst/>
              <a:rect l="0" t="0" r="0" b="0"/>
              <a:pathLst>
                <a:path w="203450" h="115455">
                  <a:moveTo>
                    <a:pt x="0" y="26574"/>
                  </a:moveTo>
                  <a:lnTo>
                    <a:pt x="0" y="21833"/>
                  </a:lnTo>
                  <a:lnTo>
                    <a:pt x="992" y="20437"/>
                  </a:lnTo>
                  <a:lnTo>
                    <a:pt x="2645" y="19506"/>
                  </a:lnTo>
                  <a:lnTo>
                    <a:pt x="4740" y="18885"/>
                  </a:lnTo>
                  <a:lnTo>
                    <a:pt x="18091" y="8094"/>
                  </a:lnTo>
                  <a:lnTo>
                    <a:pt x="20990" y="5324"/>
                  </a:lnTo>
                  <a:lnTo>
                    <a:pt x="29504" y="2246"/>
                  </a:lnTo>
                  <a:lnTo>
                    <a:pt x="72459" y="0"/>
                  </a:lnTo>
                  <a:lnTo>
                    <a:pt x="98530" y="2494"/>
                  </a:lnTo>
                  <a:lnTo>
                    <a:pt x="141923" y="15024"/>
                  </a:lnTo>
                  <a:lnTo>
                    <a:pt x="175100" y="29597"/>
                  </a:lnTo>
                  <a:lnTo>
                    <a:pt x="184648" y="38170"/>
                  </a:lnTo>
                  <a:lnTo>
                    <a:pt x="201035" y="58491"/>
                  </a:lnTo>
                  <a:lnTo>
                    <a:pt x="203449" y="64902"/>
                  </a:lnTo>
                  <a:lnTo>
                    <a:pt x="201877" y="73705"/>
                  </a:lnTo>
                  <a:lnTo>
                    <a:pt x="195415" y="87171"/>
                  </a:lnTo>
                  <a:lnTo>
                    <a:pt x="189046" y="94185"/>
                  </a:lnTo>
                  <a:lnTo>
                    <a:pt x="179601" y="100610"/>
                  </a:lnTo>
                  <a:lnTo>
                    <a:pt x="139783" y="112707"/>
                  </a:lnTo>
                  <a:lnTo>
                    <a:pt x="110118" y="115454"/>
                  </a:lnTo>
                  <a:lnTo>
                    <a:pt x="68876" y="108748"/>
                  </a:lnTo>
                  <a:lnTo>
                    <a:pt x="59385" y="106752"/>
                  </a:lnTo>
                  <a:lnTo>
                    <a:pt x="44648" y="98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89"/>
            <p:cNvSpPr/>
            <p:nvPr/>
          </p:nvSpPr>
          <p:spPr>
            <a:xfrm>
              <a:off x="5634633" y="3045023"/>
              <a:ext cx="142721" cy="105761"/>
            </a:xfrm>
            <a:custGeom>
              <a:avLst/>
              <a:gdLst/>
              <a:ahLst/>
              <a:cxnLst/>
              <a:rect l="0" t="0" r="0" b="0"/>
              <a:pathLst>
                <a:path w="142721" h="105761">
                  <a:moveTo>
                    <a:pt x="0" y="17860"/>
                  </a:moveTo>
                  <a:lnTo>
                    <a:pt x="8561" y="17860"/>
                  </a:lnTo>
                  <a:lnTo>
                    <a:pt x="9919" y="43523"/>
                  </a:lnTo>
                  <a:lnTo>
                    <a:pt x="19953" y="70936"/>
                  </a:lnTo>
                  <a:lnTo>
                    <a:pt x="38818" y="92244"/>
                  </a:lnTo>
                  <a:lnTo>
                    <a:pt x="47349" y="95568"/>
                  </a:lnTo>
                  <a:lnTo>
                    <a:pt x="56763" y="98037"/>
                  </a:lnTo>
                  <a:lnTo>
                    <a:pt x="70890" y="105061"/>
                  </a:lnTo>
                  <a:lnTo>
                    <a:pt x="74050" y="105760"/>
                  </a:lnTo>
                  <a:lnTo>
                    <a:pt x="82851" y="103890"/>
                  </a:lnTo>
                  <a:lnTo>
                    <a:pt x="96316" y="97259"/>
                  </a:lnTo>
                  <a:lnTo>
                    <a:pt x="103331" y="92836"/>
                  </a:lnTo>
                  <a:lnTo>
                    <a:pt x="109755" y="90870"/>
                  </a:lnTo>
                  <a:lnTo>
                    <a:pt x="115918" y="84705"/>
                  </a:lnTo>
                  <a:lnTo>
                    <a:pt x="140225" y="53691"/>
                  </a:lnTo>
                  <a:lnTo>
                    <a:pt x="142090" y="42036"/>
                  </a:lnTo>
                  <a:lnTo>
                    <a:pt x="142720" y="25061"/>
                  </a:lnTo>
                  <a:lnTo>
                    <a:pt x="140160" y="18414"/>
                  </a:lnTo>
                  <a:lnTo>
                    <a:pt x="136707" y="1215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90"/>
            <p:cNvSpPr/>
            <p:nvPr/>
          </p:nvSpPr>
          <p:spPr>
            <a:xfrm>
              <a:off x="5866805" y="3054479"/>
              <a:ext cx="258962" cy="142350"/>
            </a:xfrm>
            <a:custGeom>
              <a:avLst/>
              <a:gdLst/>
              <a:ahLst/>
              <a:cxnLst/>
              <a:rect l="0" t="0" r="0" b="0"/>
              <a:pathLst>
                <a:path w="258962" h="142350">
                  <a:moveTo>
                    <a:pt x="0" y="8404"/>
                  </a:moveTo>
                  <a:lnTo>
                    <a:pt x="0" y="30527"/>
                  </a:lnTo>
                  <a:lnTo>
                    <a:pt x="2645" y="35765"/>
                  </a:lnTo>
                  <a:lnTo>
                    <a:pt x="4740" y="38551"/>
                  </a:lnTo>
                  <a:lnTo>
                    <a:pt x="7068" y="46938"/>
                  </a:lnTo>
                  <a:lnTo>
                    <a:pt x="8897" y="87452"/>
                  </a:lnTo>
                  <a:lnTo>
                    <a:pt x="8929" y="114131"/>
                  </a:lnTo>
                  <a:lnTo>
                    <a:pt x="8929" y="102221"/>
                  </a:lnTo>
                  <a:lnTo>
                    <a:pt x="11575" y="97064"/>
                  </a:lnTo>
                  <a:lnTo>
                    <a:pt x="13670" y="94299"/>
                  </a:lnTo>
                  <a:lnTo>
                    <a:pt x="15998" y="85936"/>
                  </a:lnTo>
                  <a:lnTo>
                    <a:pt x="18023" y="76597"/>
                  </a:lnTo>
                  <a:lnTo>
                    <a:pt x="23751" y="64769"/>
                  </a:lnTo>
                  <a:lnTo>
                    <a:pt x="26881" y="50130"/>
                  </a:lnTo>
                  <a:lnTo>
                    <a:pt x="33651" y="39067"/>
                  </a:lnTo>
                  <a:lnTo>
                    <a:pt x="56590" y="14392"/>
                  </a:lnTo>
                  <a:lnTo>
                    <a:pt x="62525" y="11065"/>
                  </a:lnTo>
                  <a:lnTo>
                    <a:pt x="74417" y="8929"/>
                  </a:lnTo>
                  <a:lnTo>
                    <a:pt x="83345" y="8560"/>
                  </a:lnTo>
                  <a:lnTo>
                    <a:pt x="89297" y="11119"/>
                  </a:lnTo>
                  <a:lnTo>
                    <a:pt x="101203" y="20846"/>
                  </a:lnTo>
                  <a:lnTo>
                    <a:pt x="104510" y="29147"/>
                  </a:lnTo>
                  <a:lnTo>
                    <a:pt x="106971" y="38459"/>
                  </a:lnTo>
                  <a:lnTo>
                    <a:pt x="122533" y="68893"/>
                  </a:lnTo>
                  <a:lnTo>
                    <a:pt x="125015" y="106614"/>
                  </a:lnTo>
                  <a:lnTo>
                    <a:pt x="125015" y="86511"/>
                  </a:lnTo>
                  <a:lnTo>
                    <a:pt x="138318" y="45722"/>
                  </a:lnTo>
                  <a:lnTo>
                    <a:pt x="151989" y="26865"/>
                  </a:lnTo>
                  <a:lnTo>
                    <a:pt x="158831" y="20578"/>
                  </a:lnTo>
                  <a:lnTo>
                    <a:pt x="186976" y="2136"/>
                  </a:lnTo>
                  <a:lnTo>
                    <a:pt x="199321" y="0"/>
                  </a:lnTo>
                  <a:lnTo>
                    <a:pt x="205335" y="2354"/>
                  </a:lnTo>
                  <a:lnTo>
                    <a:pt x="208327" y="4370"/>
                  </a:lnTo>
                  <a:lnTo>
                    <a:pt x="210323" y="6707"/>
                  </a:lnTo>
                  <a:lnTo>
                    <a:pt x="228447" y="39379"/>
                  </a:lnTo>
                  <a:lnTo>
                    <a:pt x="239715" y="81101"/>
                  </a:lnTo>
                  <a:lnTo>
                    <a:pt x="249122" y="112648"/>
                  </a:lnTo>
                  <a:lnTo>
                    <a:pt x="249911" y="130292"/>
                  </a:lnTo>
                  <a:lnTo>
                    <a:pt x="258961" y="142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91"/>
            <p:cNvSpPr/>
            <p:nvPr/>
          </p:nvSpPr>
          <p:spPr>
            <a:xfrm>
              <a:off x="6188273" y="3045023"/>
              <a:ext cx="26791" cy="205384"/>
            </a:xfrm>
            <a:custGeom>
              <a:avLst/>
              <a:gdLst/>
              <a:ahLst/>
              <a:cxnLst/>
              <a:rect l="0" t="0" r="0" b="0"/>
              <a:pathLst>
                <a:path w="26791" h="205384">
                  <a:moveTo>
                    <a:pt x="0" y="0"/>
                  </a:moveTo>
                  <a:lnTo>
                    <a:pt x="993" y="31045"/>
                  </a:lnTo>
                  <a:lnTo>
                    <a:pt x="7689" y="64441"/>
                  </a:lnTo>
                  <a:lnTo>
                    <a:pt x="11413" y="104765"/>
                  </a:lnTo>
                  <a:lnTo>
                    <a:pt x="15949" y="126954"/>
                  </a:lnTo>
                  <a:lnTo>
                    <a:pt x="17692" y="169051"/>
                  </a:lnTo>
                  <a:lnTo>
                    <a:pt x="18778" y="180306"/>
                  </a:lnTo>
                  <a:lnTo>
                    <a:pt x="2679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92"/>
            <p:cNvSpPr/>
            <p:nvPr/>
          </p:nvSpPr>
          <p:spPr>
            <a:xfrm>
              <a:off x="6170414" y="3027214"/>
              <a:ext cx="167746" cy="116037"/>
            </a:xfrm>
            <a:custGeom>
              <a:avLst/>
              <a:gdLst/>
              <a:ahLst/>
              <a:cxnLst/>
              <a:rect l="0" t="0" r="0" b="0"/>
              <a:pathLst>
                <a:path w="167746" h="116037">
                  <a:moveTo>
                    <a:pt x="0" y="17809"/>
                  </a:moveTo>
                  <a:lnTo>
                    <a:pt x="0" y="13069"/>
                  </a:lnTo>
                  <a:lnTo>
                    <a:pt x="992" y="11673"/>
                  </a:lnTo>
                  <a:lnTo>
                    <a:pt x="2646" y="10742"/>
                  </a:lnTo>
                  <a:lnTo>
                    <a:pt x="7689" y="9248"/>
                  </a:lnTo>
                  <a:lnTo>
                    <a:pt x="15814" y="2816"/>
                  </a:lnTo>
                  <a:lnTo>
                    <a:pt x="21250" y="1224"/>
                  </a:lnTo>
                  <a:lnTo>
                    <a:pt x="62757" y="0"/>
                  </a:lnTo>
                  <a:lnTo>
                    <a:pt x="74525" y="964"/>
                  </a:lnTo>
                  <a:lnTo>
                    <a:pt x="116092" y="18043"/>
                  </a:lnTo>
                  <a:lnTo>
                    <a:pt x="133947" y="29454"/>
                  </a:lnTo>
                  <a:lnTo>
                    <a:pt x="163189" y="56141"/>
                  </a:lnTo>
                  <a:lnTo>
                    <a:pt x="166786" y="64942"/>
                  </a:lnTo>
                  <a:lnTo>
                    <a:pt x="167745" y="70067"/>
                  </a:lnTo>
                  <a:lnTo>
                    <a:pt x="167393" y="73484"/>
                  </a:lnTo>
                  <a:lnTo>
                    <a:pt x="166166" y="75762"/>
                  </a:lnTo>
                  <a:lnTo>
                    <a:pt x="124205" y="107140"/>
                  </a:lnTo>
                  <a:lnTo>
                    <a:pt x="112749" y="112082"/>
                  </a:lnTo>
                  <a:lnTo>
                    <a:pt x="71416" y="115805"/>
                  </a:lnTo>
                  <a:lnTo>
                    <a:pt x="27574" y="116030"/>
                  </a:lnTo>
                  <a:lnTo>
                    <a:pt x="17859" y="1160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93"/>
            <p:cNvSpPr/>
            <p:nvPr/>
          </p:nvSpPr>
          <p:spPr>
            <a:xfrm>
              <a:off x="6322220" y="3027581"/>
              <a:ext cx="160207" cy="124600"/>
            </a:xfrm>
            <a:custGeom>
              <a:avLst/>
              <a:gdLst/>
              <a:ahLst/>
              <a:cxnLst/>
              <a:rect l="0" t="0" r="0" b="0"/>
              <a:pathLst>
                <a:path w="160207" h="124600">
                  <a:moveTo>
                    <a:pt x="0" y="97810"/>
                  </a:moveTo>
                  <a:lnTo>
                    <a:pt x="12427" y="97810"/>
                  </a:lnTo>
                  <a:lnTo>
                    <a:pt x="14238" y="96817"/>
                  </a:lnTo>
                  <a:lnTo>
                    <a:pt x="15444" y="95164"/>
                  </a:lnTo>
                  <a:lnTo>
                    <a:pt x="16249" y="93069"/>
                  </a:lnTo>
                  <a:lnTo>
                    <a:pt x="18770" y="91673"/>
                  </a:lnTo>
                  <a:lnTo>
                    <a:pt x="42574" y="89248"/>
                  </a:lnTo>
                  <a:lnTo>
                    <a:pt x="65661" y="87961"/>
                  </a:lnTo>
                  <a:lnTo>
                    <a:pt x="107165" y="73438"/>
                  </a:lnTo>
                  <a:lnTo>
                    <a:pt x="118074" y="71103"/>
                  </a:lnTo>
                  <a:lnTo>
                    <a:pt x="129793" y="64210"/>
                  </a:lnTo>
                  <a:lnTo>
                    <a:pt x="145696" y="50072"/>
                  </a:lnTo>
                  <a:lnTo>
                    <a:pt x="154734" y="36481"/>
                  </a:lnTo>
                  <a:lnTo>
                    <a:pt x="158956" y="24627"/>
                  </a:lnTo>
                  <a:lnTo>
                    <a:pt x="160206" y="14831"/>
                  </a:lnTo>
                  <a:lnTo>
                    <a:pt x="159390" y="12725"/>
                  </a:lnTo>
                  <a:lnTo>
                    <a:pt x="157853" y="11321"/>
                  </a:lnTo>
                  <a:lnTo>
                    <a:pt x="153500" y="8769"/>
                  </a:lnTo>
                  <a:lnTo>
                    <a:pt x="145470" y="2746"/>
                  </a:lnTo>
                  <a:lnTo>
                    <a:pt x="139729" y="989"/>
                  </a:lnTo>
                  <a:lnTo>
                    <a:pt x="126177" y="0"/>
                  </a:lnTo>
                  <a:lnTo>
                    <a:pt x="117924" y="2414"/>
                  </a:lnTo>
                  <a:lnTo>
                    <a:pt x="109957" y="5802"/>
                  </a:lnTo>
                  <a:lnTo>
                    <a:pt x="95308" y="8702"/>
                  </a:lnTo>
                  <a:lnTo>
                    <a:pt x="84242" y="15404"/>
                  </a:lnTo>
                  <a:lnTo>
                    <a:pt x="77789" y="20836"/>
                  </a:lnTo>
                  <a:lnTo>
                    <a:pt x="74260" y="29203"/>
                  </a:lnTo>
                  <a:lnTo>
                    <a:pt x="71699" y="38544"/>
                  </a:lnTo>
                  <a:lnTo>
                    <a:pt x="65671" y="50374"/>
                  </a:lnTo>
                  <a:lnTo>
                    <a:pt x="63913" y="60521"/>
                  </a:lnTo>
                  <a:lnTo>
                    <a:pt x="65778" y="69000"/>
                  </a:lnTo>
                  <a:lnTo>
                    <a:pt x="83534" y="96479"/>
                  </a:lnTo>
                  <a:lnTo>
                    <a:pt x="87439" y="99899"/>
                  </a:lnTo>
                  <a:lnTo>
                    <a:pt x="129899" y="120800"/>
                  </a:lnTo>
                  <a:lnTo>
                    <a:pt x="139580" y="123474"/>
                  </a:lnTo>
                  <a:lnTo>
                    <a:pt x="151803" y="124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94"/>
            <p:cNvSpPr/>
            <p:nvPr/>
          </p:nvSpPr>
          <p:spPr>
            <a:xfrm>
              <a:off x="6536725" y="3045056"/>
              <a:ext cx="160542" cy="88740"/>
            </a:xfrm>
            <a:custGeom>
              <a:avLst/>
              <a:gdLst/>
              <a:ahLst/>
              <a:cxnLst/>
              <a:rect l="0" t="0" r="0" b="0"/>
              <a:pathLst>
                <a:path w="160542" h="88740">
                  <a:moveTo>
                    <a:pt x="124822" y="8897"/>
                  </a:moveTo>
                  <a:lnTo>
                    <a:pt x="120081" y="4157"/>
                  </a:lnTo>
                  <a:lnTo>
                    <a:pt x="112463" y="1829"/>
                  </a:lnTo>
                  <a:lnTo>
                    <a:pt x="73425" y="0"/>
                  </a:lnTo>
                  <a:lnTo>
                    <a:pt x="45106" y="966"/>
                  </a:lnTo>
                  <a:lnTo>
                    <a:pt x="19748" y="12397"/>
                  </a:lnTo>
                  <a:lnTo>
                    <a:pt x="7259" y="20958"/>
                  </a:lnTo>
                  <a:lnTo>
                    <a:pt x="3118" y="26825"/>
                  </a:lnTo>
                  <a:lnTo>
                    <a:pt x="1278" y="33732"/>
                  </a:lnTo>
                  <a:lnTo>
                    <a:pt x="0" y="55285"/>
                  </a:lnTo>
                  <a:lnTo>
                    <a:pt x="2538" y="61925"/>
                  </a:lnTo>
                  <a:lnTo>
                    <a:pt x="12252" y="74273"/>
                  </a:lnTo>
                  <a:lnTo>
                    <a:pt x="25543" y="83279"/>
                  </a:lnTo>
                  <a:lnTo>
                    <a:pt x="42049" y="87491"/>
                  </a:lnTo>
                  <a:lnTo>
                    <a:pt x="59506" y="88739"/>
                  </a:lnTo>
                  <a:lnTo>
                    <a:pt x="77246" y="84368"/>
                  </a:lnTo>
                  <a:lnTo>
                    <a:pt x="118872" y="64347"/>
                  </a:lnTo>
                  <a:lnTo>
                    <a:pt x="152603" y="39481"/>
                  </a:lnTo>
                  <a:lnTo>
                    <a:pt x="160541" y="26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295"/>
            <p:cNvSpPr/>
            <p:nvPr/>
          </p:nvSpPr>
          <p:spPr>
            <a:xfrm>
              <a:off x="6688346" y="2928938"/>
              <a:ext cx="35710" cy="241102"/>
            </a:xfrm>
            <a:custGeom>
              <a:avLst/>
              <a:gdLst/>
              <a:ahLst/>
              <a:cxnLst/>
              <a:rect l="0" t="0" r="0" b="0"/>
              <a:pathLst>
                <a:path w="35710" h="241102">
                  <a:moveTo>
                    <a:pt x="8920" y="0"/>
                  </a:moveTo>
                  <a:lnTo>
                    <a:pt x="98" y="0"/>
                  </a:lnTo>
                  <a:lnTo>
                    <a:pt x="0" y="17169"/>
                  </a:lnTo>
                  <a:lnTo>
                    <a:pt x="2639" y="25159"/>
                  </a:lnTo>
                  <a:lnTo>
                    <a:pt x="4733" y="28679"/>
                  </a:lnTo>
                  <a:lnTo>
                    <a:pt x="7679" y="43114"/>
                  </a:lnTo>
                  <a:lnTo>
                    <a:pt x="11402" y="78695"/>
                  </a:lnTo>
                  <a:lnTo>
                    <a:pt x="16576" y="103849"/>
                  </a:lnTo>
                  <a:lnTo>
                    <a:pt x="20327" y="133901"/>
                  </a:lnTo>
                  <a:lnTo>
                    <a:pt x="24867" y="151791"/>
                  </a:lnTo>
                  <a:lnTo>
                    <a:pt x="27520" y="180576"/>
                  </a:lnTo>
                  <a:lnTo>
                    <a:pt x="33797" y="198314"/>
                  </a:lnTo>
                  <a:lnTo>
                    <a:pt x="35709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1" name="SMARTInkShape-Group53"/>
          <p:cNvGrpSpPr/>
          <p:nvPr/>
        </p:nvGrpSpPr>
        <p:grpSpPr>
          <a:xfrm>
            <a:off x="4732734" y="3000375"/>
            <a:ext cx="428626" cy="205226"/>
            <a:chOff x="4732734" y="3000375"/>
            <a:chExt cx="428626" cy="205226"/>
          </a:xfrm>
        </p:grpSpPr>
        <p:sp>
          <p:nvSpPr>
            <p:cNvPr id="329" name="SMARTInkShape-296"/>
            <p:cNvSpPr/>
            <p:nvPr/>
          </p:nvSpPr>
          <p:spPr>
            <a:xfrm>
              <a:off x="4732734" y="3000375"/>
              <a:ext cx="203574" cy="205226"/>
            </a:xfrm>
            <a:custGeom>
              <a:avLst/>
              <a:gdLst/>
              <a:ahLst/>
              <a:cxnLst/>
              <a:rect l="0" t="0" r="0" b="0"/>
              <a:pathLst>
                <a:path w="203574" h="205226">
                  <a:moveTo>
                    <a:pt x="0" y="0"/>
                  </a:moveTo>
                  <a:lnTo>
                    <a:pt x="0" y="43114"/>
                  </a:lnTo>
                  <a:lnTo>
                    <a:pt x="8103" y="84420"/>
                  </a:lnTo>
                  <a:lnTo>
                    <a:pt x="11412" y="114241"/>
                  </a:lnTo>
                  <a:lnTo>
                    <a:pt x="16586" y="139534"/>
                  </a:lnTo>
                  <a:lnTo>
                    <a:pt x="17826" y="181038"/>
                  </a:lnTo>
                  <a:lnTo>
                    <a:pt x="20491" y="187287"/>
                  </a:lnTo>
                  <a:lnTo>
                    <a:pt x="23990" y="193372"/>
                  </a:lnTo>
                  <a:lnTo>
                    <a:pt x="25960" y="200391"/>
                  </a:lnTo>
                  <a:lnTo>
                    <a:pt x="26237" y="200070"/>
                  </a:lnTo>
                  <a:lnTo>
                    <a:pt x="27775" y="181264"/>
                  </a:lnTo>
                  <a:lnTo>
                    <a:pt x="39217" y="166647"/>
                  </a:lnTo>
                  <a:lnTo>
                    <a:pt x="51697" y="154773"/>
                  </a:lnTo>
                  <a:lnTo>
                    <a:pt x="95409" y="130968"/>
                  </a:lnTo>
                  <a:lnTo>
                    <a:pt x="113157" y="126779"/>
                  </a:lnTo>
                  <a:lnTo>
                    <a:pt x="130983" y="125538"/>
                  </a:lnTo>
                  <a:lnTo>
                    <a:pt x="171650" y="134141"/>
                  </a:lnTo>
                  <a:lnTo>
                    <a:pt x="183372" y="140838"/>
                  </a:lnTo>
                  <a:lnTo>
                    <a:pt x="199275" y="154905"/>
                  </a:lnTo>
                  <a:lnTo>
                    <a:pt x="202669" y="163435"/>
                  </a:lnTo>
                  <a:lnTo>
                    <a:pt x="203573" y="168488"/>
                  </a:lnTo>
                  <a:lnTo>
                    <a:pt x="201933" y="176748"/>
                  </a:lnTo>
                  <a:lnTo>
                    <a:pt x="195431" y="186977"/>
                  </a:lnTo>
                  <a:lnTo>
                    <a:pt x="184346" y="199322"/>
                  </a:lnTo>
                  <a:lnTo>
                    <a:pt x="175858" y="202689"/>
                  </a:lnTo>
                  <a:lnTo>
                    <a:pt x="136762" y="205225"/>
                  </a:lnTo>
                  <a:lnTo>
                    <a:pt x="95241" y="204381"/>
                  </a:lnTo>
                  <a:lnTo>
                    <a:pt x="62508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297"/>
            <p:cNvSpPr/>
            <p:nvPr/>
          </p:nvSpPr>
          <p:spPr>
            <a:xfrm>
              <a:off x="4973836" y="3089718"/>
              <a:ext cx="187524" cy="106697"/>
            </a:xfrm>
            <a:custGeom>
              <a:avLst/>
              <a:gdLst/>
              <a:ahLst/>
              <a:cxnLst/>
              <a:rect l="0" t="0" r="0" b="0"/>
              <a:pathLst>
                <a:path w="187524" h="106697">
                  <a:moveTo>
                    <a:pt x="0" y="98180"/>
                  </a:moveTo>
                  <a:lnTo>
                    <a:pt x="18043" y="98180"/>
                  </a:lnTo>
                  <a:lnTo>
                    <a:pt x="25548" y="95535"/>
                  </a:lnTo>
                  <a:lnTo>
                    <a:pt x="28938" y="93440"/>
                  </a:lnTo>
                  <a:lnTo>
                    <a:pt x="51607" y="87157"/>
                  </a:lnTo>
                  <a:lnTo>
                    <a:pt x="74299" y="68292"/>
                  </a:lnTo>
                  <a:lnTo>
                    <a:pt x="94251" y="39469"/>
                  </a:lnTo>
                  <a:lnTo>
                    <a:pt x="97049" y="29963"/>
                  </a:lnTo>
                  <a:lnTo>
                    <a:pt x="97703" y="23875"/>
                  </a:lnTo>
                  <a:lnTo>
                    <a:pt x="95348" y="17861"/>
                  </a:lnTo>
                  <a:lnTo>
                    <a:pt x="81962" y="1721"/>
                  </a:lnTo>
                  <a:lnTo>
                    <a:pt x="78430" y="739"/>
                  </a:lnTo>
                  <a:lnTo>
                    <a:pt x="59418" y="0"/>
                  </a:lnTo>
                  <a:lnTo>
                    <a:pt x="53528" y="2620"/>
                  </a:lnTo>
                  <a:lnTo>
                    <a:pt x="50568" y="4708"/>
                  </a:lnTo>
                  <a:lnTo>
                    <a:pt x="47280" y="9674"/>
                  </a:lnTo>
                  <a:lnTo>
                    <a:pt x="44826" y="15188"/>
                  </a:lnTo>
                  <a:lnTo>
                    <a:pt x="30512" y="38864"/>
                  </a:lnTo>
                  <a:lnTo>
                    <a:pt x="27892" y="50729"/>
                  </a:lnTo>
                  <a:lnTo>
                    <a:pt x="27279" y="60885"/>
                  </a:lnTo>
                  <a:lnTo>
                    <a:pt x="29653" y="69368"/>
                  </a:lnTo>
                  <a:lnTo>
                    <a:pt x="39261" y="82898"/>
                  </a:lnTo>
                  <a:lnTo>
                    <a:pt x="47792" y="92109"/>
                  </a:lnTo>
                  <a:lnTo>
                    <a:pt x="56298" y="95482"/>
                  </a:lnTo>
                  <a:lnTo>
                    <a:pt x="95409" y="105711"/>
                  </a:lnTo>
                  <a:lnTo>
                    <a:pt x="113157" y="106696"/>
                  </a:lnTo>
                  <a:lnTo>
                    <a:pt x="122391" y="104280"/>
                  </a:lnTo>
                  <a:lnTo>
                    <a:pt x="130794" y="100891"/>
                  </a:lnTo>
                  <a:lnTo>
                    <a:pt x="145689" y="97991"/>
                  </a:lnTo>
                  <a:lnTo>
                    <a:pt x="160114" y="91271"/>
                  </a:lnTo>
                  <a:lnTo>
                    <a:pt x="163298" y="90598"/>
                  </a:lnTo>
                  <a:lnTo>
                    <a:pt x="172518" y="84910"/>
                  </a:lnTo>
                  <a:lnTo>
                    <a:pt x="175893" y="79715"/>
                  </a:lnTo>
                  <a:lnTo>
                    <a:pt x="176793" y="76940"/>
                  </a:lnTo>
                  <a:lnTo>
                    <a:pt x="178386" y="75091"/>
                  </a:lnTo>
                  <a:lnTo>
                    <a:pt x="182801" y="73035"/>
                  </a:lnTo>
                  <a:lnTo>
                    <a:pt x="184376" y="71495"/>
                  </a:lnTo>
                  <a:lnTo>
                    <a:pt x="187523" y="62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4" name="SMARTInkShape-Group54"/>
          <p:cNvGrpSpPr/>
          <p:nvPr/>
        </p:nvGrpSpPr>
        <p:grpSpPr>
          <a:xfrm>
            <a:off x="4045148" y="3000375"/>
            <a:ext cx="400396" cy="223243"/>
            <a:chOff x="4045148" y="3000375"/>
            <a:chExt cx="400396" cy="223243"/>
          </a:xfrm>
        </p:grpSpPr>
        <p:sp>
          <p:nvSpPr>
            <p:cNvPr id="332" name="SMARTInkShape-298"/>
            <p:cNvSpPr/>
            <p:nvPr/>
          </p:nvSpPr>
          <p:spPr>
            <a:xfrm>
              <a:off x="4170164" y="3000375"/>
              <a:ext cx="8931" cy="223243"/>
            </a:xfrm>
            <a:custGeom>
              <a:avLst/>
              <a:gdLst/>
              <a:ahLst/>
              <a:cxnLst/>
              <a:rect l="0" t="0" r="0" b="0"/>
              <a:pathLst>
                <a:path w="8931" h="223243">
                  <a:moveTo>
                    <a:pt x="0" y="0"/>
                  </a:moveTo>
                  <a:lnTo>
                    <a:pt x="0" y="40894"/>
                  </a:lnTo>
                  <a:lnTo>
                    <a:pt x="0" y="82622"/>
                  </a:lnTo>
                  <a:lnTo>
                    <a:pt x="0" y="125136"/>
                  </a:lnTo>
                  <a:lnTo>
                    <a:pt x="0" y="169497"/>
                  </a:lnTo>
                  <a:lnTo>
                    <a:pt x="992" y="180504"/>
                  </a:lnTo>
                  <a:lnTo>
                    <a:pt x="7689" y="198897"/>
                  </a:lnTo>
                  <a:lnTo>
                    <a:pt x="8930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299"/>
            <p:cNvSpPr/>
            <p:nvPr/>
          </p:nvSpPr>
          <p:spPr>
            <a:xfrm>
              <a:off x="4045148" y="3107531"/>
              <a:ext cx="400396" cy="114688"/>
            </a:xfrm>
            <a:custGeom>
              <a:avLst/>
              <a:gdLst/>
              <a:ahLst/>
              <a:cxnLst/>
              <a:rect l="0" t="0" r="0" b="0"/>
              <a:pathLst>
                <a:path w="400396" h="114688">
                  <a:moveTo>
                    <a:pt x="0" y="0"/>
                  </a:moveTo>
                  <a:lnTo>
                    <a:pt x="39369" y="0"/>
                  </a:lnTo>
                  <a:lnTo>
                    <a:pt x="76427" y="0"/>
                  </a:lnTo>
                  <a:lnTo>
                    <a:pt x="115308" y="0"/>
                  </a:lnTo>
                  <a:lnTo>
                    <a:pt x="151651" y="0"/>
                  </a:lnTo>
                  <a:lnTo>
                    <a:pt x="187493" y="0"/>
                  </a:lnTo>
                  <a:lnTo>
                    <a:pt x="231176" y="0"/>
                  </a:lnTo>
                  <a:lnTo>
                    <a:pt x="273943" y="0"/>
                  </a:lnTo>
                  <a:lnTo>
                    <a:pt x="294511" y="0"/>
                  </a:lnTo>
                  <a:lnTo>
                    <a:pt x="289889" y="4741"/>
                  </a:lnTo>
                  <a:lnTo>
                    <a:pt x="284944" y="7068"/>
                  </a:lnTo>
                  <a:lnTo>
                    <a:pt x="282236" y="7689"/>
                  </a:lnTo>
                  <a:lnTo>
                    <a:pt x="280431" y="9095"/>
                  </a:lnTo>
                  <a:lnTo>
                    <a:pt x="271001" y="25081"/>
                  </a:lnTo>
                  <a:lnTo>
                    <a:pt x="267945" y="64996"/>
                  </a:lnTo>
                  <a:lnTo>
                    <a:pt x="267902" y="82071"/>
                  </a:lnTo>
                  <a:lnTo>
                    <a:pt x="270541" y="88731"/>
                  </a:lnTo>
                  <a:lnTo>
                    <a:pt x="280321" y="101092"/>
                  </a:lnTo>
                  <a:lnTo>
                    <a:pt x="288629" y="104461"/>
                  </a:lnTo>
                  <a:lnTo>
                    <a:pt x="297944" y="106951"/>
                  </a:lnTo>
                  <a:lnTo>
                    <a:pt x="309758" y="112938"/>
                  </a:lnTo>
                  <a:lnTo>
                    <a:pt x="319903" y="114687"/>
                  </a:lnTo>
                  <a:lnTo>
                    <a:pt x="360247" y="106910"/>
                  </a:lnTo>
                  <a:lnTo>
                    <a:pt x="377056" y="100248"/>
                  </a:lnTo>
                  <a:lnTo>
                    <a:pt x="385201" y="94826"/>
                  </a:lnTo>
                  <a:lnTo>
                    <a:pt x="389482" y="89108"/>
                  </a:lnTo>
                  <a:lnTo>
                    <a:pt x="400395" y="60762"/>
                  </a:lnTo>
                  <a:lnTo>
                    <a:pt x="399883" y="57375"/>
                  </a:lnTo>
                  <a:lnTo>
                    <a:pt x="389281" y="37039"/>
                  </a:lnTo>
                  <a:lnTo>
                    <a:pt x="385529" y="33623"/>
                  </a:lnTo>
                  <a:lnTo>
                    <a:pt x="344339" y="11736"/>
                  </a:lnTo>
                  <a:lnTo>
                    <a:pt x="327143" y="3918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SMARTInkShape-Group55"/>
          <p:cNvGrpSpPr/>
          <p:nvPr/>
        </p:nvGrpSpPr>
        <p:grpSpPr>
          <a:xfrm>
            <a:off x="3268266" y="3036094"/>
            <a:ext cx="530719" cy="267891"/>
            <a:chOff x="3268266" y="3036094"/>
            <a:chExt cx="530719" cy="267891"/>
          </a:xfrm>
        </p:grpSpPr>
        <p:sp>
          <p:nvSpPr>
            <p:cNvPr id="335" name="SMARTInkShape-300"/>
            <p:cNvSpPr/>
            <p:nvPr/>
          </p:nvSpPr>
          <p:spPr>
            <a:xfrm>
              <a:off x="3268266" y="3036094"/>
              <a:ext cx="187524" cy="266439"/>
            </a:xfrm>
            <a:custGeom>
              <a:avLst/>
              <a:gdLst/>
              <a:ahLst/>
              <a:cxnLst/>
              <a:rect l="0" t="0" r="0" b="0"/>
              <a:pathLst>
                <a:path w="187524" h="266439">
                  <a:moveTo>
                    <a:pt x="0" y="0"/>
                  </a:moveTo>
                  <a:lnTo>
                    <a:pt x="0" y="40125"/>
                  </a:lnTo>
                  <a:lnTo>
                    <a:pt x="0" y="81668"/>
                  </a:lnTo>
                  <a:lnTo>
                    <a:pt x="0" y="120446"/>
                  </a:lnTo>
                  <a:lnTo>
                    <a:pt x="7067" y="161309"/>
                  </a:lnTo>
                  <a:lnTo>
                    <a:pt x="8684" y="199321"/>
                  </a:lnTo>
                  <a:lnTo>
                    <a:pt x="8908" y="242162"/>
                  </a:lnTo>
                  <a:lnTo>
                    <a:pt x="8929" y="266438"/>
                  </a:lnTo>
                  <a:lnTo>
                    <a:pt x="8929" y="255334"/>
                  </a:lnTo>
                  <a:lnTo>
                    <a:pt x="24375" y="214055"/>
                  </a:lnTo>
                  <a:lnTo>
                    <a:pt x="28720" y="196377"/>
                  </a:lnTo>
                  <a:lnTo>
                    <a:pt x="44817" y="163373"/>
                  </a:lnTo>
                  <a:lnTo>
                    <a:pt x="65168" y="136039"/>
                  </a:lnTo>
                  <a:lnTo>
                    <a:pt x="88746" y="118915"/>
                  </a:lnTo>
                  <a:lnTo>
                    <a:pt x="105360" y="116251"/>
                  </a:lnTo>
                  <a:lnTo>
                    <a:pt x="113930" y="123247"/>
                  </a:lnTo>
                  <a:lnTo>
                    <a:pt x="119427" y="128529"/>
                  </a:lnTo>
                  <a:lnTo>
                    <a:pt x="122532" y="136829"/>
                  </a:lnTo>
                  <a:lnTo>
                    <a:pt x="125680" y="163098"/>
                  </a:lnTo>
                  <a:lnTo>
                    <a:pt x="132018" y="180530"/>
                  </a:lnTo>
                  <a:lnTo>
                    <a:pt x="136020" y="197027"/>
                  </a:lnTo>
                  <a:lnTo>
                    <a:pt x="143489" y="211836"/>
                  </a:lnTo>
                  <a:lnTo>
                    <a:pt x="163434" y="239022"/>
                  </a:lnTo>
                  <a:lnTo>
                    <a:pt x="172848" y="245138"/>
                  </a:lnTo>
                  <a:lnTo>
                    <a:pt x="187523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301"/>
            <p:cNvSpPr/>
            <p:nvPr/>
          </p:nvSpPr>
          <p:spPr>
            <a:xfrm>
              <a:off x="3483104" y="3152327"/>
              <a:ext cx="169139" cy="151658"/>
            </a:xfrm>
            <a:custGeom>
              <a:avLst/>
              <a:gdLst/>
              <a:ahLst/>
              <a:cxnLst/>
              <a:rect l="0" t="0" r="0" b="0"/>
              <a:pathLst>
                <a:path w="169139" h="151658">
                  <a:moveTo>
                    <a:pt x="106630" y="35571"/>
                  </a:moveTo>
                  <a:lnTo>
                    <a:pt x="97536" y="18375"/>
                  </a:lnTo>
                  <a:lnTo>
                    <a:pt x="85381" y="5501"/>
                  </a:lnTo>
                  <a:lnTo>
                    <a:pt x="79658" y="2363"/>
                  </a:lnTo>
                  <a:lnTo>
                    <a:pt x="64934" y="183"/>
                  </a:lnTo>
                  <a:lnTo>
                    <a:pt x="58995" y="0"/>
                  </a:lnTo>
                  <a:lnTo>
                    <a:pt x="45332" y="4637"/>
                  </a:lnTo>
                  <a:lnTo>
                    <a:pt x="26815" y="17950"/>
                  </a:lnTo>
                  <a:lnTo>
                    <a:pt x="23654" y="20847"/>
                  </a:lnTo>
                  <a:lnTo>
                    <a:pt x="3464" y="58730"/>
                  </a:lnTo>
                  <a:lnTo>
                    <a:pt x="0" y="86479"/>
                  </a:lnTo>
                  <a:lnTo>
                    <a:pt x="4370" y="104123"/>
                  </a:lnTo>
                  <a:lnTo>
                    <a:pt x="14736" y="120734"/>
                  </a:lnTo>
                  <a:lnTo>
                    <a:pt x="29290" y="136622"/>
                  </a:lnTo>
                  <a:lnTo>
                    <a:pt x="35215" y="140014"/>
                  </a:lnTo>
                  <a:lnTo>
                    <a:pt x="38184" y="140919"/>
                  </a:lnTo>
                  <a:lnTo>
                    <a:pt x="41156" y="140529"/>
                  </a:lnTo>
                  <a:lnTo>
                    <a:pt x="47103" y="137451"/>
                  </a:lnTo>
                  <a:lnTo>
                    <a:pt x="64959" y="121690"/>
                  </a:lnTo>
                  <a:lnTo>
                    <a:pt x="82818" y="96326"/>
                  </a:lnTo>
                  <a:lnTo>
                    <a:pt x="86125" y="87047"/>
                  </a:lnTo>
                  <a:lnTo>
                    <a:pt x="96305" y="52095"/>
                  </a:lnTo>
                  <a:lnTo>
                    <a:pt x="99726" y="45231"/>
                  </a:lnTo>
                  <a:lnTo>
                    <a:pt x="103562" y="38872"/>
                  </a:lnTo>
                  <a:lnTo>
                    <a:pt x="106595" y="26800"/>
                  </a:lnTo>
                  <a:lnTo>
                    <a:pt x="107622" y="57689"/>
                  </a:lnTo>
                  <a:lnTo>
                    <a:pt x="113759" y="73654"/>
                  </a:lnTo>
                  <a:lnTo>
                    <a:pt x="120869" y="86102"/>
                  </a:lnTo>
                  <a:lnTo>
                    <a:pt x="128753" y="113345"/>
                  </a:lnTo>
                  <a:lnTo>
                    <a:pt x="136777" y="126195"/>
                  </a:lnTo>
                  <a:lnTo>
                    <a:pt x="155751" y="142510"/>
                  </a:lnTo>
                  <a:lnTo>
                    <a:pt x="157237" y="145559"/>
                  </a:lnTo>
                  <a:lnTo>
                    <a:pt x="159219" y="147592"/>
                  </a:lnTo>
                  <a:lnTo>
                    <a:pt x="169138" y="151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302"/>
            <p:cNvSpPr/>
            <p:nvPr/>
          </p:nvSpPr>
          <p:spPr>
            <a:xfrm>
              <a:off x="3670102" y="3135594"/>
              <a:ext cx="128883" cy="149578"/>
            </a:xfrm>
            <a:custGeom>
              <a:avLst/>
              <a:gdLst/>
              <a:ahLst/>
              <a:cxnLst/>
              <a:rect l="0" t="0" r="0" b="0"/>
              <a:pathLst>
                <a:path w="128883" h="149578">
                  <a:moveTo>
                    <a:pt x="89296" y="16586"/>
                  </a:moveTo>
                  <a:lnTo>
                    <a:pt x="84556" y="16586"/>
                  </a:lnTo>
                  <a:lnTo>
                    <a:pt x="79583" y="13940"/>
                  </a:lnTo>
                  <a:lnTo>
                    <a:pt x="74065" y="10449"/>
                  </a:lnTo>
                  <a:lnTo>
                    <a:pt x="64388" y="8483"/>
                  </a:lnTo>
                  <a:lnTo>
                    <a:pt x="50387" y="6909"/>
                  </a:lnTo>
                  <a:lnTo>
                    <a:pt x="38521" y="1592"/>
                  </a:lnTo>
                  <a:lnTo>
                    <a:pt x="28365" y="0"/>
                  </a:lnTo>
                  <a:lnTo>
                    <a:pt x="19883" y="1938"/>
                  </a:lnTo>
                  <a:lnTo>
                    <a:pt x="11093" y="6526"/>
                  </a:lnTo>
                  <a:lnTo>
                    <a:pt x="10372" y="7895"/>
                  </a:lnTo>
                  <a:lnTo>
                    <a:pt x="9570" y="12062"/>
                  </a:lnTo>
                  <a:lnTo>
                    <a:pt x="11860" y="17221"/>
                  </a:lnTo>
                  <a:lnTo>
                    <a:pt x="33848" y="46560"/>
                  </a:lnTo>
                  <a:lnTo>
                    <a:pt x="77549" y="80721"/>
                  </a:lnTo>
                  <a:lnTo>
                    <a:pt x="108382" y="107499"/>
                  </a:lnTo>
                  <a:lnTo>
                    <a:pt x="127838" y="134287"/>
                  </a:lnTo>
                  <a:lnTo>
                    <a:pt x="128882" y="136726"/>
                  </a:lnTo>
                  <a:lnTo>
                    <a:pt x="128585" y="138351"/>
                  </a:lnTo>
                  <a:lnTo>
                    <a:pt x="127395" y="139434"/>
                  </a:lnTo>
                  <a:lnTo>
                    <a:pt x="126073" y="143284"/>
                  </a:lnTo>
                  <a:lnTo>
                    <a:pt x="125721" y="145700"/>
                  </a:lnTo>
                  <a:lnTo>
                    <a:pt x="123501" y="147310"/>
                  </a:lnTo>
                  <a:lnTo>
                    <a:pt x="110897" y="149577"/>
                  </a:lnTo>
                  <a:lnTo>
                    <a:pt x="77196" y="149455"/>
                  </a:lnTo>
                  <a:lnTo>
                    <a:pt x="35707" y="139502"/>
                  </a:lnTo>
                  <a:lnTo>
                    <a:pt x="20501" y="132050"/>
                  </a:lnTo>
                  <a:lnTo>
                    <a:pt x="1918" y="116540"/>
                  </a:lnTo>
                  <a:lnTo>
                    <a:pt x="852" y="112934"/>
                  </a:lnTo>
                  <a:lnTo>
                    <a:pt x="0" y="105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SMARTInkShape-Group56"/>
          <p:cNvGrpSpPr/>
          <p:nvPr/>
        </p:nvGrpSpPr>
        <p:grpSpPr>
          <a:xfrm>
            <a:off x="1169789" y="3080742"/>
            <a:ext cx="1785939" cy="401837"/>
            <a:chOff x="1169789" y="3080742"/>
            <a:chExt cx="1785939" cy="401837"/>
          </a:xfrm>
        </p:grpSpPr>
        <p:sp>
          <p:nvSpPr>
            <p:cNvPr id="339" name="SMARTInkShape-303"/>
            <p:cNvSpPr/>
            <p:nvPr/>
          </p:nvSpPr>
          <p:spPr>
            <a:xfrm>
              <a:off x="1169789" y="3187937"/>
              <a:ext cx="62354" cy="71280"/>
            </a:xfrm>
            <a:custGeom>
              <a:avLst/>
              <a:gdLst/>
              <a:ahLst/>
              <a:cxnLst/>
              <a:rect l="0" t="0" r="0" b="0"/>
              <a:pathLst>
                <a:path w="62354" h="71280">
                  <a:moveTo>
                    <a:pt x="0" y="26751"/>
                  </a:moveTo>
                  <a:lnTo>
                    <a:pt x="0" y="40053"/>
                  </a:lnTo>
                  <a:lnTo>
                    <a:pt x="2646" y="45230"/>
                  </a:lnTo>
                  <a:lnTo>
                    <a:pt x="25429" y="70036"/>
                  </a:lnTo>
                  <a:lnTo>
                    <a:pt x="31127" y="70995"/>
                  </a:lnTo>
                  <a:lnTo>
                    <a:pt x="39099" y="71279"/>
                  </a:lnTo>
                  <a:lnTo>
                    <a:pt x="40949" y="70327"/>
                  </a:lnTo>
                  <a:lnTo>
                    <a:pt x="42182" y="68700"/>
                  </a:lnTo>
                  <a:lnTo>
                    <a:pt x="43552" y="64246"/>
                  </a:lnTo>
                  <a:lnTo>
                    <a:pt x="44161" y="58960"/>
                  </a:lnTo>
                  <a:lnTo>
                    <a:pt x="45316" y="57153"/>
                  </a:lnTo>
                  <a:lnTo>
                    <a:pt x="47078" y="55949"/>
                  </a:lnTo>
                  <a:lnTo>
                    <a:pt x="49245" y="55146"/>
                  </a:lnTo>
                  <a:lnTo>
                    <a:pt x="50689" y="53618"/>
                  </a:lnTo>
                  <a:lnTo>
                    <a:pt x="52294" y="49275"/>
                  </a:lnTo>
                  <a:lnTo>
                    <a:pt x="51730" y="46728"/>
                  </a:lnTo>
                  <a:lnTo>
                    <a:pt x="46341" y="35511"/>
                  </a:lnTo>
                  <a:lnTo>
                    <a:pt x="43879" y="15630"/>
                  </a:lnTo>
                  <a:lnTo>
                    <a:pt x="42151" y="13384"/>
                  </a:lnTo>
                  <a:lnTo>
                    <a:pt x="29437" y="3346"/>
                  </a:lnTo>
                  <a:lnTo>
                    <a:pt x="19580" y="407"/>
                  </a:lnTo>
                  <a:lnTo>
                    <a:pt x="5582" y="0"/>
                  </a:lnTo>
                  <a:lnTo>
                    <a:pt x="3721" y="980"/>
                  </a:lnTo>
                  <a:lnTo>
                    <a:pt x="2481" y="2625"/>
                  </a:lnTo>
                  <a:lnTo>
                    <a:pt x="1103" y="7098"/>
                  </a:lnTo>
                  <a:lnTo>
                    <a:pt x="43" y="29773"/>
                  </a:lnTo>
                  <a:lnTo>
                    <a:pt x="1021" y="31742"/>
                  </a:lnTo>
                  <a:lnTo>
                    <a:pt x="2665" y="33055"/>
                  </a:lnTo>
                  <a:lnTo>
                    <a:pt x="4753" y="33930"/>
                  </a:lnTo>
                  <a:lnTo>
                    <a:pt x="6145" y="35505"/>
                  </a:lnTo>
                  <a:lnTo>
                    <a:pt x="11026" y="45163"/>
                  </a:lnTo>
                  <a:lnTo>
                    <a:pt x="13304" y="47955"/>
                  </a:lnTo>
                  <a:lnTo>
                    <a:pt x="18480" y="51058"/>
                  </a:lnTo>
                  <a:lnTo>
                    <a:pt x="29888" y="53049"/>
                  </a:lnTo>
                  <a:lnTo>
                    <a:pt x="47636" y="53497"/>
                  </a:lnTo>
                  <a:lnTo>
                    <a:pt x="53583" y="50875"/>
                  </a:lnTo>
                  <a:lnTo>
                    <a:pt x="62353" y="44719"/>
                  </a:lnTo>
                  <a:lnTo>
                    <a:pt x="54806" y="36931"/>
                  </a:lnTo>
                  <a:lnTo>
                    <a:pt x="49202" y="36051"/>
                  </a:lnTo>
                  <a:lnTo>
                    <a:pt x="17859" y="35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304"/>
            <p:cNvSpPr/>
            <p:nvPr/>
          </p:nvSpPr>
          <p:spPr>
            <a:xfrm>
              <a:off x="1410891" y="3161109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0" y="42317"/>
                  </a:lnTo>
                  <a:lnTo>
                    <a:pt x="2645" y="74169"/>
                  </a:lnTo>
                  <a:lnTo>
                    <a:pt x="7688" y="107696"/>
                  </a:lnTo>
                  <a:lnTo>
                    <a:pt x="4344" y="151876"/>
                  </a:lnTo>
                  <a:lnTo>
                    <a:pt x="8024" y="192278"/>
                  </a:lnTo>
                  <a:lnTo>
                    <a:pt x="8810" y="233485"/>
                  </a:lnTo>
                  <a:lnTo>
                    <a:pt x="11540" y="259350"/>
                  </a:lnTo>
                  <a:lnTo>
                    <a:pt x="17489" y="301375"/>
                  </a:lnTo>
                  <a:lnTo>
                    <a:pt x="20340" y="310223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305"/>
            <p:cNvSpPr/>
            <p:nvPr/>
          </p:nvSpPr>
          <p:spPr>
            <a:xfrm>
              <a:off x="1375172" y="3152547"/>
              <a:ext cx="194634" cy="142472"/>
            </a:xfrm>
            <a:custGeom>
              <a:avLst/>
              <a:gdLst/>
              <a:ahLst/>
              <a:cxnLst/>
              <a:rect l="0" t="0" r="0" b="0"/>
              <a:pathLst>
                <a:path w="194634" h="142472">
                  <a:moveTo>
                    <a:pt x="0" y="8562"/>
                  </a:moveTo>
                  <a:lnTo>
                    <a:pt x="0" y="3822"/>
                  </a:lnTo>
                  <a:lnTo>
                    <a:pt x="992" y="2426"/>
                  </a:lnTo>
                  <a:lnTo>
                    <a:pt x="2646" y="1495"/>
                  </a:lnTo>
                  <a:lnTo>
                    <a:pt x="12429" y="0"/>
                  </a:lnTo>
                  <a:lnTo>
                    <a:pt x="54141" y="646"/>
                  </a:lnTo>
                  <a:lnTo>
                    <a:pt x="98198" y="8729"/>
                  </a:lnTo>
                  <a:lnTo>
                    <a:pt x="119164" y="16439"/>
                  </a:lnTo>
                  <a:lnTo>
                    <a:pt x="161813" y="41551"/>
                  </a:lnTo>
                  <a:lnTo>
                    <a:pt x="177631" y="62777"/>
                  </a:lnTo>
                  <a:lnTo>
                    <a:pt x="193723" y="88201"/>
                  </a:lnTo>
                  <a:lnTo>
                    <a:pt x="194633" y="91421"/>
                  </a:lnTo>
                  <a:lnTo>
                    <a:pt x="192998" y="100289"/>
                  </a:lnTo>
                  <a:lnTo>
                    <a:pt x="191173" y="105432"/>
                  </a:lnTo>
                  <a:lnTo>
                    <a:pt x="183854" y="113793"/>
                  </a:lnTo>
                  <a:lnTo>
                    <a:pt x="162986" y="127244"/>
                  </a:lnTo>
                  <a:lnTo>
                    <a:pt x="123188" y="137762"/>
                  </a:lnTo>
                  <a:lnTo>
                    <a:pt x="78965" y="142091"/>
                  </a:lnTo>
                  <a:lnTo>
                    <a:pt x="39095" y="142471"/>
                  </a:lnTo>
                  <a:lnTo>
                    <a:pt x="29612" y="139846"/>
                  </a:lnTo>
                  <a:lnTo>
                    <a:pt x="18696" y="135435"/>
                  </a:lnTo>
                  <a:lnTo>
                    <a:pt x="6118" y="133945"/>
                  </a:lnTo>
                  <a:lnTo>
                    <a:pt x="4079" y="132830"/>
                  </a:lnTo>
                  <a:lnTo>
                    <a:pt x="2719" y="131095"/>
                  </a:lnTo>
                  <a:lnTo>
                    <a:pt x="0" y="12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306"/>
            <p:cNvSpPr/>
            <p:nvPr/>
          </p:nvSpPr>
          <p:spPr>
            <a:xfrm>
              <a:off x="1571625" y="3161524"/>
              <a:ext cx="151806" cy="142012"/>
            </a:xfrm>
            <a:custGeom>
              <a:avLst/>
              <a:gdLst/>
              <a:ahLst/>
              <a:cxnLst/>
              <a:rect l="0" t="0" r="0" b="0"/>
              <a:pathLst>
                <a:path w="151806" h="142012">
                  <a:moveTo>
                    <a:pt x="0" y="115671"/>
                  </a:moveTo>
                  <a:lnTo>
                    <a:pt x="7688" y="115671"/>
                  </a:lnTo>
                  <a:lnTo>
                    <a:pt x="15814" y="109534"/>
                  </a:lnTo>
                  <a:lnTo>
                    <a:pt x="24088" y="106577"/>
                  </a:lnTo>
                  <a:lnTo>
                    <a:pt x="64246" y="76940"/>
                  </a:lnTo>
                  <a:lnTo>
                    <a:pt x="68242" y="68361"/>
                  </a:lnTo>
                  <a:lnTo>
                    <a:pt x="69307" y="63295"/>
                  </a:lnTo>
                  <a:lnTo>
                    <a:pt x="71009" y="59918"/>
                  </a:lnTo>
                  <a:lnTo>
                    <a:pt x="73136" y="57666"/>
                  </a:lnTo>
                  <a:lnTo>
                    <a:pt x="75547" y="56165"/>
                  </a:lnTo>
                  <a:lnTo>
                    <a:pt x="83679" y="44572"/>
                  </a:lnTo>
                  <a:lnTo>
                    <a:pt x="87632" y="33310"/>
                  </a:lnTo>
                  <a:lnTo>
                    <a:pt x="89253" y="10304"/>
                  </a:lnTo>
                  <a:lnTo>
                    <a:pt x="84544" y="4305"/>
                  </a:lnTo>
                  <a:lnTo>
                    <a:pt x="79578" y="1683"/>
                  </a:lnTo>
                  <a:lnTo>
                    <a:pt x="68305" y="0"/>
                  </a:lnTo>
                  <a:lnTo>
                    <a:pt x="62438" y="2415"/>
                  </a:lnTo>
                  <a:lnTo>
                    <a:pt x="41668" y="20587"/>
                  </a:lnTo>
                  <a:lnTo>
                    <a:pt x="38363" y="26448"/>
                  </a:lnTo>
                  <a:lnTo>
                    <a:pt x="36241" y="38295"/>
                  </a:lnTo>
                  <a:lnTo>
                    <a:pt x="35732" y="81321"/>
                  </a:lnTo>
                  <a:lnTo>
                    <a:pt x="49021" y="122979"/>
                  </a:lnTo>
                  <a:lnTo>
                    <a:pt x="52525" y="126496"/>
                  </a:lnTo>
                  <a:lnTo>
                    <a:pt x="77637" y="139050"/>
                  </a:lnTo>
                  <a:lnTo>
                    <a:pt x="99864" y="142011"/>
                  </a:lnTo>
                  <a:lnTo>
                    <a:pt x="136200" y="133340"/>
                  </a:lnTo>
                  <a:lnTo>
                    <a:pt x="151805" y="124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307"/>
            <p:cNvSpPr/>
            <p:nvPr/>
          </p:nvSpPr>
          <p:spPr>
            <a:xfrm>
              <a:off x="1794867" y="3116461"/>
              <a:ext cx="26790" cy="205384"/>
            </a:xfrm>
            <a:custGeom>
              <a:avLst/>
              <a:gdLst/>
              <a:ahLst/>
              <a:cxnLst/>
              <a:rect l="0" t="0" r="0" b="0"/>
              <a:pathLst>
                <a:path w="26790" h="205384">
                  <a:moveTo>
                    <a:pt x="0" y="0"/>
                  </a:moveTo>
                  <a:lnTo>
                    <a:pt x="0" y="43190"/>
                  </a:lnTo>
                  <a:lnTo>
                    <a:pt x="8102" y="83433"/>
                  </a:lnTo>
                  <a:lnTo>
                    <a:pt x="8881" y="125021"/>
                  </a:lnTo>
                  <a:lnTo>
                    <a:pt x="9901" y="136924"/>
                  </a:lnTo>
                  <a:lnTo>
                    <a:pt x="17307" y="175948"/>
                  </a:lnTo>
                  <a:lnTo>
                    <a:pt x="17491" y="179806"/>
                  </a:lnTo>
                  <a:lnTo>
                    <a:pt x="20342" y="186739"/>
                  </a:lnTo>
                  <a:lnTo>
                    <a:pt x="25516" y="194534"/>
                  </a:lnTo>
                  <a:lnTo>
                    <a:pt x="26789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308"/>
            <p:cNvSpPr/>
            <p:nvPr/>
          </p:nvSpPr>
          <p:spPr>
            <a:xfrm>
              <a:off x="1714500" y="3170039"/>
              <a:ext cx="187524" cy="8379"/>
            </a:xfrm>
            <a:custGeom>
              <a:avLst/>
              <a:gdLst/>
              <a:ahLst/>
              <a:cxnLst/>
              <a:rect l="0" t="0" r="0" b="0"/>
              <a:pathLst>
                <a:path w="187524" h="8379">
                  <a:moveTo>
                    <a:pt x="0" y="0"/>
                  </a:moveTo>
                  <a:lnTo>
                    <a:pt x="39292" y="0"/>
                  </a:lnTo>
                  <a:lnTo>
                    <a:pt x="73770" y="2646"/>
                  </a:lnTo>
                  <a:lnTo>
                    <a:pt x="115507" y="8378"/>
                  </a:lnTo>
                  <a:lnTo>
                    <a:pt x="127735" y="7692"/>
                  </a:lnTo>
                  <a:lnTo>
                    <a:pt x="170867" y="358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309"/>
            <p:cNvSpPr/>
            <p:nvPr/>
          </p:nvSpPr>
          <p:spPr>
            <a:xfrm>
              <a:off x="1902023" y="3170039"/>
              <a:ext cx="80369" cy="124893"/>
            </a:xfrm>
            <a:custGeom>
              <a:avLst/>
              <a:gdLst/>
              <a:ahLst/>
              <a:cxnLst/>
              <a:rect l="0" t="0" r="0" b="0"/>
              <a:pathLst>
                <a:path w="80369" h="124893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7689" y="16250"/>
                  </a:lnTo>
                  <a:lnTo>
                    <a:pt x="8562" y="22123"/>
                  </a:lnTo>
                  <a:lnTo>
                    <a:pt x="9850" y="39133"/>
                  </a:lnTo>
                  <a:lnTo>
                    <a:pt x="15984" y="55723"/>
                  </a:lnTo>
                  <a:lnTo>
                    <a:pt x="18018" y="65445"/>
                  </a:lnTo>
                  <a:lnTo>
                    <a:pt x="23750" y="77489"/>
                  </a:lnTo>
                  <a:lnTo>
                    <a:pt x="26783" y="121851"/>
                  </a:lnTo>
                  <a:lnTo>
                    <a:pt x="26789" y="124892"/>
                  </a:lnTo>
                  <a:lnTo>
                    <a:pt x="27782" y="86105"/>
                  </a:lnTo>
                  <a:lnTo>
                    <a:pt x="40092" y="54899"/>
                  </a:lnTo>
                  <a:lnTo>
                    <a:pt x="47915" y="46558"/>
                  </a:lnTo>
                  <a:lnTo>
                    <a:pt x="56022" y="39544"/>
                  </a:lnTo>
                  <a:lnTo>
                    <a:pt x="59626" y="33120"/>
                  </a:lnTo>
                  <a:lnTo>
                    <a:pt x="62571" y="31009"/>
                  </a:lnTo>
                  <a:lnTo>
                    <a:pt x="80368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310"/>
            <p:cNvSpPr/>
            <p:nvPr/>
          </p:nvSpPr>
          <p:spPr>
            <a:xfrm>
              <a:off x="2045018" y="3170039"/>
              <a:ext cx="106873" cy="124971"/>
            </a:xfrm>
            <a:custGeom>
              <a:avLst/>
              <a:gdLst/>
              <a:ahLst/>
              <a:cxnLst/>
              <a:rect l="0" t="0" r="0" b="0"/>
              <a:pathLst>
                <a:path w="106873" h="124971">
                  <a:moveTo>
                    <a:pt x="26670" y="0"/>
                  </a:moveTo>
                  <a:lnTo>
                    <a:pt x="26670" y="4740"/>
                  </a:lnTo>
                  <a:lnTo>
                    <a:pt x="25677" y="6137"/>
                  </a:lnTo>
                  <a:lnTo>
                    <a:pt x="24024" y="7068"/>
                  </a:lnTo>
                  <a:lnTo>
                    <a:pt x="21929" y="7689"/>
                  </a:lnTo>
                  <a:lnTo>
                    <a:pt x="20533" y="9094"/>
                  </a:lnTo>
                  <a:lnTo>
                    <a:pt x="15646" y="18480"/>
                  </a:lnTo>
                  <a:lnTo>
                    <a:pt x="11848" y="24089"/>
                  </a:lnTo>
                  <a:lnTo>
                    <a:pt x="787" y="58711"/>
                  </a:lnTo>
                  <a:lnTo>
                    <a:pt x="0" y="79047"/>
                  </a:lnTo>
                  <a:lnTo>
                    <a:pt x="2579" y="87387"/>
                  </a:lnTo>
                  <a:lnTo>
                    <a:pt x="6041" y="94401"/>
                  </a:lnTo>
                  <a:lnTo>
                    <a:pt x="7579" y="100826"/>
                  </a:lnTo>
                  <a:lnTo>
                    <a:pt x="13555" y="106988"/>
                  </a:lnTo>
                  <a:lnTo>
                    <a:pt x="33064" y="121025"/>
                  </a:lnTo>
                  <a:lnTo>
                    <a:pt x="58536" y="124665"/>
                  </a:lnTo>
                  <a:lnTo>
                    <a:pt x="78919" y="124970"/>
                  </a:lnTo>
                  <a:lnTo>
                    <a:pt x="87264" y="122350"/>
                  </a:lnTo>
                  <a:lnTo>
                    <a:pt x="90878" y="120262"/>
                  </a:lnTo>
                  <a:lnTo>
                    <a:pt x="100706" y="107842"/>
                  </a:lnTo>
                  <a:lnTo>
                    <a:pt x="105161" y="96335"/>
                  </a:lnTo>
                  <a:lnTo>
                    <a:pt x="106872" y="72745"/>
                  </a:lnTo>
                  <a:lnTo>
                    <a:pt x="104318" y="64412"/>
                  </a:lnTo>
                  <a:lnTo>
                    <a:pt x="82126" y="32633"/>
                  </a:lnTo>
                  <a:lnTo>
                    <a:pt x="68126" y="22678"/>
                  </a:lnTo>
                  <a:lnTo>
                    <a:pt x="34977" y="11074"/>
                  </a:lnTo>
                  <a:lnTo>
                    <a:pt x="881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311"/>
            <p:cNvSpPr/>
            <p:nvPr/>
          </p:nvSpPr>
          <p:spPr>
            <a:xfrm>
              <a:off x="2214563" y="3080742"/>
              <a:ext cx="35719" cy="205384"/>
            </a:xfrm>
            <a:custGeom>
              <a:avLst/>
              <a:gdLst/>
              <a:ahLst/>
              <a:cxnLst/>
              <a:rect l="0" t="0" r="0" b="0"/>
              <a:pathLst>
                <a:path w="35719" h="205384">
                  <a:moveTo>
                    <a:pt x="0" y="0"/>
                  </a:moveTo>
                  <a:lnTo>
                    <a:pt x="0" y="18043"/>
                  </a:lnTo>
                  <a:lnTo>
                    <a:pt x="2645" y="25548"/>
                  </a:lnTo>
                  <a:lnTo>
                    <a:pt x="4740" y="28938"/>
                  </a:lnTo>
                  <a:lnTo>
                    <a:pt x="7688" y="43191"/>
                  </a:lnTo>
                  <a:lnTo>
                    <a:pt x="13561" y="82265"/>
                  </a:lnTo>
                  <a:lnTo>
                    <a:pt x="22222" y="121683"/>
                  </a:lnTo>
                  <a:lnTo>
                    <a:pt x="27513" y="162698"/>
                  </a:lnTo>
                  <a:lnTo>
                    <a:pt x="34442" y="181045"/>
                  </a:lnTo>
                  <a:lnTo>
                    <a:pt x="35718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312"/>
            <p:cNvSpPr/>
            <p:nvPr/>
          </p:nvSpPr>
          <p:spPr>
            <a:xfrm>
              <a:off x="2303859" y="3134334"/>
              <a:ext cx="107158" cy="142336"/>
            </a:xfrm>
            <a:custGeom>
              <a:avLst/>
              <a:gdLst/>
              <a:ahLst/>
              <a:cxnLst/>
              <a:rect l="0" t="0" r="0" b="0"/>
              <a:pathLst>
                <a:path w="107158" h="142336">
                  <a:moveTo>
                    <a:pt x="0" y="71424"/>
                  </a:moveTo>
                  <a:lnTo>
                    <a:pt x="21250" y="71424"/>
                  </a:lnTo>
                  <a:lnTo>
                    <a:pt x="49799" y="62329"/>
                  </a:lnTo>
                  <a:lnTo>
                    <a:pt x="68391" y="47335"/>
                  </a:lnTo>
                  <a:lnTo>
                    <a:pt x="76378" y="38600"/>
                  </a:lnTo>
                  <a:lnTo>
                    <a:pt x="78594" y="32692"/>
                  </a:lnTo>
                  <a:lnTo>
                    <a:pt x="80212" y="14866"/>
                  </a:lnTo>
                  <a:lnTo>
                    <a:pt x="77653" y="8914"/>
                  </a:lnTo>
                  <a:lnTo>
                    <a:pt x="75581" y="5939"/>
                  </a:lnTo>
                  <a:lnTo>
                    <a:pt x="70633" y="2632"/>
                  </a:lnTo>
                  <a:lnTo>
                    <a:pt x="62270" y="770"/>
                  </a:lnTo>
                  <a:lnTo>
                    <a:pt x="32738" y="0"/>
                  </a:lnTo>
                  <a:lnTo>
                    <a:pt x="29763" y="1980"/>
                  </a:lnTo>
                  <a:lnTo>
                    <a:pt x="23812" y="9471"/>
                  </a:lnTo>
                  <a:lnTo>
                    <a:pt x="20505" y="16770"/>
                  </a:lnTo>
                  <a:lnTo>
                    <a:pt x="18043" y="23320"/>
                  </a:lnTo>
                  <a:lnTo>
                    <a:pt x="12071" y="33579"/>
                  </a:lnTo>
                  <a:lnTo>
                    <a:pt x="9344" y="60022"/>
                  </a:lnTo>
                  <a:lnTo>
                    <a:pt x="17324" y="104517"/>
                  </a:lnTo>
                  <a:lnTo>
                    <a:pt x="17503" y="108368"/>
                  </a:lnTo>
                  <a:lnTo>
                    <a:pt x="20347" y="115294"/>
                  </a:lnTo>
                  <a:lnTo>
                    <a:pt x="38841" y="136862"/>
                  </a:lnTo>
                  <a:lnTo>
                    <a:pt x="47359" y="140195"/>
                  </a:lnTo>
                  <a:lnTo>
                    <a:pt x="64256" y="142335"/>
                  </a:lnTo>
                  <a:lnTo>
                    <a:pt x="107157" y="133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313"/>
            <p:cNvSpPr/>
            <p:nvPr/>
          </p:nvSpPr>
          <p:spPr>
            <a:xfrm>
              <a:off x="2482456" y="3134320"/>
              <a:ext cx="98225" cy="151538"/>
            </a:xfrm>
            <a:custGeom>
              <a:avLst/>
              <a:gdLst/>
              <a:ahLst/>
              <a:cxnLst/>
              <a:rect l="0" t="0" r="0" b="0"/>
              <a:pathLst>
                <a:path w="98225" h="151538">
                  <a:moveTo>
                    <a:pt x="8927" y="17860"/>
                  </a:moveTo>
                  <a:lnTo>
                    <a:pt x="365" y="17860"/>
                  </a:lnTo>
                  <a:lnTo>
                    <a:pt x="0" y="43850"/>
                  </a:lnTo>
                  <a:lnTo>
                    <a:pt x="8559" y="87619"/>
                  </a:lnTo>
                  <a:lnTo>
                    <a:pt x="13558" y="104564"/>
                  </a:lnTo>
                  <a:lnTo>
                    <a:pt x="31047" y="141518"/>
                  </a:lnTo>
                  <a:lnTo>
                    <a:pt x="34588" y="144947"/>
                  </a:lnTo>
                  <a:lnTo>
                    <a:pt x="50683" y="150902"/>
                  </a:lnTo>
                  <a:lnTo>
                    <a:pt x="57459" y="151537"/>
                  </a:lnTo>
                  <a:lnTo>
                    <a:pt x="62908" y="149040"/>
                  </a:lnTo>
                  <a:lnTo>
                    <a:pt x="65750" y="146985"/>
                  </a:lnTo>
                  <a:lnTo>
                    <a:pt x="83365" y="123119"/>
                  </a:lnTo>
                  <a:lnTo>
                    <a:pt x="86659" y="113920"/>
                  </a:lnTo>
                  <a:lnTo>
                    <a:pt x="96828" y="74288"/>
                  </a:lnTo>
                  <a:lnTo>
                    <a:pt x="98040" y="36695"/>
                  </a:lnTo>
                  <a:lnTo>
                    <a:pt x="982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314"/>
            <p:cNvSpPr/>
            <p:nvPr/>
          </p:nvSpPr>
          <p:spPr>
            <a:xfrm>
              <a:off x="2580680" y="3134320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315"/>
            <p:cNvSpPr/>
            <p:nvPr/>
          </p:nvSpPr>
          <p:spPr>
            <a:xfrm>
              <a:off x="2696766" y="3161675"/>
              <a:ext cx="258962" cy="159525"/>
            </a:xfrm>
            <a:custGeom>
              <a:avLst/>
              <a:gdLst/>
              <a:ahLst/>
              <a:cxnLst/>
              <a:rect l="0" t="0" r="0" b="0"/>
              <a:pathLst>
                <a:path w="258962" h="159525">
                  <a:moveTo>
                    <a:pt x="0" y="8364"/>
                  </a:moveTo>
                  <a:lnTo>
                    <a:pt x="0" y="51171"/>
                  </a:lnTo>
                  <a:lnTo>
                    <a:pt x="0" y="54762"/>
                  </a:lnTo>
                  <a:lnTo>
                    <a:pt x="2645" y="61396"/>
                  </a:lnTo>
                  <a:lnTo>
                    <a:pt x="4740" y="64555"/>
                  </a:lnTo>
                  <a:lnTo>
                    <a:pt x="5144" y="68645"/>
                  </a:lnTo>
                  <a:lnTo>
                    <a:pt x="2957" y="82890"/>
                  </a:lnTo>
                  <a:lnTo>
                    <a:pt x="8843" y="122285"/>
                  </a:lnTo>
                  <a:lnTo>
                    <a:pt x="16610" y="131948"/>
                  </a:lnTo>
                  <a:lnTo>
                    <a:pt x="12748" y="128215"/>
                  </a:lnTo>
                  <a:lnTo>
                    <a:pt x="10626" y="123477"/>
                  </a:lnTo>
                  <a:lnTo>
                    <a:pt x="8942" y="79010"/>
                  </a:lnTo>
                  <a:lnTo>
                    <a:pt x="9923" y="56069"/>
                  </a:lnTo>
                  <a:lnTo>
                    <a:pt x="24161" y="23985"/>
                  </a:lnTo>
                  <a:lnTo>
                    <a:pt x="29920" y="15968"/>
                  </a:lnTo>
                  <a:lnTo>
                    <a:pt x="43481" y="5877"/>
                  </a:lnTo>
                  <a:lnTo>
                    <a:pt x="55327" y="1343"/>
                  </a:lnTo>
                  <a:lnTo>
                    <a:pt x="69861" y="0"/>
                  </a:lnTo>
                  <a:lnTo>
                    <a:pt x="78343" y="2331"/>
                  </a:lnTo>
                  <a:lnTo>
                    <a:pt x="91873" y="11913"/>
                  </a:lnTo>
                  <a:lnTo>
                    <a:pt x="114171" y="36013"/>
                  </a:lnTo>
                  <a:lnTo>
                    <a:pt x="120195" y="47441"/>
                  </a:lnTo>
                  <a:lnTo>
                    <a:pt x="131801" y="88754"/>
                  </a:lnTo>
                  <a:lnTo>
                    <a:pt x="133861" y="130220"/>
                  </a:lnTo>
                  <a:lnTo>
                    <a:pt x="133944" y="159524"/>
                  </a:lnTo>
                  <a:lnTo>
                    <a:pt x="133945" y="131472"/>
                  </a:lnTo>
                  <a:lnTo>
                    <a:pt x="144969" y="88541"/>
                  </a:lnTo>
                  <a:lnTo>
                    <a:pt x="163833" y="47048"/>
                  </a:lnTo>
                  <a:lnTo>
                    <a:pt x="184554" y="20618"/>
                  </a:lnTo>
                  <a:lnTo>
                    <a:pt x="193478" y="12436"/>
                  </a:lnTo>
                  <a:lnTo>
                    <a:pt x="199430" y="10174"/>
                  </a:lnTo>
                  <a:lnTo>
                    <a:pt x="202406" y="10563"/>
                  </a:lnTo>
                  <a:lnTo>
                    <a:pt x="223242" y="19459"/>
                  </a:lnTo>
                  <a:lnTo>
                    <a:pt x="229195" y="25201"/>
                  </a:lnTo>
                  <a:lnTo>
                    <a:pt x="237132" y="38599"/>
                  </a:lnTo>
                  <a:lnTo>
                    <a:pt x="248635" y="77250"/>
                  </a:lnTo>
                  <a:lnTo>
                    <a:pt x="249976" y="117398"/>
                  </a:lnTo>
                  <a:lnTo>
                    <a:pt x="250030" y="149807"/>
                  </a:lnTo>
                  <a:lnTo>
                    <a:pt x="251023" y="150284"/>
                  </a:lnTo>
                  <a:lnTo>
                    <a:pt x="257719" y="151113"/>
                  </a:lnTo>
                  <a:lnTo>
                    <a:pt x="258133" y="150163"/>
                  </a:lnTo>
                  <a:lnTo>
                    <a:pt x="258961" y="1423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57"/>
          <p:cNvGrpSpPr/>
          <p:nvPr/>
        </p:nvGrpSpPr>
        <p:grpSpPr>
          <a:xfrm>
            <a:off x="3484388" y="2509242"/>
            <a:ext cx="1167870" cy="419494"/>
            <a:chOff x="3484388" y="2509242"/>
            <a:chExt cx="1167870" cy="419494"/>
          </a:xfrm>
        </p:grpSpPr>
        <p:sp>
          <p:nvSpPr>
            <p:cNvPr id="353" name="SMARTInkShape-316"/>
            <p:cNvSpPr/>
            <p:nvPr/>
          </p:nvSpPr>
          <p:spPr>
            <a:xfrm>
              <a:off x="3484388" y="2608004"/>
              <a:ext cx="166594" cy="320732"/>
            </a:xfrm>
            <a:custGeom>
              <a:avLst/>
              <a:gdLst/>
              <a:ahLst/>
              <a:cxnLst/>
              <a:rect l="0" t="0" r="0" b="0"/>
              <a:pathLst>
                <a:path w="166594" h="320732">
                  <a:moveTo>
                    <a:pt x="149995" y="17324"/>
                  </a:moveTo>
                  <a:lnTo>
                    <a:pt x="141097" y="17324"/>
                  </a:lnTo>
                  <a:lnTo>
                    <a:pt x="141075" y="12584"/>
                  </a:lnTo>
                  <a:lnTo>
                    <a:pt x="140080" y="11187"/>
                  </a:lnTo>
                  <a:lnTo>
                    <a:pt x="138423" y="10256"/>
                  </a:lnTo>
                  <a:lnTo>
                    <a:pt x="128637" y="8762"/>
                  </a:lnTo>
                  <a:lnTo>
                    <a:pt x="106513" y="8427"/>
                  </a:lnTo>
                  <a:lnTo>
                    <a:pt x="84153" y="15530"/>
                  </a:lnTo>
                  <a:lnTo>
                    <a:pt x="48760" y="33303"/>
                  </a:lnTo>
                  <a:lnTo>
                    <a:pt x="23762" y="54792"/>
                  </a:lnTo>
                  <a:lnTo>
                    <a:pt x="2262" y="84886"/>
                  </a:lnTo>
                  <a:lnTo>
                    <a:pt x="0" y="91339"/>
                  </a:lnTo>
                  <a:lnTo>
                    <a:pt x="389" y="94448"/>
                  </a:lnTo>
                  <a:lnTo>
                    <a:pt x="3467" y="100550"/>
                  </a:lnTo>
                  <a:lnTo>
                    <a:pt x="5676" y="102573"/>
                  </a:lnTo>
                  <a:lnTo>
                    <a:pt x="10778" y="104822"/>
                  </a:lnTo>
                  <a:lnTo>
                    <a:pt x="18998" y="103176"/>
                  </a:lnTo>
                  <a:lnTo>
                    <a:pt x="34782" y="99316"/>
                  </a:lnTo>
                  <a:lnTo>
                    <a:pt x="40445" y="98775"/>
                  </a:lnTo>
                  <a:lnTo>
                    <a:pt x="52027" y="92881"/>
                  </a:lnTo>
                  <a:lnTo>
                    <a:pt x="93266" y="64118"/>
                  </a:lnTo>
                  <a:lnTo>
                    <a:pt x="112184" y="43361"/>
                  </a:lnTo>
                  <a:lnTo>
                    <a:pt x="129306" y="18042"/>
                  </a:lnTo>
                  <a:lnTo>
                    <a:pt x="132086" y="0"/>
                  </a:lnTo>
                  <a:lnTo>
                    <a:pt x="134781" y="38689"/>
                  </a:lnTo>
                  <a:lnTo>
                    <a:pt x="141229" y="79301"/>
                  </a:lnTo>
                  <a:lnTo>
                    <a:pt x="148645" y="121593"/>
                  </a:lnTo>
                  <a:lnTo>
                    <a:pt x="155865" y="159629"/>
                  </a:lnTo>
                  <a:lnTo>
                    <a:pt x="160966" y="198451"/>
                  </a:lnTo>
                  <a:lnTo>
                    <a:pt x="166493" y="239303"/>
                  </a:lnTo>
                  <a:lnTo>
                    <a:pt x="166593" y="268906"/>
                  </a:lnTo>
                  <a:lnTo>
                    <a:pt x="155390" y="299910"/>
                  </a:lnTo>
                  <a:lnTo>
                    <a:pt x="146853" y="313161"/>
                  </a:lnTo>
                  <a:lnTo>
                    <a:pt x="142939" y="315752"/>
                  </a:lnTo>
                  <a:lnTo>
                    <a:pt x="127950" y="319398"/>
                  </a:lnTo>
                  <a:lnTo>
                    <a:pt x="99234" y="320731"/>
                  </a:lnTo>
                  <a:lnTo>
                    <a:pt x="81487" y="316133"/>
                  </a:lnTo>
                  <a:lnTo>
                    <a:pt x="40851" y="297014"/>
                  </a:lnTo>
                  <a:lnTo>
                    <a:pt x="16050" y="276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317"/>
            <p:cNvSpPr/>
            <p:nvPr/>
          </p:nvSpPr>
          <p:spPr>
            <a:xfrm>
              <a:off x="3714750" y="2598539"/>
              <a:ext cx="80368" cy="147647"/>
            </a:xfrm>
            <a:custGeom>
              <a:avLst/>
              <a:gdLst/>
              <a:ahLst/>
              <a:cxnLst/>
              <a:rect l="0" t="0" r="0" b="0"/>
              <a:pathLst>
                <a:path w="80368" h="147647">
                  <a:moveTo>
                    <a:pt x="0" y="0"/>
                  </a:moveTo>
                  <a:lnTo>
                    <a:pt x="7689" y="7689"/>
                  </a:lnTo>
                  <a:lnTo>
                    <a:pt x="9677" y="21950"/>
                  </a:lnTo>
                  <a:lnTo>
                    <a:pt x="14994" y="33183"/>
                  </a:lnTo>
                  <a:lnTo>
                    <a:pt x="17607" y="71921"/>
                  </a:lnTo>
                  <a:lnTo>
                    <a:pt x="17849" y="114254"/>
                  </a:lnTo>
                  <a:lnTo>
                    <a:pt x="17859" y="147646"/>
                  </a:lnTo>
                  <a:lnTo>
                    <a:pt x="17859" y="133638"/>
                  </a:lnTo>
                  <a:lnTo>
                    <a:pt x="20505" y="126202"/>
                  </a:lnTo>
                  <a:lnTo>
                    <a:pt x="23996" y="119590"/>
                  </a:lnTo>
                  <a:lnTo>
                    <a:pt x="41948" y="77056"/>
                  </a:lnTo>
                  <a:lnTo>
                    <a:pt x="51675" y="60424"/>
                  </a:lnTo>
                  <a:lnTo>
                    <a:pt x="80367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318"/>
            <p:cNvSpPr/>
            <p:nvPr/>
          </p:nvSpPr>
          <p:spPr>
            <a:xfrm>
              <a:off x="3884414" y="2598539"/>
              <a:ext cx="114646" cy="141437"/>
            </a:xfrm>
            <a:custGeom>
              <a:avLst/>
              <a:gdLst/>
              <a:ahLst/>
              <a:cxnLst/>
              <a:rect l="0" t="0" r="0" b="0"/>
              <a:pathLst>
                <a:path w="114646" h="141437">
                  <a:moveTo>
                    <a:pt x="0" y="0"/>
                  </a:moveTo>
                  <a:lnTo>
                    <a:pt x="0" y="8562"/>
                  </a:lnTo>
                  <a:lnTo>
                    <a:pt x="6137" y="15986"/>
                  </a:lnTo>
                  <a:lnTo>
                    <a:pt x="8102" y="24139"/>
                  </a:lnTo>
                  <a:lnTo>
                    <a:pt x="8562" y="29911"/>
                  </a:lnTo>
                  <a:lnTo>
                    <a:pt x="239" y="74355"/>
                  </a:lnTo>
                  <a:lnTo>
                    <a:pt x="1013" y="102113"/>
                  </a:lnTo>
                  <a:lnTo>
                    <a:pt x="9096" y="128881"/>
                  </a:lnTo>
                  <a:lnTo>
                    <a:pt x="11025" y="130569"/>
                  </a:lnTo>
                  <a:lnTo>
                    <a:pt x="34041" y="140717"/>
                  </a:lnTo>
                  <a:lnTo>
                    <a:pt x="37577" y="141436"/>
                  </a:lnTo>
                  <a:lnTo>
                    <a:pt x="46797" y="139590"/>
                  </a:lnTo>
                  <a:lnTo>
                    <a:pt x="91365" y="118934"/>
                  </a:lnTo>
                  <a:lnTo>
                    <a:pt x="99477" y="113052"/>
                  </a:lnTo>
                  <a:lnTo>
                    <a:pt x="103743" y="107131"/>
                  </a:lnTo>
                  <a:lnTo>
                    <a:pt x="114645" y="78631"/>
                  </a:lnTo>
                  <a:lnTo>
                    <a:pt x="112799" y="69343"/>
                  </a:lnTo>
                  <a:lnTo>
                    <a:pt x="106183" y="55603"/>
                  </a:lnTo>
                  <a:lnTo>
                    <a:pt x="99778" y="48525"/>
                  </a:lnTo>
                  <a:lnTo>
                    <a:pt x="73834" y="32861"/>
                  </a:lnTo>
                  <a:lnTo>
                    <a:pt x="51479" y="27988"/>
                  </a:lnTo>
                  <a:lnTo>
                    <a:pt x="11980" y="26803"/>
                  </a:lnTo>
                  <a:lnTo>
                    <a:pt x="10963" y="27791"/>
                  </a:lnTo>
                  <a:lnTo>
                    <a:pt x="893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319"/>
            <p:cNvSpPr/>
            <p:nvPr/>
          </p:nvSpPr>
          <p:spPr>
            <a:xfrm>
              <a:off x="4080868" y="2607469"/>
              <a:ext cx="125016" cy="123252"/>
            </a:xfrm>
            <a:custGeom>
              <a:avLst/>
              <a:gdLst/>
              <a:ahLst/>
              <a:cxnLst/>
              <a:rect l="0" t="0" r="0" b="0"/>
              <a:pathLst>
                <a:path w="125016" h="123252">
                  <a:moveTo>
                    <a:pt x="8929" y="26789"/>
                  </a:moveTo>
                  <a:lnTo>
                    <a:pt x="367" y="35351"/>
                  </a:lnTo>
                  <a:lnTo>
                    <a:pt x="1" y="79834"/>
                  </a:lnTo>
                  <a:lnTo>
                    <a:pt x="0" y="92168"/>
                  </a:lnTo>
                  <a:lnTo>
                    <a:pt x="2645" y="98179"/>
                  </a:lnTo>
                  <a:lnTo>
                    <a:pt x="20990" y="119060"/>
                  </a:lnTo>
                  <a:lnTo>
                    <a:pt x="29503" y="122368"/>
                  </a:lnTo>
                  <a:lnTo>
                    <a:pt x="34551" y="123251"/>
                  </a:lnTo>
                  <a:lnTo>
                    <a:pt x="45452" y="121585"/>
                  </a:lnTo>
                  <a:lnTo>
                    <a:pt x="78678" y="111667"/>
                  </a:lnTo>
                  <a:lnTo>
                    <a:pt x="87223" y="103869"/>
                  </a:lnTo>
                  <a:lnTo>
                    <a:pt x="95320" y="94781"/>
                  </a:lnTo>
                  <a:lnTo>
                    <a:pt x="110043" y="83094"/>
                  </a:lnTo>
                  <a:lnTo>
                    <a:pt x="117699" y="72980"/>
                  </a:lnTo>
                  <a:lnTo>
                    <a:pt x="121763" y="61870"/>
                  </a:lnTo>
                  <a:lnTo>
                    <a:pt x="124930" y="19937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320"/>
            <p:cNvSpPr/>
            <p:nvPr/>
          </p:nvSpPr>
          <p:spPr>
            <a:xfrm>
              <a:off x="4223742" y="2620612"/>
              <a:ext cx="196454" cy="120803"/>
            </a:xfrm>
            <a:custGeom>
              <a:avLst/>
              <a:gdLst/>
              <a:ahLst/>
              <a:cxnLst/>
              <a:rect l="0" t="0" r="0" b="0"/>
              <a:pathLst>
                <a:path w="196454" h="120803">
                  <a:moveTo>
                    <a:pt x="0" y="22576"/>
                  </a:moveTo>
                  <a:lnTo>
                    <a:pt x="0" y="27316"/>
                  </a:lnTo>
                  <a:lnTo>
                    <a:pt x="7689" y="46514"/>
                  </a:lnTo>
                  <a:lnTo>
                    <a:pt x="23096" y="70566"/>
                  </a:lnTo>
                  <a:lnTo>
                    <a:pt x="35308" y="109710"/>
                  </a:lnTo>
                  <a:lnTo>
                    <a:pt x="35597" y="115972"/>
                  </a:lnTo>
                  <a:lnTo>
                    <a:pt x="36630" y="117582"/>
                  </a:lnTo>
                  <a:lnTo>
                    <a:pt x="38311" y="118655"/>
                  </a:lnTo>
                  <a:lnTo>
                    <a:pt x="40423" y="119371"/>
                  </a:lnTo>
                  <a:lnTo>
                    <a:pt x="40840" y="119848"/>
                  </a:lnTo>
                  <a:lnTo>
                    <a:pt x="40125" y="120166"/>
                  </a:lnTo>
                  <a:lnTo>
                    <a:pt x="38657" y="120378"/>
                  </a:lnTo>
                  <a:lnTo>
                    <a:pt x="38669" y="119527"/>
                  </a:lnTo>
                  <a:lnTo>
                    <a:pt x="43665" y="113076"/>
                  </a:lnTo>
                  <a:lnTo>
                    <a:pt x="44562" y="94809"/>
                  </a:lnTo>
                  <a:lnTo>
                    <a:pt x="45624" y="73738"/>
                  </a:lnTo>
                  <a:lnTo>
                    <a:pt x="59878" y="46515"/>
                  </a:lnTo>
                  <a:lnTo>
                    <a:pt x="78413" y="19688"/>
                  </a:lnTo>
                  <a:lnTo>
                    <a:pt x="92466" y="9593"/>
                  </a:lnTo>
                  <a:lnTo>
                    <a:pt x="106606" y="3034"/>
                  </a:lnTo>
                  <a:lnTo>
                    <a:pt x="109766" y="618"/>
                  </a:lnTo>
                  <a:lnTo>
                    <a:pt x="113858" y="0"/>
                  </a:lnTo>
                  <a:lnTo>
                    <a:pt x="135648" y="3899"/>
                  </a:lnTo>
                  <a:lnTo>
                    <a:pt x="142309" y="6999"/>
                  </a:lnTo>
                  <a:lnTo>
                    <a:pt x="154670" y="17073"/>
                  </a:lnTo>
                  <a:lnTo>
                    <a:pt x="158039" y="25422"/>
                  </a:lnTo>
                  <a:lnTo>
                    <a:pt x="171688" y="69160"/>
                  </a:lnTo>
                  <a:lnTo>
                    <a:pt x="176548" y="83011"/>
                  </a:lnTo>
                  <a:lnTo>
                    <a:pt x="178677" y="90115"/>
                  </a:lnTo>
                  <a:lnTo>
                    <a:pt x="185482" y="102761"/>
                  </a:lnTo>
                  <a:lnTo>
                    <a:pt x="186162" y="105798"/>
                  </a:lnTo>
                  <a:lnTo>
                    <a:pt x="196453" y="1208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321"/>
            <p:cNvSpPr/>
            <p:nvPr/>
          </p:nvSpPr>
          <p:spPr>
            <a:xfrm>
              <a:off x="4429816" y="2509242"/>
              <a:ext cx="222442" cy="210147"/>
            </a:xfrm>
            <a:custGeom>
              <a:avLst/>
              <a:gdLst/>
              <a:ahLst/>
              <a:cxnLst/>
              <a:rect l="0" t="0" r="0" b="0"/>
              <a:pathLst>
                <a:path w="222442" h="210147">
                  <a:moveTo>
                    <a:pt x="168973" y="0"/>
                  </a:moveTo>
                  <a:lnTo>
                    <a:pt x="168973" y="4741"/>
                  </a:lnTo>
                  <a:lnTo>
                    <a:pt x="169965" y="6137"/>
                  </a:lnTo>
                  <a:lnTo>
                    <a:pt x="171619" y="7068"/>
                  </a:lnTo>
                  <a:lnTo>
                    <a:pt x="173713" y="7689"/>
                  </a:lnTo>
                  <a:lnTo>
                    <a:pt x="181402" y="13302"/>
                  </a:lnTo>
                  <a:lnTo>
                    <a:pt x="184419" y="21126"/>
                  </a:lnTo>
                  <a:lnTo>
                    <a:pt x="188763" y="36687"/>
                  </a:lnTo>
                  <a:lnTo>
                    <a:pt x="192651" y="49048"/>
                  </a:lnTo>
                  <a:lnTo>
                    <a:pt x="201626" y="92476"/>
                  </a:lnTo>
                  <a:lnTo>
                    <a:pt x="209028" y="134364"/>
                  </a:lnTo>
                  <a:lnTo>
                    <a:pt x="213218" y="175131"/>
                  </a:lnTo>
                  <a:lnTo>
                    <a:pt x="213502" y="188593"/>
                  </a:lnTo>
                  <a:lnTo>
                    <a:pt x="216214" y="195605"/>
                  </a:lnTo>
                  <a:lnTo>
                    <a:pt x="221299" y="203452"/>
                  </a:lnTo>
                  <a:lnTo>
                    <a:pt x="222304" y="210146"/>
                  </a:lnTo>
                  <a:lnTo>
                    <a:pt x="222441" y="208161"/>
                  </a:lnTo>
                  <a:lnTo>
                    <a:pt x="221486" y="207235"/>
                  </a:lnTo>
                  <a:lnTo>
                    <a:pt x="215400" y="204940"/>
                  </a:lnTo>
                  <a:lnTo>
                    <a:pt x="210113" y="200886"/>
                  </a:lnTo>
                  <a:lnTo>
                    <a:pt x="196649" y="184063"/>
                  </a:lnTo>
                  <a:lnTo>
                    <a:pt x="156544" y="163930"/>
                  </a:lnTo>
                  <a:lnTo>
                    <a:pt x="114934" y="148857"/>
                  </a:lnTo>
                  <a:lnTo>
                    <a:pt x="70686" y="136595"/>
                  </a:lnTo>
                  <a:lnTo>
                    <a:pt x="33219" y="135287"/>
                  </a:lnTo>
                  <a:lnTo>
                    <a:pt x="7180" y="141680"/>
                  </a:lnTo>
                  <a:lnTo>
                    <a:pt x="4556" y="143071"/>
                  </a:lnTo>
                  <a:lnTo>
                    <a:pt x="2807" y="144990"/>
                  </a:lnTo>
                  <a:lnTo>
                    <a:pt x="864" y="149768"/>
                  </a:lnTo>
                  <a:lnTo>
                    <a:pt x="0" y="155199"/>
                  </a:lnTo>
                  <a:lnTo>
                    <a:pt x="2262" y="160920"/>
                  </a:lnTo>
                  <a:lnTo>
                    <a:pt x="4254" y="163835"/>
                  </a:lnTo>
                  <a:lnTo>
                    <a:pt x="21710" y="175642"/>
                  </a:lnTo>
                  <a:lnTo>
                    <a:pt x="54857" y="190503"/>
                  </a:lnTo>
                  <a:lnTo>
                    <a:pt x="95132" y="195278"/>
                  </a:lnTo>
                  <a:lnTo>
                    <a:pt x="132780" y="196221"/>
                  </a:lnTo>
                  <a:lnTo>
                    <a:pt x="175856" y="197415"/>
                  </a:lnTo>
                  <a:lnTo>
                    <a:pt x="195762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SMARTInkShape-Group58"/>
          <p:cNvGrpSpPr/>
          <p:nvPr/>
        </p:nvGrpSpPr>
        <p:grpSpPr>
          <a:xfrm>
            <a:off x="2911078" y="2634258"/>
            <a:ext cx="241103" cy="151806"/>
            <a:chOff x="2911078" y="2634258"/>
            <a:chExt cx="241103" cy="151806"/>
          </a:xfrm>
        </p:grpSpPr>
        <p:sp>
          <p:nvSpPr>
            <p:cNvPr id="360" name="SMARTInkShape-322"/>
            <p:cNvSpPr/>
            <p:nvPr/>
          </p:nvSpPr>
          <p:spPr>
            <a:xfrm>
              <a:off x="2911078" y="2634258"/>
              <a:ext cx="26790" cy="151806"/>
            </a:xfrm>
            <a:custGeom>
              <a:avLst/>
              <a:gdLst/>
              <a:ahLst/>
              <a:cxnLst/>
              <a:rect l="0" t="0" r="0" b="0"/>
              <a:pathLst>
                <a:path w="26790" h="151806">
                  <a:moveTo>
                    <a:pt x="0" y="0"/>
                  </a:moveTo>
                  <a:lnTo>
                    <a:pt x="0" y="4740"/>
                  </a:lnTo>
                  <a:lnTo>
                    <a:pt x="8378" y="30814"/>
                  </a:lnTo>
                  <a:lnTo>
                    <a:pt x="8881" y="69929"/>
                  </a:lnTo>
                  <a:lnTo>
                    <a:pt x="9915" y="101005"/>
                  </a:lnTo>
                  <a:lnTo>
                    <a:pt x="18606" y="139545"/>
                  </a:lnTo>
                  <a:lnTo>
                    <a:pt x="26789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323"/>
            <p:cNvSpPr/>
            <p:nvPr/>
          </p:nvSpPr>
          <p:spPr>
            <a:xfrm>
              <a:off x="3000375" y="2639242"/>
              <a:ext cx="151806" cy="124820"/>
            </a:xfrm>
            <a:custGeom>
              <a:avLst/>
              <a:gdLst/>
              <a:ahLst/>
              <a:cxnLst/>
              <a:rect l="0" t="0" r="0" b="0"/>
              <a:pathLst>
                <a:path w="151806" h="124820">
                  <a:moveTo>
                    <a:pt x="0" y="21805"/>
                  </a:moveTo>
                  <a:lnTo>
                    <a:pt x="7688" y="29493"/>
                  </a:lnTo>
                  <a:lnTo>
                    <a:pt x="8821" y="38314"/>
                  </a:lnTo>
                  <a:lnTo>
                    <a:pt x="13638" y="44005"/>
                  </a:lnTo>
                  <a:lnTo>
                    <a:pt x="15983" y="51846"/>
                  </a:lnTo>
                  <a:lnTo>
                    <a:pt x="17858" y="95652"/>
                  </a:lnTo>
                  <a:lnTo>
                    <a:pt x="17859" y="98282"/>
                  </a:lnTo>
                  <a:lnTo>
                    <a:pt x="17859" y="80889"/>
                  </a:lnTo>
                  <a:lnTo>
                    <a:pt x="31162" y="41233"/>
                  </a:lnTo>
                  <a:lnTo>
                    <a:pt x="44832" y="22403"/>
                  </a:lnTo>
                  <a:lnTo>
                    <a:pt x="51675" y="16118"/>
                  </a:lnTo>
                  <a:lnTo>
                    <a:pt x="73184" y="1004"/>
                  </a:lnTo>
                  <a:lnTo>
                    <a:pt x="76570" y="0"/>
                  </a:lnTo>
                  <a:lnTo>
                    <a:pt x="79820" y="323"/>
                  </a:lnTo>
                  <a:lnTo>
                    <a:pt x="89135" y="2872"/>
                  </a:lnTo>
                  <a:lnTo>
                    <a:pt x="96170" y="4461"/>
                  </a:lnTo>
                  <a:lnTo>
                    <a:pt x="105912" y="8474"/>
                  </a:lnTo>
                  <a:lnTo>
                    <a:pt x="114210" y="16211"/>
                  </a:lnTo>
                  <a:lnTo>
                    <a:pt x="129730" y="36943"/>
                  </a:lnTo>
                  <a:lnTo>
                    <a:pt x="141469" y="81462"/>
                  </a:lnTo>
                  <a:lnTo>
                    <a:pt x="144896" y="90653"/>
                  </a:lnTo>
                  <a:lnTo>
                    <a:pt x="148734" y="98044"/>
                  </a:lnTo>
                  <a:lnTo>
                    <a:pt x="151198" y="110874"/>
                  </a:lnTo>
                  <a:lnTo>
                    <a:pt x="151781" y="124819"/>
                  </a:lnTo>
                  <a:lnTo>
                    <a:pt x="151805" y="12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SMARTInkShape-Group59"/>
          <p:cNvGrpSpPr/>
          <p:nvPr/>
        </p:nvGrpSpPr>
        <p:grpSpPr>
          <a:xfrm>
            <a:off x="1419820" y="2554060"/>
            <a:ext cx="1232298" cy="365949"/>
            <a:chOff x="1419820" y="2554060"/>
            <a:chExt cx="1232298" cy="365949"/>
          </a:xfrm>
        </p:grpSpPr>
        <p:sp>
          <p:nvSpPr>
            <p:cNvPr id="363" name="SMARTInkShape-324"/>
            <p:cNvSpPr/>
            <p:nvPr/>
          </p:nvSpPr>
          <p:spPr>
            <a:xfrm>
              <a:off x="1491258" y="2598539"/>
              <a:ext cx="14075" cy="187525"/>
            </a:xfrm>
            <a:custGeom>
              <a:avLst/>
              <a:gdLst/>
              <a:ahLst/>
              <a:cxnLst/>
              <a:rect l="0" t="0" r="0" b="0"/>
              <a:pathLst>
                <a:path w="14075" h="187525">
                  <a:moveTo>
                    <a:pt x="0" y="0"/>
                  </a:moveTo>
                  <a:lnTo>
                    <a:pt x="992" y="39902"/>
                  </a:lnTo>
                  <a:lnTo>
                    <a:pt x="8102" y="74520"/>
                  </a:lnTo>
                  <a:lnTo>
                    <a:pt x="8881" y="116092"/>
                  </a:lnTo>
                  <a:lnTo>
                    <a:pt x="8927" y="157758"/>
                  </a:lnTo>
                  <a:lnTo>
                    <a:pt x="11574" y="167018"/>
                  </a:lnTo>
                  <a:lnTo>
                    <a:pt x="13669" y="170877"/>
                  </a:lnTo>
                  <a:lnTo>
                    <a:pt x="14074" y="174441"/>
                  </a:lnTo>
                  <a:lnTo>
                    <a:pt x="8930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325"/>
            <p:cNvSpPr/>
            <p:nvPr/>
          </p:nvSpPr>
          <p:spPr>
            <a:xfrm>
              <a:off x="1419820" y="2669977"/>
              <a:ext cx="223244" cy="17032"/>
            </a:xfrm>
            <a:custGeom>
              <a:avLst/>
              <a:gdLst/>
              <a:ahLst/>
              <a:cxnLst/>
              <a:rect l="0" t="0" r="0" b="0"/>
              <a:pathLst>
                <a:path w="223244" h="17032">
                  <a:moveTo>
                    <a:pt x="0" y="8929"/>
                  </a:moveTo>
                  <a:lnTo>
                    <a:pt x="12429" y="8929"/>
                  </a:lnTo>
                  <a:lnTo>
                    <a:pt x="18092" y="11575"/>
                  </a:lnTo>
                  <a:lnTo>
                    <a:pt x="20991" y="13670"/>
                  </a:lnTo>
                  <a:lnTo>
                    <a:pt x="46039" y="17031"/>
                  </a:lnTo>
                  <a:lnTo>
                    <a:pt x="66007" y="16621"/>
                  </a:lnTo>
                  <a:lnTo>
                    <a:pt x="107617" y="10138"/>
                  </a:lnTo>
                  <a:lnTo>
                    <a:pt x="151866" y="9089"/>
                  </a:lnTo>
                  <a:lnTo>
                    <a:pt x="189332" y="7958"/>
                  </a:lnTo>
                  <a:lnTo>
                    <a:pt x="22324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326"/>
            <p:cNvSpPr/>
            <p:nvPr/>
          </p:nvSpPr>
          <p:spPr>
            <a:xfrm>
              <a:off x="1616273" y="2661047"/>
              <a:ext cx="80369" cy="116008"/>
            </a:xfrm>
            <a:custGeom>
              <a:avLst/>
              <a:gdLst/>
              <a:ahLst/>
              <a:cxnLst/>
              <a:rect l="0" t="0" r="0" b="0"/>
              <a:pathLst>
                <a:path w="80369" h="116008">
                  <a:moveTo>
                    <a:pt x="0" y="0"/>
                  </a:moveTo>
                  <a:lnTo>
                    <a:pt x="0" y="21249"/>
                  </a:lnTo>
                  <a:lnTo>
                    <a:pt x="8685" y="60285"/>
                  </a:lnTo>
                  <a:lnTo>
                    <a:pt x="9850" y="74527"/>
                  </a:lnTo>
                  <a:lnTo>
                    <a:pt x="16609" y="91896"/>
                  </a:lnTo>
                  <a:lnTo>
                    <a:pt x="17857" y="116007"/>
                  </a:lnTo>
                  <a:lnTo>
                    <a:pt x="13119" y="111322"/>
                  </a:lnTo>
                  <a:lnTo>
                    <a:pt x="10792" y="106362"/>
                  </a:lnTo>
                  <a:lnTo>
                    <a:pt x="8962" y="64074"/>
                  </a:lnTo>
                  <a:lnTo>
                    <a:pt x="13680" y="47207"/>
                  </a:lnTo>
                  <a:lnTo>
                    <a:pt x="21362" y="34382"/>
                  </a:lnTo>
                  <a:lnTo>
                    <a:pt x="46430" y="7338"/>
                  </a:lnTo>
                  <a:lnTo>
                    <a:pt x="55693" y="3261"/>
                  </a:lnTo>
                  <a:lnTo>
                    <a:pt x="803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327"/>
            <p:cNvSpPr/>
            <p:nvPr/>
          </p:nvSpPr>
          <p:spPr>
            <a:xfrm>
              <a:off x="1723985" y="2652607"/>
              <a:ext cx="178039" cy="133457"/>
            </a:xfrm>
            <a:custGeom>
              <a:avLst/>
              <a:gdLst/>
              <a:ahLst/>
              <a:cxnLst/>
              <a:rect l="0" t="0" r="0" b="0"/>
              <a:pathLst>
                <a:path w="178039" h="133457">
                  <a:moveTo>
                    <a:pt x="133390" y="44159"/>
                  </a:moveTo>
                  <a:lnTo>
                    <a:pt x="133390" y="36470"/>
                  </a:lnTo>
                  <a:lnTo>
                    <a:pt x="120961" y="22909"/>
                  </a:lnTo>
                  <a:lnTo>
                    <a:pt x="115298" y="19832"/>
                  </a:lnTo>
                  <a:lnTo>
                    <a:pt x="109474" y="17471"/>
                  </a:lnTo>
                  <a:lnTo>
                    <a:pt x="85572" y="3227"/>
                  </a:lnTo>
                  <a:lnTo>
                    <a:pt x="73692" y="611"/>
                  </a:lnTo>
                  <a:lnTo>
                    <a:pt x="63532" y="0"/>
                  </a:lnTo>
                  <a:lnTo>
                    <a:pt x="55048" y="2374"/>
                  </a:lnTo>
                  <a:lnTo>
                    <a:pt x="41517" y="11982"/>
                  </a:lnTo>
                  <a:lnTo>
                    <a:pt x="19218" y="36087"/>
                  </a:lnTo>
                  <a:lnTo>
                    <a:pt x="3666" y="64116"/>
                  </a:lnTo>
                  <a:lnTo>
                    <a:pt x="695" y="76750"/>
                  </a:lnTo>
                  <a:lnTo>
                    <a:pt x="0" y="87087"/>
                  </a:lnTo>
                  <a:lnTo>
                    <a:pt x="2338" y="95649"/>
                  </a:lnTo>
                  <a:lnTo>
                    <a:pt x="11922" y="109231"/>
                  </a:lnTo>
                  <a:lnTo>
                    <a:pt x="17558" y="112767"/>
                  </a:lnTo>
                  <a:lnTo>
                    <a:pt x="24362" y="114339"/>
                  </a:lnTo>
                  <a:lnTo>
                    <a:pt x="34001" y="115037"/>
                  </a:lnTo>
                  <a:lnTo>
                    <a:pt x="42254" y="112702"/>
                  </a:lnTo>
                  <a:lnTo>
                    <a:pt x="79212" y="88732"/>
                  </a:lnTo>
                  <a:lnTo>
                    <a:pt x="85499" y="81828"/>
                  </a:lnTo>
                  <a:lnTo>
                    <a:pt x="103939" y="53638"/>
                  </a:lnTo>
                  <a:lnTo>
                    <a:pt x="106251" y="38278"/>
                  </a:lnTo>
                  <a:lnTo>
                    <a:pt x="106445" y="32285"/>
                  </a:lnTo>
                  <a:lnTo>
                    <a:pt x="105505" y="30289"/>
                  </a:lnTo>
                  <a:lnTo>
                    <a:pt x="103886" y="28960"/>
                  </a:lnTo>
                  <a:lnTo>
                    <a:pt x="98899" y="26825"/>
                  </a:lnTo>
                  <a:lnTo>
                    <a:pt x="104051" y="33532"/>
                  </a:lnTo>
                  <a:lnTo>
                    <a:pt x="105845" y="41561"/>
                  </a:lnTo>
                  <a:lnTo>
                    <a:pt x="107369" y="51216"/>
                  </a:lnTo>
                  <a:lnTo>
                    <a:pt x="113664" y="65212"/>
                  </a:lnTo>
                  <a:lnTo>
                    <a:pt x="136410" y="104105"/>
                  </a:lnTo>
                  <a:lnTo>
                    <a:pt x="150049" y="121672"/>
                  </a:lnTo>
                  <a:lnTo>
                    <a:pt x="158323" y="128218"/>
                  </a:lnTo>
                  <a:lnTo>
                    <a:pt x="168559" y="131904"/>
                  </a:lnTo>
                  <a:lnTo>
                    <a:pt x="178038" y="133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328"/>
            <p:cNvSpPr/>
            <p:nvPr/>
          </p:nvSpPr>
          <p:spPr>
            <a:xfrm>
              <a:off x="1919883" y="2687836"/>
              <a:ext cx="40596" cy="223243"/>
            </a:xfrm>
            <a:custGeom>
              <a:avLst/>
              <a:gdLst/>
              <a:ahLst/>
              <a:cxnLst/>
              <a:rect l="0" t="0" r="0" b="0"/>
              <a:pathLst>
                <a:path w="40596" h="223243">
                  <a:moveTo>
                    <a:pt x="0" y="0"/>
                  </a:moveTo>
                  <a:lnTo>
                    <a:pt x="4740" y="4740"/>
                  </a:lnTo>
                  <a:lnTo>
                    <a:pt x="7068" y="12359"/>
                  </a:lnTo>
                  <a:lnTo>
                    <a:pt x="8881" y="52909"/>
                  </a:lnTo>
                  <a:lnTo>
                    <a:pt x="11561" y="73885"/>
                  </a:lnTo>
                  <a:lnTo>
                    <a:pt x="18022" y="116408"/>
                  </a:lnTo>
                  <a:lnTo>
                    <a:pt x="25438" y="160777"/>
                  </a:lnTo>
                  <a:lnTo>
                    <a:pt x="34359" y="201887"/>
                  </a:lnTo>
                  <a:lnTo>
                    <a:pt x="37760" y="211436"/>
                  </a:lnTo>
                  <a:lnTo>
                    <a:pt x="40056" y="215371"/>
                  </a:lnTo>
                  <a:lnTo>
                    <a:pt x="40595" y="217995"/>
                  </a:lnTo>
                  <a:lnTo>
                    <a:pt x="39961" y="219744"/>
                  </a:lnTo>
                  <a:lnTo>
                    <a:pt x="35719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329"/>
            <p:cNvSpPr/>
            <p:nvPr/>
          </p:nvSpPr>
          <p:spPr>
            <a:xfrm>
              <a:off x="1955602" y="2911078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330"/>
            <p:cNvSpPr/>
            <p:nvPr/>
          </p:nvSpPr>
          <p:spPr>
            <a:xfrm>
              <a:off x="1910953" y="2657359"/>
              <a:ext cx="169064" cy="155494"/>
            </a:xfrm>
            <a:custGeom>
              <a:avLst/>
              <a:gdLst/>
              <a:ahLst/>
              <a:cxnLst/>
              <a:rect l="0" t="0" r="0" b="0"/>
              <a:pathLst>
                <a:path w="169064" h="155494">
                  <a:moveTo>
                    <a:pt x="0" y="39407"/>
                  </a:moveTo>
                  <a:lnTo>
                    <a:pt x="4741" y="34666"/>
                  </a:lnTo>
                  <a:lnTo>
                    <a:pt x="7068" y="29693"/>
                  </a:lnTo>
                  <a:lnTo>
                    <a:pt x="7688" y="26978"/>
                  </a:lnTo>
                  <a:lnTo>
                    <a:pt x="9095" y="25168"/>
                  </a:lnTo>
                  <a:lnTo>
                    <a:pt x="48133" y="3519"/>
                  </a:lnTo>
                  <a:lnTo>
                    <a:pt x="55901" y="598"/>
                  </a:lnTo>
                  <a:lnTo>
                    <a:pt x="69824" y="0"/>
                  </a:lnTo>
                  <a:lnTo>
                    <a:pt x="100991" y="10331"/>
                  </a:lnTo>
                  <a:lnTo>
                    <a:pt x="135681" y="29355"/>
                  </a:lnTo>
                  <a:lnTo>
                    <a:pt x="151768" y="45909"/>
                  </a:lnTo>
                  <a:lnTo>
                    <a:pt x="162818" y="63382"/>
                  </a:lnTo>
                  <a:lnTo>
                    <a:pt x="167636" y="81127"/>
                  </a:lnTo>
                  <a:lnTo>
                    <a:pt x="169063" y="98952"/>
                  </a:lnTo>
                  <a:lnTo>
                    <a:pt x="164105" y="110851"/>
                  </a:lnTo>
                  <a:lnTo>
                    <a:pt x="149494" y="129917"/>
                  </a:lnTo>
                  <a:lnTo>
                    <a:pt x="118599" y="149385"/>
                  </a:lnTo>
                  <a:lnTo>
                    <a:pt x="89022" y="154286"/>
                  </a:lnTo>
                  <a:lnTo>
                    <a:pt x="44649" y="155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331"/>
            <p:cNvSpPr/>
            <p:nvPr/>
          </p:nvSpPr>
          <p:spPr>
            <a:xfrm>
              <a:off x="2107406" y="2669977"/>
              <a:ext cx="35720" cy="241102"/>
            </a:xfrm>
            <a:custGeom>
              <a:avLst/>
              <a:gdLst/>
              <a:ahLst/>
              <a:cxnLst/>
              <a:rect l="0" t="0" r="0" b="0"/>
              <a:pathLst>
                <a:path w="35720" h="241102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5949" y="48098"/>
                  </a:lnTo>
                  <a:lnTo>
                    <a:pt x="17608" y="89751"/>
                  </a:lnTo>
                  <a:lnTo>
                    <a:pt x="20456" y="122459"/>
                  </a:lnTo>
                  <a:lnTo>
                    <a:pt x="24913" y="144763"/>
                  </a:lnTo>
                  <a:lnTo>
                    <a:pt x="26542" y="186779"/>
                  </a:lnTo>
                  <a:lnTo>
                    <a:pt x="27708" y="206264"/>
                  </a:lnTo>
                  <a:lnTo>
                    <a:pt x="34885" y="228750"/>
                  </a:lnTo>
                  <a:lnTo>
                    <a:pt x="35719" y="241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332"/>
            <p:cNvSpPr/>
            <p:nvPr/>
          </p:nvSpPr>
          <p:spPr>
            <a:xfrm>
              <a:off x="2089547" y="2662207"/>
              <a:ext cx="168696" cy="123857"/>
            </a:xfrm>
            <a:custGeom>
              <a:avLst/>
              <a:gdLst/>
              <a:ahLst/>
              <a:cxnLst/>
              <a:rect l="0" t="0" r="0" b="0"/>
              <a:pathLst>
                <a:path w="168696" h="123857">
                  <a:moveTo>
                    <a:pt x="0" y="52418"/>
                  </a:moveTo>
                  <a:lnTo>
                    <a:pt x="0" y="47678"/>
                  </a:lnTo>
                  <a:lnTo>
                    <a:pt x="7688" y="28479"/>
                  </a:lnTo>
                  <a:lnTo>
                    <a:pt x="13302" y="21733"/>
                  </a:lnTo>
                  <a:lnTo>
                    <a:pt x="42317" y="4712"/>
                  </a:lnTo>
                  <a:lnTo>
                    <a:pt x="71749" y="0"/>
                  </a:lnTo>
                  <a:lnTo>
                    <a:pt x="91483" y="176"/>
                  </a:lnTo>
                  <a:lnTo>
                    <a:pt x="133068" y="14101"/>
                  </a:lnTo>
                  <a:lnTo>
                    <a:pt x="153101" y="28349"/>
                  </a:lnTo>
                  <a:lnTo>
                    <a:pt x="162303" y="37752"/>
                  </a:lnTo>
                  <a:lnTo>
                    <a:pt x="166392" y="45239"/>
                  </a:lnTo>
                  <a:lnTo>
                    <a:pt x="168695" y="55031"/>
                  </a:lnTo>
                  <a:lnTo>
                    <a:pt x="164636" y="68957"/>
                  </a:lnTo>
                  <a:lnTo>
                    <a:pt x="157150" y="80910"/>
                  </a:lnTo>
                  <a:lnTo>
                    <a:pt x="138602" y="93838"/>
                  </a:lnTo>
                  <a:lnTo>
                    <a:pt x="95505" y="114911"/>
                  </a:lnTo>
                  <a:lnTo>
                    <a:pt x="66711" y="122089"/>
                  </a:lnTo>
                  <a:lnTo>
                    <a:pt x="22198" y="123825"/>
                  </a:lnTo>
                  <a:lnTo>
                    <a:pt x="17859" y="1238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33"/>
            <p:cNvSpPr/>
            <p:nvPr/>
          </p:nvSpPr>
          <p:spPr>
            <a:xfrm>
              <a:off x="2169914" y="2670022"/>
              <a:ext cx="267892" cy="116004"/>
            </a:xfrm>
            <a:custGeom>
              <a:avLst/>
              <a:gdLst/>
              <a:ahLst/>
              <a:cxnLst/>
              <a:rect l="0" t="0" r="0" b="0"/>
              <a:pathLst>
                <a:path w="267892" h="116004">
                  <a:moveTo>
                    <a:pt x="0" y="89251"/>
                  </a:moveTo>
                  <a:lnTo>
                    <a:pt x="34002" y="88259"/>
                  </a:lnTo>
                  <a:lnTo>
                    <a:pt x="74864" y="80157"/>
                  </a:lnTo>
                  <a:lnTo>
                    <a:pt x="118187" y="71300"/>
                  </a:lnTo>
                  <a:lnTo>
                    <a:pt x="160683" y="60421"/>
                  </a:lnTo>
                  <a:lnTo>
                    <a:pt x="175933" y="52928"/>
                  </a:lnTo>
                  <a:lnTo>
                    <a:pt x="189974" y="41507"/>
                  </a:lnTo>
                  <a:lnTo>
                    <a:pt x="193574" y="35620"/>
                  </a:lnTo>
                  <a:lnTo>
                    <a:pt x="196166" y="29697"/>
                  </a:lnTo>
                  <a:lnTo>
                    <a:pt x="200625" y="23757"/>
                  </a:lnTo>
                  <a:lnTo>
                    <a:pt x="201219" y="20784"/>
                  </a:lnTo>
                  <a:lnTo>
                    <a:pt x="200623" y="17809"/>
                  </a:lnTo>
                  <a:lnTo>
                    <a:pt x="198306" y="11859"/>
                  </a:lnTo>
                  <a:lnTo>
                    <a:pt x="197277" y="5907"/>
                  </a:lnTo>
                  <a:lnTo>
                    <a:pt x="196010" y="3923"/>
                  </a:lnTo>
                  <a:lnTo>
                    <a:pt x="194173" y="2600"/>
                  </a:lnTo>
                  <a:lnTo>
                    <a:pt x="189487" y="1130"/>
                  </a:lnTo>
                  <a:lnTo>
                    <a:pt x="161908" y="0"/>
                  </a:lnTo>
                  <a:lnTo>
                    <a:pt x="153649" y="2621"/>
                  </a:lnTo>
                  <a:lnTo>
                    <a:pt x="135522" y="17128"/>
                  </a:lnTo>
                  <a:lnTo>
                    <a:pt x="119962" y="32965"/>
                  </a:lnTo>
                  <a:lnTo>
                    <a:pt x="111392" y="47549"/>
                  </a:lnTo>
                  <a:lnTo>
                    <a:pt x="108411" y="59587"/>
                  </a:lnTo>
                  <a:lnTo>
                    <a:pt x="107714" y="69783"/>
                  </a:lnTo>
                  <a:lnTo>
                    <a:pt x="110050" y="78284"/>
                  </a:lnTo>
                  <a:lnTo>
                    <a:pt x="123412" y="101073"/>
                  </a:lnTo>
                  <a:lnTo>
                    <a:pt x="132902" y="108727"/>
                  </a:lnTo>
                  <a:lnTo>
                    <a:pt x="143734" y="112790"/>
                  </a:lnTo>
                  <a:lnTo>
                    <a:pt x="181315" y="115755"/>
                  </a:lnTo>
                  <a:lnTo>
                    <a:pt x="222608" y="116003"/>
                  </a:lnTo>
                  <a:lnTo>
                    <a:pt x="243008" y="115037"/>
                  </a:lnTo>
                  <a:lnTo>
                    <a:pt x="267891" y="107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34"/>
            <p:cNvSpPr/>
            <p:nvPr/>
          </p:nvSpPr>
          <p:spPr>
            <a:xfrm>
              <a:off x="2430652" y="2554060"/>
              <a:ext cx="221466" cy="240933"/>
            </a:xfrm>
            <a:custGeom>
              <a:avLst/>
              <a:gdLst/>
              <a:ahLst/>
              <a:cxnLst/>
              <a:rect l="0" t="0" r="0" b="0"/>
              <a:pathLst>
                <a:path w="221466" h="240933">
                  <a:moveTo>
                    <a:pt x="132168" y="124846"/>
                  </a:moveTo>
                  <a:lnTo>
                    <a:pt x="127428" y="120106"/>
                  </a:lnTo>
                  <a:lnTo>
                    <a:pt x="122455" y="117778"/>
                  </a:lnTo>
                  <a:lnTo>
                    <a:pt x="100564" y="116025"/>
                  </a:lnTo>
                  <a:lnTo>
                    <a:pt x="63807" y="123615"/>
                  </a:lnTo>
                  <a:lnTo>
                    <a:pt x="51845" y="129591"/>
                  </a:lnTo>
                  <a:lnTo>
                    <a:pt x="13262" y="163469"/>
                  </a:lnTo>
                  <a:lnTo>
                    <a:pt x="2223" y="181570"/>
                  </a:lnTo>
                  <a:lnTo>
                    <a:pt x="0" y="189083"/>
                  </a:lnTo>
                  <a:lnTo>
                    <a:pt x="400" y="192475"/>
                  </a:lnTo>
                  <a:lnTo>
                    <a:pt x="3490" y="198891"/>
                  </a:lnTo>
                  <a:lnTo>
                    <a:pt x="5703" y="200998"/>
                  </a:lnTo>
                  <a:lnTo>
                    <a:pt x="10808" y="203340"/>
                  </a:lnTo>
                  <a:lnTo>
                    <a:pt x="49365" y="205165"/>
                  </a:lnTo>
                  <a:lnTo>
                    <a:pt x="60971" y="199900"/>
                  </a:lnTo>
                  <a:lnTo>
                    <a:pt x="102417" y="170919"/>
                  </a:lnTo>
                  <a:lnTo>
                    <a:pt x="130434" y="136616"/>
                  </a:lnTo>
                  <a:lnTo>
                    <a:pt x="136358" y="122140"/>
                  </a:lnTo>
                  <a:lnTo>
                    <a:pt x="147750" y="78099"/>
                  </a:lnTo>
                  <a:lnTo>
                    <a:pt x="149828" y="36149"/>
                  </a:lnTo>
                  <a:lnTo>
                    <a:pt x="148947" y="24902"/>
                  </a:lnTo>
                  <a:lnTo>
                    <a:pt x="141130" y="0"/>
                  </a:lnTo>
                  <a:lnTo>
                    <a:pt x="141099" y="40555"/>
                  </a:lnTo>
                  <a:lnTo>
                    <a:pt x="142090" y="83430"/>
                  </a:lnTo>
                  <a:lnTo>
                    <a:pt x="148786" y="125272"/>
                  </a:lnTo>
                  <a:lnTo>
                    <a:pt x="159578" y="162483"/>
                  </a:lnTo>
                  <a:lnTo>
                    <a:pt x="173922" y="197345"/>
                  </a:lnTo>
                  <a:lnTo>
                    <a:pt x="191707" y="224811"/>
                  </a:lnTo>
                  <a:lnTo>
                    <a:pt x="209560" y="237508"/>
                  </a:lnTo>
                  <a:lnTo>
                    <a:pt x="221465" y="240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SMARTInkShape-Group60"/>
          <p:cNvGrpSpPr/>
          <p:nvPr/>
        </p:nvGrpSpPr>
        <p:grpSpPr>
          <a:xfrm>
            <a:off x="7804547" y="2196703"/>
            <a:ext cx="1125142" cy="214314"/>
            <a:chOff x="7804547" y="2196703"/>
            <a:chExt cx="1125142" cy="214314"/>
          </a:xfrm>
        </p:grpSpPr>
        <p:sp>
          <p:nvSpPr>
            <p:cNvPr id="375" name="SMARTInkShape-335"/>
            <p:cNvSpPr/>
            <p:nvPr/>
          </p:nvSpPr>
          <p:spPr>
            <a:xfrm>
              <a:off x="7804547" y="2196703"/>
              <a:ext cx="176676" cy="178595"/>
            </a:xfrm>
            <a:custGeom>
              <a:avLst/>
              <a:gdLst/>
              <a:ahLst/>
              <a:cxnLst/>
              <a:rect l="0" t="0" r="0" b="0"/>
              <a:pathLst>
                <a:path w="176676" h="178595">
                  <a:moveTo>
                    <a:pt x="0" y="0"/>
                  </a:moveTo>
                  <a:lnTo>
                    <a:pt x="0" y="29812"/>
                  </a:lnTo>
                  <a:lnTo>
                    <a:pt x="11024" y="74317"/>
                  </a:lnTo>
                  <a:lnTo>
                    <a:pt x="19905" y="115555"/>
                  </a:lnTo>
                  <a:lnTo>
                    <a:pt x="25429" y="135053"/>
                  </a:lnTo>
                  <a:lnTo>
                    <a:pt x="26778" y="160197"/>
                  </a:lnTo>
                  <a:lnTo>
                    <a:pt x="26787" y="148259"/>
                  </a:lnTo>
                  <a:lnTo>
                    <a:pt x="28773" y="145472"/>
                  </a:lnTo>
                  <a:lnTo>
                    <a:pt x="66518" y="113908"/>
                  </a:lnTo>
                  <a:lnTo>
                    <a:pt x="107217" y="97838"/>
                  </a:lnTo>
                  <a:lnTo>
                    <a:pt x="119089" y="93093"/>
                  </a:lnTo>
                  <a:lnTo>
                    <a:pt x="148831" y="89797"/>
                  </a:lnTo>
                  <a:lnTo>
                    <a:pt x="158090" y="92165"/>
                  </a:lnTo>
                  <a:lnTo>
                    <a:pt x="172118" y="101770"/>
                  </a:lnTo>
                  <a:lnTo>
                    <a:pt x="175716" y="107408"/>
                  </a:lnTo>
                  <a:lnTo>
                    <a:pt x="176675" y="110301"/>
                  </a:lnTo>
                  <a:lnTo>
                    <a:pt x="176322" y="113222"/>
                  </a:lnTo>
                  <a:lnTo>
                    <a:pt x="173285" y="119112"/>
                  </a:lnTo>
                  <a:lnTo>
                    <a:pt x="165996" y="128007"/>
                  </a:lnTo>
                  <a:lnTo>
                    <a:pt x="136339" y="145853"/>
                  </a:lnTo>
                  <a:lnTo>
                    <a:pt x="100012" y="163380"/>
                  </a:lnTo>
                  <a:lnTo>
                    <a:pt x="87114" y="171832"/>
                  </a:lnTo>
                  <a:lnTo>
                    <a:pt x="68696" y="176591"/>
                  </a:lnTo>
                  <a:lnTo>
                    <a:pt x="25586" y="178516"/>
                  </a:lnTo>
                  <a:lnTo>
                    <a:pt x="17859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336"/>
            <p:cNvSpPr/>
            <p:nvPr/>
          </p:nvSpPr>
          <p:spPr>
            <a:xfrm>
              <a:off x="7902773" y="2277225"/>
              <a:ext cx="241103" cy="106469"/>
            </a:xfrm>
            <a:custGeom>
              <a:avLst/>
              <a:gdLst/>
              <a:ahLst/>
              <a:cxnLst/>
              <a:rect l="0" t="0" r="0" b="0"/>
              <a:pathLst>
                <a:path w="241103" h="106469">
                  <a:moveTo>
                    <a:pt x="0" y="53423"/>
                  </a:moveTo>
                  <a:lnTo>
                    <a:pt x="39293" y="53423"/>
                  </a:lnTo>
                  <a:lnTo>
                    <a:pt x="83205" y="61526"/>
                  </a:lnTo>
                  <a:lnTo>
                    <a:pt x="101162" y="63100"/>
                  </a:lnTo>
                  <a:lnTo>
                    <a:pt x="130964" y="70009"/>
                  </a:lnTo>
                  <a:lnTo>
                    <a:pt x="161947" y="63483"/>
                  </a:lnTo>
                  <a:lnTo>
                    <a:pt x="168880" y="60209"/>
                  </a:lnTo>
                  <a:lnTo>
                    <a:pt x="190455" y="41392"/>
                  </a:lnTo>
                  <a:lnTo>
                    <a:pt x="193787" y="35508"/>
                  </a:lnTo>
                  <a:lnTo>
                    <a:pt x="195926" y="23647"/>
                  </a:lnTo>
                  <a:lnTo>
                    <a:pt x="196408" y="5797"/>
                  </a:lnTo>
                  <a:lnTo>
                    <a:pt x="195430" y="3813"/>
                  </a:lnTo>
                  <a:lnTo>
                    <a:pt x="193787" y="2491"/>
                  </a:lnTo>
                  <a:lnTo>
                    <a:pt x="189315" y="1021"/>
                  </a:lnTo>
                  <a:lnTo>
                    <a:pt x="175462" y="0"/>
                  </a:lnTo>
                  <a:lnTo>
                    <a:pt x="169596" y="2560"/>
                  </a:lnTo>
                  <a:lnTo>
                    <a:pt x="139897" y="29658"/>
                  </a:lnTo>
                  <a:lnTo>
                    <a:pt x="136591" y="38231"/>
                  </a:lnTo>
                  <a:lnTo>
                    <a:pt x="134101" y="69703"/>
                  </a:lnTo>
                  <a:lnTo>
                    <a:pt x="136660" y="78188"/>
                  </a:lnTo>
                  <a:lnTo>
                    <a:pt x="138732" y="81839"/>
                  </a:lnTo>
                  <a:lnTo>
                    <a:pt x="151128" y="91719"/>
                  </a:lnTo>
                  <a:lnTo>
                    <a:pt x="172103" y="102954"/>
                  </a:lnTo>
                  <a:lnTo>
                    <a:pt x="184498" y="105802"/>
                  </a:lnTo>
                  <a:lnTo>
                    <a:pt x="194778" y="106468"/>
                  </a:lnTo>
                  <a:lnTo>
                    <a:pt x="224570" y="99266"/>
                  </a:lnTo>
                  <a:lnTo>
                    <a:pt x="231439" y="95957"/>
                  </a:lnTo>
                  <a:lnTo>
                    <a:pt x="241102" y="89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37"/>
            <p:cNvSpPr/>
            <p:nvPr/>
          </p:nvSpPr>
          <p:spPr>
            <a:xfrm>
              <a:off x="8206908" y="2277070"/>
              <a:ext cx="142351" cy="107000"/>
            </a:xfrm>
            <a:custGeom>
              <a:avLst/>
              <a:gdLst/>
              <a:ahLst/>
              <a:cxnLst/>
              <a:rect l="0" t="0" r="0" b="0"/>
              <a:pathLst>
                <a:path w="142351" h="107000">
                  <a:moveTo>
                    <a:pt x="97701" y="0"/>
                  </a:moveTo>
                  <a:lnTo>
                    <a:pt x="89139" y="0"/>
                  </a:lnTo>
                  <a:lnTo>
                    <a:pt x="97342" y="0"/>
                  </a:lnTo>
                  <a:lnTo>
                    <a:pt x="67784" y="0"/>
                  </a:lnTo>
                  <a:lnTo>
                    <a:pt x="61914" y="2646"/>
                  </a:lnTo>
                  <a:lnTo>
                    <a:pt x="23654" y="29812"/>
                  </a:lnTo>
                  <a:lnTo>
                    <a:pt x="5460" y="55318"/>
                  </a:lnTo>
                  <a:lnTo>
                    <a:pt x="2134" y="64604"/>
                  </a:lnTo>
                  <a:lnTo>
                    <a:pt x="0" y="81994"/>
                  </a:lnTo>
                  <a:lnTo>
                    <a:pt x="2354" y="88697"/>
                  </a:lnTo>
                  <a:lnTo>
                    <a:pt x="11950" y="101085"/>
                  </a:lnTo>
                  <a:lnTo>
                    <a:pt x="20233" y="104458"/>
                  </a:lnTo>
                  <a:lnTo>
                    <a:pt x="59176" y="106999"/>
                  </a:lnTo>
                  <a:lnTo>
                    <a:pt x="95863" y="97422"/>
                  </a:lnTo>
                  <a:lnTo>
                    <a:pt x="142350" y="803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38"/>
            <p:cNvSpPr/>
            <p:nvPr/>
          </p:nvSpPr>
          <p:spPr>
            <a:xfrm>
              <a:off x="8351034" y="2295297"/>
              <a:ext cx="221467" cy="97705"/>
            </a:xfrm>
            <a:custGeom>
              <a:avLst/>
              <a:gdLst/>
              <a:ahLst/>
              <a:cxnLst/>
              <a:rect l="0" t="0" r="0" b="0"/>
              <a:pathLst>
                <a:path w="221467" h="97705">
                  <a:moveTo>
                    <a:pt x="105380" y="8562"/>
                  </a:moveTo>
                  <a:lnTo>
                    <a:pt x="113942" y="0"/>
                  </a:lnTo>
                  <a:lnTo>
                    <a:pt x="114200" y="4482"/>
                  </a:lnTo>
                  <a:lnTo>
                    <a:pt x="115229" y="5842"/>
                  </a:lnTo>
                  <a:lnTo>
                    <a:pt x="121989" y="8204"/>
                  </a:lnTo>
                  <a:lnTo>
                    <a:pt x="122683" y="11049"/>
                  </a:lnTo>
                  <a:lnTo>
                    <a:pt x="123229" y="25069"/>
                  </a:lnTo>
                  <a:lnTo>
                    <a:pt x="122241" y="25520"/>
                  </a:lnTo>
                  <a:lnTo>
                    <a:pt x="115550" y="26303"/>
                  </a:lnTo>
                  <a:lnTo>
                    <a:pt x="115136" y="25350"/>
                  </a:lnTo>
                  <a:lnTo>
                    <a:pt x="114677" y="21646"/>
                  </a:lnTo>
                  <a:lnTo>
                    <a:pt x="113563" y="20261"/>
                  </a:lnTo>
                  <a:lnTo>
                    <a:pt x="105237" y="16743"/>
                  </a:lnTo>
                  <a:lnTo>
                    <a:pt x="98503" y="11427"/>
                  </a:lnTo>
                  <a:lnTo>
                    <a:pt x="90224" y="9411"/>
                  </a:lnTo>
                  <a:lnTo>
                    <a:pt x="75579" y="8674"/>
                  </a:lnTo>
                  <a:lnTo>
                    <a:pt x="45323" y="21001"/>
                  </a:lnTo>
                  <a:lnTo>
                    <a:pt x="22512" y="38375"/>
                  </a:lnTo>
                  <a:lnTo>
                    <a:pt x="2220" y="67269"/>
                  </a:lnTo>
                  <a:lnTo>
                    <a:pt x="0" y="73680"/>
                  </a:lnTo>
                  <a:lnTo>
                    <a:pt x="400" y="76779"/>
                  </a:lnTo>
                  <a:lnTo>
                    <a:pt x="7422" y="93869"/>
                  </a:lnTo>
                  <a:lnTo>
                    <a:pt x="9318" y="95199"/>
                  </a:lnTo>
                  <a:lnTo>
                    <a:pt x="15061" y="96677"/>
                  </a:lnTo>
                  <a:lnTo>
                    <a:pt x="35804" y="97704"/>
                  </a:lnTo>
                  <a:lnTo>
                    <a:pt x="60879" y="90700"/>
                  </a:lnTo>
                  <a:lnTo>
                    <a:pt x="74886" y="81627"/>
                  </a:lnTo>
                  <a:lnTo>
                    <a:pt x="119145" y="47494"/>
                  </a:lnTo>
                  <a:lnTo>
                    <a:pt x="134998" y="32406"/>
                  </a:lnTo>
                  <a:lnTo>
                    <a:pt x="138388" y="26436"/>
                  </a:lnTo>
                  <a:lnTo>
                    <a:pt x="141052" y="17647"/>
                  </a:lnTo>
                  <a:lnTo>
                    <a:pt x="141097" y="38487"/>
                  </a:lnTo>
                  <a:lnTo>
                    <a:pt x="150193" y="67275"/>
                  </a:lnTo>
                  <a:lnTo>
                    <a:pt x="162348" y="82869"/>
                  </a:lnTo>
                  <a:lnTo>
                    <a:pt x="175727" y="91874"/>
                  </a:lnTo>
                  <a:lnTo>
                    <a:pt x="187519" y="96086"/>
                  </a:lnTo>
                  <a:lnTo>
                    <a:pt x="196787" y="94425"/>
                  </a:lnTo>
                  <a:lnTo>
                    <a:pt x="221466" y="8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339"/>
            <p:cNvSpPr/>
            <p:nvPr/>
          </p:nvSpPr>
          <p:spPr>
            <a:xfrm>
              <a:off x="8581430" y="2304392"/>
              <a:ext cx="196454" cy="106625"/>
            </a:xfrm>
            <a:custGeom>
              <a:avLst/>
              <a:gdLst/>
              <a:ahLst/>
              <a:cxnLst/>
              <a:rect l="0" t="0" r="0" b="0"/>
              <a:pathLst>
                <a:path w="196454" h="106625">
                  <a:moveTo>
                    <a:pt x="26789" y="8397"/>
                  </a:moveTo>
                  <a:lnTo>
                    <a:pt x="22048" y="8397"/>
                  </a:lnTo>
                  <a:lnTo>
                    <a:pt x="20652" y="9389"/>
                  </a:lnTo>
                  <a:lnTo>
                    <a:pt x="19721" y="11043"/>
                  </a:lnTo>
                  <a:lnTo>
                    <a:pt x="18226" y="16086"/>
                  </a:lnTo>
                  <a:lnTo>
                    <a:pt x="11795" y="24211"/>
                  </a:lnTo>
                  <a:lnTo>
                    <a:pt x="9779" y="32485"/>
                  </a:lnTo>
                  <a:lnTo>
                    <a:pt x="9307" y="38285"/>
                  </a:lnTo>
                  <a:lnTo>
                    <a:pt x="6451" y="44170"/>
                  </a:lnTo>
                  <a:lnTo>
                    <a:pt x="2867" y="50093"/>
                  </a:lnTo>
                  <a:lnTo>
                    <a:pt x="566" y="61980"/>
                  </a:lnTo>
                  <a:lnTo>
                    <a:pt x="2" y="79680"/>
                  </a:lnTo>
                  <a:lnTo>
                    <a:pt x="0" y="75048"/>
                  </a:lnTo>
                  <a:lnTo>
                    <a:pt x="2646" y="70100"/>
                  </a:lnTo>
                  <a:lnTo>
                    <a:pt x="6137" y="64594"/>
                  </a:lnTo>
                  <a:lnTo>
                    <a:pt x="9094" y="55916"/>
                  </a:lnTo>
                  <a:lnTo>
                    <a:pt x="41696" y="11618"/>
                  </a:lnTo>
                  <a:lnTo>
                    <a:pt x="50609" y="3509"/>
                  </a:lnTo>
                  <a:lnTo>
                    <a:pt x="60745" y="0"/>
                  </a:lnTo>
                  <a:lnTo>
                    <a:pt x="64369" y="2350"/>
                  </a:lnTo>
                  <a:lnTo>
                    <a:pt x="74781" y="11943"/>
                  </a:lnTo>
                  <a:lnTo>
                    <a:pt x="77885" y="17580"/>
                  </a:lnTo>
                  <a:lnTo>
                    <a:pt x="88680" y="59568"/>
                  </a:lnTo>
                  <a:lnTo>
                    <a:pt x="89286" y="100261"/>
                  </a:lnTo>
                  <a:lnTo>
                    <a:pt x="90281" y="102382"/>
                  </a:lnTo>
                  <a:lnTo>
                    <a:pt x="91937" y="103796"/>
                  </a:lnTo>
                  <a:lnTo>
                    <a:pt x="97858" y="106458"/>
                  </a:lnTo>
                  <a:lnTo>
                    <a:pt x="99197" y="91383"/>
                  </a:lnTo>
                  <a:lnTo>
                    <a:pt x="104357" y="81713"/>
                  </a:lnTo>
                  <a:lnTo>
                    <a:pt x="114175" y="37210"/>
                  </a:lnTo>
                  <a:lnTo>
                    <a:pt x="114812" y="33559"/>
                  </a:lnTo>
                  <a:lnTo>
                    <a:pt x="116228" y="31124"/>
                  </a:lnTo>
                  <a:lnTo>
                    <a:pt x="118165" y="29502"/>
                  </a:lnTo>
                  <a:lnTo>
                    <a:pt x="120448" y="28420"/>
                  </a:lnTo>
                  <a:lnTo>
                    <a:pt x="121971" y="26707"/>
                  </a:lnTo>
                  <a:lnTo>
                    <a:pt x="123662" y="22157"/>
                  </a:lnTo>
                  <a:lnTo>
                    <a:pt x="125105" y="20547"/>
                  </a:lnTo>
                  <a:lnTo>
                    <a:pt x="129355" y="18758"/>
                  </a:lnTo>
                  <a:lnTo>
                    <a:pt x="130885" y="19273"/>
                  </a:lnTo>
                  <a:lnTo>
                    <a:pt x="131906" y="20609"/>
                  </a:lnTo>
                  <a:lnTo>
                    <a:pt x="132585" y="22491"/>
                  </a:lnTo>
                  <a:lnTo>
                    <a:pt x="134030" y="23747"/>
                  </a:lnTo>
                  <a:lnTo>
                    <a:pt x="138283" y="25141"/>
                  </a:lnTo>
                  <a:lnTo>
                    <a:pt x="139813" y="26505"/>
                  </a:lnTo>
                  <a:lnTo>
                    <a:pt x="149764" y="44305"/>
                  </a:lnTo>
                  <a:lnTo>
                    <a:pt x="150444" y="47218"/>
                  </a:lnTo>
                  <a:lnTo>
                    <a:pt x="157672" y="60016"/>
                  </a:lnTo>
                  <a:lnTo>
                    <a:pt x="160819" y="74073"/>
                  </a:lnTo>
                  <a:lnTo>
                    <a:pt x="167624" y="88214"/>
                  </a:lnTo>
                  <a:lnTo>
                    <a:pt x="168303" y="91374"/>
                  </a:lnTo>
                  <a:lnTo>
                    <a:pt x="176997" y="97531"/>
                  </a:lnTo>
                  <a:lnTo>
                    <a:pt x="183482" y="100562"/>
                  </a:lnTo>
                  <a:lnTo>
                    <a:pt x="185822" y="102582"/>
                  </a:lnTo>
                  <a:lnTo>
                    <a:pt x="185396" y="103929"/>
                  </a:lnTo>
                  <a:lnTo>
                    <a:pt x="183129" y="104828"/>
                  </a:lnTo>
                  <a:lnTo>
                    <a:pt x="182609" y="105426"/>
                  </a:lnTo>
                  <a:lnTo>
                    <a:pt x="183255" y="105825"/>
                  </a:lnTo>
                  <a:lnTo>
                    <a:pt x="196453" y="106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340"/>
            <p:cNvSpPr/>
            <p:nvPr/>
          </p:nvSpPr>
          <p:spPr>
            <a:xfrm>
              <a:off x="8822531" y="2294975"/>
              <a:ext cx="107158" cy="115884"/>
            </a:xfrm>
            <a:custGeom>
              <a:avLst/>
              <a:gdLst/>
              <a:ahLst/>
              <a:cxnLst/>
              <a:rect l="0" t="0" r="0" b="0"/>
              <a:pathLst>
                <a:path w="107158" h="115884">
                  <a:moveTo>
                    <a:pt x="0" y="80322"/>
                  </a:moveTo>
                  <a:lnTo>
                    <a:pt x="0" y="66761"/>
                  </a:lnTo>
                  <a:lnTo>
                    <a:pt x="992" y="65328"/>
                  </a:lnTo>
                  <a:lnTo>
                    <a:pt x="2647" y="64373"/>
                  </a:lnTo>
                  <a:lnTo>
                    <a:pt x="7690" y="62840"/>
                  </a:lnTo>
                  <a:lnTo>
                    <a:pt x="8379" y="59984"/>
                  </a:lnTo>
                  <a:lnTo>
                    <a:pt x="8563" y="57834"/>
                  </a:lnTo>
                  <a:lnTo>
                    <a:pt x="11412" y="52799"/>
                  </a:lnTo>
                  <a:lnTo>
                    <a:pt x="14994" y="47253"/>
                  </a:lnTo>
                  <a:lnTo>
                    <a:pt x="17482" y="37394"/>
                  </a:lnTo>
                  <a:lnTo>
                    <a:pt x="17857" y="5875"/>
                  </a:lnTo>
                  <a:lnTo>
                    <a:pt x="16866" y="3902"/>
                  </a:lnTo>
                  <a:lnTo>
                    <a:pt x="15212" y="2586"/>
                  </a:lnTo>
                  <a:lnTo>
                    <a:pt x="9297" y="109"/>
                  </a:lnTo>
                  <a:lnTo>
                    <a:pt x="4298" y="0"/>
                  </a:lnTo>
                  <a:lnTo>
                    <a:pt x="2866" y="977"/>
                  </a:lnTo>
                  <a:lnTo>
                    <a:pt x="1911" y="2621"/>
                  </a:lnTo>
                  <a:lnTo>
                    <a:pt x="566" y="9674"/>
                  </a:lnTo>
                  <a:lnTo>
                    <a:pt x="34" y="37455"/>
                  </a:lnTo>
                  <a:lnTo>
                    <a:pt x="13303" y="78710"/>
                  </a:lnTo>
                  <a:lnTo>
                    <a:pt x="26974" y="97577"/>
                  </a:lnTo>
                  <a:lnTo>
                    <a:pt x="38731" y="109968"/>
                  </a:lnTo>
                  <a:lnTo>
                    <a:pt x="47311" y="113342"/>
                  </a:lnTo>
                  <a:lnTo>
                    <a:pt x="74048" y="115883"/>
                  </a:lnTo>
                  <a:lnTo>
                    <a:pt x="80205" y="113325"/>
                  </a:lnTo>
                  <a:lnTo>
                    <a:pt x="86248" y="109873"/>
                  </a:lnTo>
                  <a:lnTo>
                    <a:pt x="96453" y="107474"/>
                  </a:lnTo>
                  <a:lnTo>
                    <a:pt x="102442" y="102478"/>
                  </a:lnTo>
                  <a:lnTo>
                    <a:pt x="105061" y="97445"/>
                  </a:lnTo>
                  <a:lnTo>
                    <a:pt x="107157" y="892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SMARTInkShape-Group61"/>
          <p:cNvGrpSpPr/>
          <p:nvPr/>
        </p:nvGrpSpPr>
        <p:grpSpPr>
          <a:xfrm>
            <a:off x="6277570" y="1946795"/>
            <a:ext cx="1312629" cy="409135"/>
            <a:chOff x="6277570" y="1946795"/>
            <a:chExt cx="1312629" cy="409135"/>
          </a:xfrm>
        </p:grpSpPr>
        <p:sp>
          <p:nvSpPr>
            <p:cNvPr id="382" name="SMARTInkShape-341"/>
            <p:cNvSpPr/>
            <p:nvPr/>
          </p:nvSpPr>
          <p:spPr>
            <a:xfrm>
              <a:off x="6313844" y="2125301"/>
              <a:ext cx="106602" cy="223208"/>
            </a:xfrm>
            <a:custGeom>
              <a:avLst/>
              <a:gdLst/>
              <a:ahLst/>
              <a:cxnLst/>
              <a:rect l="0" t="0" r="0" b="0"/>
              <a:pathLst>
                <a:path w="106602" h="223208">
                  <a:moveTo>
                    <a:pt x="106601" y="35683"/>
                  </a:moveTo>
                  <a:lnTo>
                    <a:pt x="93040" y="22122"/>
                  </a:lnTo>
                  <a:lnTo>
                    <a:pt x="88006" y="19734"/>
                  </a:lnTo>
                  <a:lnTo>
                    <a:pt x="85275" y="19098"/>
                  </a:lnTo>
                  <a:lnTo>
                    <a:pt x="70818" y="10924"/>
                  </a:lnTo>
                  <a:lnTo>
                    <a:pt x="67863" y="10247"/>
                  </a:lnTo>
                  <a:lnTo>
                    <a:pt x="53017" y="2005"/>
                  </a:lnTo>
                  <a:lnTo>
                    <a:pt x="15569" y="0"/>
                  </a:lnTo>
                  <a:lnTo>
                    <a:pt x="12178" y="1973"/>
                  </a:lnTo>
                  <a:lnTo>
                    <a:pt x="5766" y="9456"/>
                  </a:lnTo>
                  <a:lnTo>
                    <a:pt x="2254" y="19397"/>
                  </a:lnTo>
                  <a:lnTo>
                    <a:pt x="0" y="41947"/>
                  </a:lnTo>
                  <a:lnTo>
                    <a:pt x="4350" y="73809"/>
                  </a:lnTo>
                  <a:lnTo>
                    <a:pt x="9660" y="94835"/>
                  </a:lnTo>
                  <a:lnTo>
                    <a:pt x="17170" y="121751"/>
                  </a:lnTo>
                  <a:lnTo>
                    <a:pt x="26144" y="152593"/>
                  </a:lnTo>
                  <a:lnTo>
                    <a:pt x="30825" y="173633"/>
                  </a:lnTo>
                  <a:lnTo>
                    <a:pt x="29294" y="172298"/>
                  </a:lnTo>
                  <a:lnTo>
                    <a:pt x="29266" y="173393"/>
                  </a:lnTo>
                  <a:lnTo>
                    <a:pt x="46060" y="213662"/>
                  </a:lnTo>
                  <a:lnTo>
                    <a:pt x="53023" y="2232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42"/>
            <p:cNvSpPr/>
            <p:nvPr/>
          </p:nvSpPr>
          <p:spPr>
            <a:xfrm>
              <a:off x="6277570" y="2250281"/>
              <a:ext cx="160736" cy="17861"/>
            </a:xfrm>
            <a:custGeom>
              <a:avLst/>
              <a:gdLst/>
              <a:ahLst/>
              <a:cxnLst/>
              <a:rect l="0" t="0" r="0" b="0"/>
              <a:pathLst>
                <a:path w="160736" h="17861">
                  <a:moveTo>
                    <a:pt x="0" y="17860"/>
                  </a:moveTo>
                  <a:lnTo>
                    <a:pt x="4741" y="17860"/>
                  </a:lnTo>
                  <a:lnTo>
                    <a:pt x="39148" y="9757"/>
                  </a:lnTo>
                  <a:lnTo>
                    <a:pt x="81583" y="8010"/>
                  </a:lnTo>
                  <a:lnTo>
                    <a:pt x="125176" y="1251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43"/>
            <p:cNvSpPr/>
            <p:nvPr/>
          </p:nvSpPr>
          <p:spPr>
            <a:xfrm>
              <a:off x="6509742" y="2214563"/>
              <a:ext cx="89298" cy="116040"/>
            </a:xfrm>
            <a:custGeom>
              <a:avLst/>
              <a:gdLst/>
              <a:ahLst/>
              <a:cxnLst/>
              <a:rect l="0" t="0" r="0" b="0"/>
              <a:pathLst>
                <a:path w="89298" h="116040">
                  <a:moveTo>
                    <a:pt x="8930" y="26789"/>
                  </a:moveTo>
                  <a:lnTo>
                    <a:pt x="8930" y="40091"/>
                  </a:lnTo>
                  <a:lnTo>
                    <a:pt x="552" y="73586"/>
                  </a:lnTo>
                  <a:lnTo>
                    <a:pt x="0" y="116039"/>
                  </a:lnTo>
                  <a:lnTo>
                    <a:pt x="992" y="74218"/>
                  </a:lnTo>
                  <a:lnTo>
                    <a:pt x="15231" y="42385"/>
                  </a:lnTo>
                  <a:lnTo>
                    <a:pt x="34552" y="19558"/>
                  </a:lnTo>
                  <a:lnTo>
                    <a:pt x="45452" y="13653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344"/>
            <p:cNvSpPr/>
            <p:nvPr/>
          </p:nvSpPr>
          <p:spPr>
            <a:xfrm>
              <a:off x="6670480" y="2223492"/>
              <a:ext cx="97775" cy="105752"/>
            </a:xfrm>
            <a:custGeom>
              <a:avLst/>
              <a:gdLst/>
              <a:ahLst/>
              <a:cxnLst/>
              <a:rect l="0" t="0" r="0" b="0"/>
              <a:pathLst>
                <a:path w="97775" h="105752">
                  <a:moveTo>
                    <a:pt x="8926" y="0"/>
                  </a:moveTo>
                  <a:lnTo>
                    <a:pt x="8926" y="7689"/>
                  </a:lnTo>
                  <a:lnTo>
                    <a:pt x="2789" y="15814"/>
                  </a:lnTo>
                  <a:lnTo>
                    <a:pt x="1238" y="21250"/>
                  </a:lnTo>
                  <a:lnTo>
                    <a:pt x="11" y="64995"/>
                  </a:lnTo>
                  <a:lnTo>
                    <a:pt x="0" y="82071"/>
                  </a:lnTo>
                  <a:lnTo>
                    <a:pt x="2644" y="88731"/>
                  </a:lnTo>
                  <a:lnTo>
                    <a:pt x="4738" y="91897"/>
                  </a:lnTo>
                  <a:lnTo>
                    <a:pt x="7126" y="94007"/>
                  </a:lnTo>
                  <a:lnTo>
                    <a:pt x="30049" y="103993"/>
                  </a:lnTo>
                  <a:lnTo>
                    <a:pt x="37497" y="105751"/>
                  </a:lnTo>
                  <a:lnTo>
                    <a:pt x="46760" y="103886"/>
                  </a:lnTo>
                  <a:lnTo>
                    <a:pt x="60485" y="97258"/>
                  </a:lnTo>
                  <a:lnTo>
                    <a:pt x="82266" y="83216"/>
                  </a:lnTo>
                  <a:lnTo>
                    <a:pt x="94813" y="65473"/>
                  </a:lnTo>
                  <a:lnTo>
                    <a:pt x="97212" y="56552"/>
                  </a:lnTo>
                  <a:lnTo>
                    <a:pt x="97774" y="50600"/>
                  </a:lnTo>
                  <a:lnTo>
                    <a:pt x="95378" y="44648"/>
                  </a:lnTo>
                  <a:lnTo>
                    <a:pt x="85755" y="32742"/>
                  </a:lnTo>
                  <a:lnTo>
                    <a:pt x="72480" y="23813"/>
                  </a:lnTo>
                  <a:lnTo>
                    <a:pt x="60720" y="19624"/>
                  </a:lnTo>
                  <a:lnTo>
                    <a:pt x="16520" y="17905"/>
                  </a:lnTo>
                  <a:lnTo>
                    <a:pt x="8926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345"/>
            <p:cNvSpPr/>
            <p:nvPr/>
          </p:nvSpPr>
          <p:spPr>
            <a:xfrm>
              <a:off x="6884789" y="2241352"/>
              <a:ext cx="223243" cy="114578"/>
            </a:xfrm>
            <a:custGeom>
              <a:avLst/>
              <a:gdLst/>
              <a:ahLst/>
              <a:cxnLst/>
              <a:rect l="0" t="0" r="0" b="0"/>
              <a:pathLst>
                <a:path w="223243" h="114578">
                  <a:moveTo>
                    <a:pt x="0" y="0"/>
                  </a:moveTo>
                  <a:lnTo>
                    <a:pt x="13561" y="13561"/>
                  </a:lnTo>
                  <a:lnTo>
                    <a:pt x="15949" y="18594"/>
                  </a:lnTo>
                  <a:lnTo>
                    <a:pt x="17748" y="43478"/>
                  </a:lnTo>
                  <a:lnTo>
                    <a:pt x="15163" y="51735"/>
                  </a:lnTo>
                  <a:lnTo>
                    <a:pt x="11700" y="58712"/>
                  </a:lnTo>
                  <a:lnTo>
                    <a:pt x="8759" y="68218"/>
                  </a:lnTo>
                  <a:lnTo>
                    <a:pt x="3036" y="77318"/>
                  </a:lnTo>
                  <a:lnTo>
                    <a:pt x="11" y="89250"/>
                  </a:lnTo>
                  <a:lnTo>
                    <a:pt x="3" y="84542"/>
                  </a:lnTo>
                  <a:lnTo>
                    <a:pt x="13303" y="46182"/>
                  </a:lnTo>
                  <a:lnTo>
                    <a:pt x="38732" y="7311"/>
                  </a:lnTo>
                  <a:lnTo>
                    <a:pt x="44665" y="3249"/>
                  </a:lnTo>
                  <a:lnTo>
                    <a:pt x="53583" y="962"/>
                  </a:lnTo>
                  <a:lnTo>
                    <a:pt x="56558" y="642"/>
                  </a:lnTo>
                  <a:lnTo>
                    <a:pt x="62509" y="2931"/>
                  </a:lnTo>
                  <a:lnTo>
                    <a:pt x="68462" y="6263"/>
                  </a:lnTo>
                  <a:lnTo>
                    <a:pt x="74415" y="7744"/>
                  </a:lnTo>
                  <a:lnTo>
                    <a:pt x="80367" y="13694"/>
                  </a:lnTo>
                  <a:lnTo>
                    <a:pt x="85328" y="22953"/>
                  </a:lnTo>
                  <a:lnTo>
                    <a:pt x="91159" y="42420"/>
                  </a:lnTo>
                  <a:lnTo>
                    <a:pt x="93515" y="46139"/>
                  </a:lnTo>
                  <a:lnTo>
                    <a:pt x="96830" y="60855"/>
                  </a:lnTo>
                  <a:lnTo>
                    <a:pt x="98216" y="104115"/>
                  </a:lnTo>
                  <a:lnTo>
                    <a:pt x="95576" y="108450"/>
                  </a:lnTo>
                  <a:lnTo>
                    <a:pt x="90537" y="114577"/>
                  </a:lnTo>
                  <a:lnTo>
                    <a:pt x="90123" y="114088"/>
                  </a:lnTo>
                  <a:lnTo>
                    <a:pt x="89405" y="103524"/>
                  </a:lnTo>
                  <a:lnTo>
                    <a:pt x="91991" y="97935"/>
                  </a:lnTo>
                  <a:lnTo>
                    <a:pt x="95455" y="92144"/>
                  </a:lnTo>
                  <a:lnTo>
                    <a:pt x="110548" y="56027"/>
                  </a:lnTo>
                  <a:lnTo>
                    <a:pt x="136933" y="16265"/>
                  </a:lnTo>
                  <a:lnTo>
                    <a:pt x="145525" y="12190"/>
                  </a:lnTo>
                  <a:lnTo>
                    <a:pt x="154967" y="9386"/>
                  </a:lnTo>
                  <a:lnTo>
                    <a:pt x="162471" y="4833"/>
                  </a:lnTo>
                  <a:lnTo>
                    <a:pt x="165861" y="4214"/>
                  </a:lnTo>
                  <a:lnTo>
                    <a:pt x="169113" y="4794"/>
                  </a:lnTo>
                  <a:lnTo>
                    <a:pt x="178430" y="7704"/>
                  </a:lnTo>
                  <a:lnTo>
                    <a:pt x="181462" y="8112"/>
                  </a:lnTo>
                  <a:lnTo>
                    <a:pt x="187475" y="11212"/>
                  </a:lnTo>
                  <a:lnTo>
                    <a:pt x="190468" y="13428"/>
                  </a:lnTo>
                  <a:lnTo>
                    <a:pt x="193793" y="18535"/>
                  </a:lnTo>
                  <a:lnTo>
                    <a:pt x="196263" y="24113"/>
                  </a:lnTo>
                  <a:lnTo>
                    <a:pt x="200668" y="29899"/>
                  </a:lnTo>
                  <a:lnTo>
                    <a:pt x="203288" y="38424"/>
                  </a:lnTo>
                  <a:lnTo>
                    <a:pt x="206099" y="58711"/>
                  </a:lnTo>
                  <a:lnTo>
                    <a:pt x="212396" y="71275"/>
                  </a:lnTo>
                  <a:lnTo>
                    <a:pt x="214200" y="87523"/>
                  </a:lnTo>
                  <a:lnTo>
                    <a:pt x="223242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346"/>
            <p:cNvSpPr/>
            <p:nvPr/>
          </p:nvSpPr>
          <p:spPr>
            <a:xfrm>
              <a:off x="7295590" y="1946795"/>
              <a:ext cx="294609" cy="365995"/>
            </a:xfrm>
            <a:custGeom>
              <a:avLst/>
              <a:gdLst/>
              <a:ahLst/>
              <a:cxnLst/>
              <a:rect l="0" t="0" r="0" b="0"/>
              <a:pathLst>
                <a:path w="294609" h="365995">
                  <a:moveTo>
                    <a:pt x="196418" y="365994"/>
                  </a:moveTo>
                  <a:lnTo>
                    <a:pt x="196418" y="361253"/>
                  </a:lnTo>
                  <a:lnTo>
                    <a:pt x="195426" y="359857"/>
                  </a:lnTo>
                  <a:lnTo>
                    <a:pt x="193772" y="358926"/>
                  </a:lnTo>
                  <a:lnTo>
                    <a:pt x="188729" y="357432"/>
                  </a:lnTo>
                  <a:lnTo>
                    <a:pt x="157686" y="327256"/>
                  </a:lnTo>
                  <a:lnTo>
                    <a:pt x="154399" y="318680"/>
                  </a:lnTo>
                  <a:lnTo>
                    <a:pt x="147548" y="297007"/>
                  </a:lnTo>
                  <a:lnTo>
                    <a:pt x="136392" y="267698"/>
                  </a:lnTo>
                  <a:lnTo>
                    <a:pt x="134237" y="230864"/>
                  </a:lnTo>
                  <a:lnTo>
                    <a:pt x="134999" y="205901"/>
                  </a:lnTo>
                  <a:lnTo>
                    <a:pt x="141611" y="168253"/>
                  </a:lnTo>
                  <a:lnTo>
                    <a:pt x="145323" y="134436"/>
                  </a:lnTo>
                  <a:lnTo>
                    <a:pt x="149859" y="113499"/>
                  </a:lnTo>
                  <a:lnTo>
                    <a:pt x="149928" y="98001"/>
                  </a:lnTo>
                  <a:lnTo>
                    <a:pt x="143341" y="56269"/>
                  </a:lnTo>
                  <a:lnTo>
                    <a:pt x="142071" y="47760"/>
                  </a:lnTo>
                  <a:lnTo>
                    <a:pt x="135777" y="32806"/>
                  </a:lnTo>
                  <a:lnTo>
                    <a:pt x="126598" y="19917"/>
                  </a:lnTo>
                  <a:lnTo>
                    <a:pt x="123053" y="18705"/>
                  </a:lnTo>
                  <a:lnTo>
                    <a:pt x="112694" y="17928"/>
                  </a:lnTo>
                  <a:lnTo>
                    <a:pt x="110835" y="18856"/>
                  </a:lnTo>
                  <a:lnTo>
                    <a:pt x="109598" y="20467"/>
                  </a:lnTo>
                  <a:lnTo>
                    <a:pt x="108772" y="22533"/>
                  </a:lnTo>
                  <a:lnTo>
                    <a:pt x="74549" y="65331"/>
                  </a:lnTo>
                  <a:lnTo>
                    <a:pt x="39654" y="104034"/>
                  </a:lnTo>
                  <a:lnTo>
                    <a:pt x="37448" y="109999"/>
                  </a:lnTo>
                  <a:lnTo>
                    <a:pt x="35868" y="111987"/>
                  </a:lnTo>
                  <a:lnTo>
                    <a:pt x="31466" y="114196"/>
                  </a:lnTo>
                  <a:lnTo>
                    <a:pt x="10626" y="115917"/>
                  </a:lnTo>
                  <a:lnTo>
                    <a:pt x="4667" y="111209"/>
                  </a:lnTo>
                  <a:lnTo>
                    <a:pt x="2054" y="106243"/>
                  </a:lnTo>
                  <a:lnTo>
                    <a:pt x="240" y="91054"/>
                  </a:lnTo>
                  <a:lnTo>
                    <a:pt x="0" y="69565"/>
                  </a:lnTo>
                  <a:lnTo>
                    <a:pt x="2627" y="62930"/>
                  </a:lnTo>
                  <a:lnTo>
                    <a:pt x="4716" y="59772"/>
                  </a:lnTo>
                  <a:lnTo>
                    <a:pt x="10990" y="37505"/>
                  </a:lnTo>
                  <a:lnTo>
                    <a:pt x="29853" y="14872"/>
                  </a:lnTo>
                  <a:lnTo>
                    <a:pt x="35738" y="11502"/>
                  </a:lnTo>
                  <a:lnTo>
                    <a:pt x="41661" y="9012"/>
                  </a:lnTo>
                  <a:lnTo>
                    <a:pt x="50573" y="3025"/>
                  </a:lnTo>
                  <a:lnTo>
                    <a:pt x="60710" y="291"/>
                  </a:lnTo>
                  <a:lnTo>
                    <a:pt x="66691" y="0"/>
                  </a:lnTo>
                  <a:lnTo>
                    <a:pt x="94460" y="8978"/>
                  </a:lnTo>
                  <a:lnTo>
                    <a:pt x="109998" y="21128"/>
                  </a:lnTo>
                  <a:lnTo>
                    <a:pt x="150187" y="56075"/>
                  </a:lnTo>
                  <a:lnTo>
                    <a:pt x="193826" y="71852"/>
                  </a:lnTo>
                  <a:lnTo>
                    <a:pt x="197667" y="74649"/>
                  </a:lnTo>
                  <a:lnTo>
                    <a:pt x="207225" y="77758"/>
                  </a:lnTo>
                  <a:lnTo>
                    <a:pt x="246909" y="80147"/>
                  </a:lnTo>
                  <a:lnTo>
                    <a:pt x="261760" y="79223"/>
                  </a:lnTo>
                  <a:lnTo>
                    <a:pt x="283830" y="71681"/>
                  </a:lnTo>
                  <a:lnTo>
                    <a:pt x="294608" y="71315"/>
                  </a:lnTo>
                  <a:lnTo>
                    <a:pt x="289893" y="71315"/>
                  </a:lnTo>
                  <a:lnTo>
                    <a:pt x="288500" y="72307"/>
                  </a:lnTo>
                  <a:lnTo>
                    <a:pt x="287572" y="73960"/>
                  </a:lnTo>
                  <a:lnTo>
                    <a:pt x="285823" y="79876"/>
                  </a:lnTo>
                  <a:lnTo>
                    <a:pt x="285715" y="89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SMARTInkShape-Group62"/>
          <p:cNvGrpSpPr/>
          <p:nvPr/>
        </p:nvGrpSpPr>
        <p:grpSpPr>
          <a:xfrm>
            <a:off x="4188024" y="2116336"/>
            <a:ext cx="1775635" cy="232173"/>
            <a:chOff x="4188024" y="2116336"/>
            <a:chExt cx="1775635" cy="232173"/>
          </a:xfrm>
        </p:grpSpPr>
        <p:sp>
          <p:nvSpPr>
            <p:cNvPr id="389" name="SMARTInkShape-347"/>
            <p:cNvSpPr/>
            <p:nvPr/>
          </p:nvSpPr>
          <p:spPr>
            <a:xfrm>
              <a:off x="4188024" y="2224116"/>
              <a:ext cx="312540" cy="115463"/>
            </a:xfrm>
            <a:custGeom>
              <a:avLst/>
              <a:gdLst/>
              <a:ahLst/>
              <a:cxnLst/>
              <a:rect l="0" t="0" r="0" b="0"/>
              <a:pathLst>
                <a:path w="312540" h="115463">
                  <a:moveTo>
                    <a:pt x="8929" y="17236"/>
                  </a:moveTo>
                  <a:lnTo>
                    <a:pt x="7937" y="48280"/>
                  </a:lnTo>
                  <a:lnTo>
                    <a:pt x="827" y="76695"/>
                  </a:lnTo>
                  <a:lnTo>
                    <a:pt x="0" y="115297"/>
                  </a:lnTo>
                  <a:lnTo>
                    <a:pt x="0" y="110673"/>
                  </a:lnTo>
                  <a:lnTo>
                    <a:pt x="2645" y="105727"/>
                  </a:lnTo>
                  <a:lnTo>
                    <a:pt x="4740" y="103019"/>
                  </a:lnTo>
                  <a:lnTo>
                    <a:pt x="7067" y="94718"/>
                  </a:lnTo>
                  <a:lnTo>
                    <a:pt x="11412" y="61631"/>
                  </a:lnTo>
                  <a:lnTo>
                    <a:pt x="24139" y="33077"/>
                  </a:lnTo>
                  <a:lnTo>
                    <a:pt x="43479" y="10037"/>
                  </a:lnTo>
                  <a:lnTo>
                    <a:pt x="54381" y="4114"/>
                  </a:lnTo>
                  <a:lnTo>
                    <a:pt x="83449" y="0"/>
                  </a:lnTo>
                  <a:lnTo>
                    <a:pt x="101234" y="553"/>
                  </a:lnTo>
                  <a:lnTo>
                    <a:pt x="120063" y="7552"/>
                  </a:lnTo>
                  <a:lnTo>
                    <a:pt x="151777" y="28062"/>
                  </a:lnTo>
                  <a:lnTo>
                    <a:pt x="166094" y="47964"/>
                  </a:lnTo>
                  <a:lnTo>
                    <a:pt x="175830" y="68358"/>
                  </a:lnTo>
                  <a:lnTo>
                    <a:pt x="178592" y="106476"/>
                  </a:lnTo>
                  <a:lnTo>
                    <a:pt x="179585" y="75487"/>
                  </a:lnTo>
                  <a:lnTo>
                    <a:pt x="191022" y="46833"/>
                  </a:lnTo>
                  <a:lnTo>
                    <a:pt x="199584" y="33832"/>
                  </a:lnTo>
                  <a:lnTo>
                    <a:pt x="224991" y="14410"/>
                  </a:lnTo>
                  <a:lnTo>
                    <a:pt x="234272" y="11019"/>
                  </a:lnTo>
                  <a:lnTo>
                    <a:pt x="239525" y="10114"/>
                  </a:lnTo>
                  <a:lnTo>
                    <a:pt x="248007" y="11755"/>
                  </a:lnTo>
                  <a:lnTo>
                    <a:pt x="278437" y="29344"/>
                  </a:lnTo>
                  <a:lnTo>
                    <a:pt x="294500" y="53765"/>
                  </a:lnTo>
                  <a:lnTo>
                    <a:pt x="308546" y="76690"/>
                  </a:lnTo>
                  <a:lnTo>
                    <a:pt x="312188" y="102635"/>
                  </a:lnTo>
                  <a:lnTo>
                    <a:pt x="312539" y="115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348"/>
            <p:cNvSpPr/>
            <p:nvPr/>
          </p:nvSpPr>
          <p:spPr>
            <a:xfrm>
              <a:off x="4563070" y="2214685"/>
              <a:ext cx="133046" cy="115329"/>
            </a:xfrm>
            <a:custGeom>
              <a:avLst/>
              <a:gdLst/>
              <a:ahLst/>
              <a:cxnLst/>
              <a:rect l="0" t="0" r="0" b="0"/>
              <a:pathLst>
                <a:path w="133046" h="115329">
                  <a:moveTo>
                    <a:pt x="0" y="8807"/>
                  </a:moveTo>
                  <a:lnTo>
                    <a:pt x="4741" y="8807"/>
                  </a:lnTo>
                  <a:lnTo>
                    <a:pt x="6137" y="9799"/>
                  </a:lnTo>
                  <a:lnTo>
                    <a:pt x="7068" y="11453"/>
                  </a:lnTo>
                  <a:lnTo>
                    <a:pt x="8378" y="21167"/>
                  </a:lnTo>
                  <a:lnTo>
                    <a:pt x="9850" y="47954"/>
                  </a:lnTo>
                  <a:lnTo>
                    <a:pt x="16037" y="64503"/>
                  </a:lnTo>
                  <a:lnTo>
                    <a:pt x="47638" y="108725"/>
                  </a:lnTo>
                  <a:lnTo>
                    <a:pt x="56230" y="112746"/>
                  </a:lnTo>
                  <a:lnTo>
                    <a:pt x="73174" y="115328"/>
                  </a:lnTo>
                  <a:lnTo>
                    <a:pt x="87717" y="111035"/>
                  </a:lnTo>
                  <a:lnTo>
                    <a:pt x="103280" y="100695"/>
                  </a:lnTo>
                  <a:lnTo>
                    <a:pt x="123685" y="81407"/>
                  </a:lnTo>
                  <a:lnTo>
                    <a:pt x="129385" y="70509"/>
                  </a:lnTo>
                  <a:lnTo>
                    <a:pt x="133045" y="47343"/>
                  </a:lnTo>
                  <a:lnTo>
                    <a:pt x="130899" y="38171"/>
                  </a:lnTo>
                  <a:lnTo>
                    <a:pt x="121438" y="24199"/>
                  </a:lnTo>
                  <a:lnTo>
                    <a:pt x="112931" y="14911"/>
                  </a:lnTo>
                  <a:lnTo>
                    <a:pt x="104432" y="11520"/>
                  </a:lnTo>
                  <a:lnTo>
                    <a:pt x="60417" y="811"/>
                  </a:lnTo>
                  <a:lnTo>
                    <a:pt x="42181" y="0"/>
                  </a:lnTo>
                  <a:lnTo>
                    <a:pt x="40027" y="951"/>
                  </a:lnTo>
                  <a:lnTo>
                    <a:pt x="38591" y="2578"/>
                  </a:lnTo>
                  <a:lnTo>
                    <a:pt x="35719" y="88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349"/>
            <p:cNvSpPr/>
            <p:nvPr/>
          </p:nvSpPr>
          <p:spPr>
            <a:xfrm>
              <a:off x="4804172" y="2125266"/>
              <a:ext cx="26790" cy="223243"/>
            </a:xfrm>
            <a:custGeom>
              <a:avLst/>
              <a:gdLst/>
              <a:ahLst/>
              <a:cxnLst/>
              <a:rect l="0" t="0" r="0" b="0"/>
              <a:pathLst>
                <a:path w="26790" h="223243">
                  <a:moveTo>
                    <a:pt x="0" y="0"/>
                  </a:moveTo>
                  <a:lnTo>
                    <a:pt x="0" y="43754"/>
                  </a:lnTo>
                  <a:lnTo>
                    <a:pt x="0" y="81425"/>
                  </a:lnTo>
                  <a:lnTo>
                    <a:pt x="0" y="120414"/>
                  </a:lnTo>
                  <a:lnTo>
                    <a:pt x="7068" y="158658"/>
                  </a:lnTo>
                  <a:lnTo>
                    <a:pt x="9677" y="189234"/>
                  </a:lnTo>
                  <a:lnTo>
                    <a:pt x="19939" y="214064"/>
                  </a:lnTo>
                  <a:lnTo>
                    <a:pt x="26789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350"/>
            <p:cNvSpPr/>
            <p:nvPr/>
          </p:nvSpPr>
          <p:spPr>
            <a:xfrm>
              <a:off x="4875609" y="2189279"/>
              <a:ext cx="125017" cy="141370"/>
            </a:xfrm>
            <a:custGeom>
              <a:avLst/>
              <a:gdLst/>
              <a:ahLst/>
              <a:cxnLst/>
              <a:rect l="0" t="0" r="0" b="0"/>
              <a:pathLst>
                <a:path w="125017" h="141370">
                  <a:moveTo>
                    <a:pt x="0" y="61002"/>
                  </a:moveTo>
                  <a:lnTo>
                    <a:pt x="0" y="65743"/>
                  </a:lnTo>
                  <a:lnTo>
                    <a:pt x="993" y="67139"/>
                  </a:lnTo>
                  <a:lnTo>
                    <a:pt x="2646" y="68070"/>
                  </a:lnTo>
                  <a:lnTo>
                    <a:pt x="4741" y="68691"/>
                  </a:lnTo>
                  <a:lnTo>
                    <a:pt x="30053" y="84098"/>
                  </a:lnTo>
                  <a:lnTo>
                    <a:pt x="37500" y="86150"/>
                  </a:lnTo>
                  <a:lnTo>
                    <a:pt x="46764" y="84416"/>
                  </a:lnTo>
                  <a:lnTo>
                    <a:pt x="73701" y="72464"/>
                  </a:lnTo>
                  <a:lnTo>
                    <a:pt x="91789" y="57967"/>
                  </a:lnTo>
                  <a:lnTo>
                    <a:pt x="95365" y="52047"/>
                  </a:lnTo>
                  <a:lnTo>
                    <a:pt x="97662" y="40161"/>
                  </a:lnTo>
                  <a:lnTo>
                    <a:pt x="98060" y="31235"/>
                  </a:lnTo>
                  <a:lnTo>
                    <a:pt x="93437" y="17566"/>
                  </a:lnTo>
                  <a:lnTo>
                    <a:pt x="91065" y="14186"/>
                  </a:lnTo>
                  <a:lnTo>
                    <a:pt x="74308" y="1881"/>
                  </a:lnTo>
                  <a:lnTo>
                    <a:pt x="68414" y="0"/>
                  </a:lnTo>
                  <a:lnTo>
                    <a:pt x="65453" y="490"/>
                  </a:lnTo>
                  <a:lnTo>
                    <a:pt x="59518" y="3681"/>
                  </a:lnTo>
                  <a:lnTo>
                    <a:pt x="41671" y="19524"/>
                  </a:lnTo>
                  <a:lnTo>
                    <a:pt x="38364" y="28016"/>
                  </a:lnTo>
                  <a:lnTo>
                    <a:pt x="35874" y="67115"/>
                  </a:lnTo>
                  <a:lnTo>
                    <a:pt x="42878" y="90799"/>
                  </a:lnTo>
                  <a:lnTo>
                    <a:pt x="53817" y="111941"/>
                  </a:lnTo>
                  <a:lnTo>
                    <a:pt x="60630" y="119360"/>
                  </a:lnTo>
                  <a:lnTo>
                    <a:pt x="86857" y="135262"/>
                  </a:lnTo>
                  <a:lnTo>
                    <a:pt x="99598" y="139560"/>
                  </a:lnTo>
                  <a:lnTo>
                    <a:pt x="125016" y="1413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351"/>
            <p:cNvSpPr/>
            <p:nvPr/>
          </p:nvSpPr>
          <p:spPr>
            <a:xfrm>
              <a:off x="5090335" y="2189278"/>
              <a:ext cx="115674" cy="149764"/>
            </a:xfrm>
            <a:custGeom>
              <a:avLst/>
              <a:gdLst/>
              <a:ahLst/>
              <a:cxnLst/>
              <a:rect l="0" t="0" r="0" b="0"/>
              <a:pathLst>
                <a:path w="115674" h="149764">
                  <a:moveTo>
                    <a:pt x="71024" y="34214"/>
                  </a:moveTo>
                  <a:lnTo>
                    <a:pt x="71024" y="55464"/>
                  </a:lnTo>
                  <a:lnTo>
                    <a:pt x="72017" y="57310"/>
                  </a:lnTo>
                  <a:lnTo>
                    <a:pt x="73670" y="58541"/>
                  </a:lnTo>
                  <a:lnTo>
                    <a:pt x="78713" y="60517"/>
                  </a:lnTo>
                  <a:lnTo>
                    <a:pt x="72157" y="53272"/>
                  </a:lnTo>
                  <a:lnTo>
                    <a:pt x="71248" y="45181"/>
                  </a:lnTo>
                  <a:lnTo>
                    <a:pt x="71124" y="39750"/>
                  </a:lnTo>
                  <a:lnTo>
                    <a:pt x="68423" y="34029"/>
                  </a:lnTo>
                  <a:lnTo>
                    <a:pt x="55799" y="14162"/>
                  </a:lnTo>
                  <a:lnTo>
                    <a:pt x="48103" y="8429"/>
                  </a:lnTo>
                  <a:lnTo>
                    <a:pt x="45955" y="3572"/>
                  </a:lnTo>
                  <a:lnTo>
                    <a:pt x="44390" y="1880"/>
                  </a:lnTo>
                  <a:lnTo>
                    <a:pt x="40004" y="0"/>
                  </a:lnTo>
                  <a:lnTo>
                    <a:pt x="37446" y="490"/>
                  </a:lnTo>
                  <a:lnTo>
                    <a:pt x="29105" y="5922"/>
                  </a:lnTo>
                  <a:lnTo>
                    <a:pt x="20350" y="14807"/>
                  </a:lnTo>
                  <a:lnTo>
                    <a:pt x="14437" y="24266"/>
                  </a:lnTo>
                  <a:lnTo>
                    <a:pt x="1681" y="65587"/>
                  </a:lnTo>
                  <a:lnTo>
                    <a:pt x="0" y="92887"/>
                  </a:lnTo>
                  <a:lnTo>
                    <a:pt x="4450" y="111351"/>
                  </a:lnTo>
                  <a:lnTo>
                    <a:pt x="12052" y="124649"/>
                  </a:lnTo>
                  <a:lnTo>
                    <a:pt x="20589" y="134872"/>
                  </a:lnTo>
                  <a:lnTo>
                    <a:pt x="34142" y="144186"/>
                  </a:lnTo>
                  <a:lnTo>
                    <a:pt x="45985" y="148488"/>
                  </a:lnTo>
                  <a:lnTo>
                    <a:pt x="60519" y="149763"/>
                  </a:lnTo>
                  <a:lnTo>
                    <a:pt x="77393" y="145401"/>
                  </a:lnTo>
                  <a:lnTo>
                    <a:pt x="104152" y="132188"/>
                  </a:lnTo>
                  <a:lnTo>
                    <a:pt x="115673" y="123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352"/>
            <p:cNvSpPr/>
            <p:nvPr/>
          </p:nvSpPr>
          <p:spPr>
            <a:xfrm>
              <a:off x="5277814" y="2205633"/>
              <a:ext cx="97859" cy="114645"/>
            </a:xfrm>
            <a:custGeom>
              <a:avLst/>
              <a:gdLst/>
              <a:ahLst/>
              <a:cxnLst/>
              <a:rect l="0" t="0" r="0" b="0"/>
              <a:pathLst>
                <a:path w="97859" h="114645">
                  <a:moveTo>
                    <a:pt x="8561" y="8930"/>
                  </a:moveTo>
                  <a:lnTo>
                    <a:pt x="8561" y="13670"/>
                  </a:lnTo>
                  <a:lnTo>
                    <a:pt x="7569" y="15066"/>
                  </a:lnTo>
                  <a:lnTo>
                    <a:pt x="5915" y="15997"/>
                  </a:lnTo>
                  <a:lnTo>
                    <a:pt x="3821" y="16618"/>
                  </a:lnTo>
                  <a:lnTo>
                    <a:pt x="2424" y="18024"/>
                  </a:lnTo>
                  <a:lnTo>
                    <a:pt x="872" y="22232"/>
                  </a:lnTo>
                  <a:lnTo>
                    <a:pt x="0" y="34919"/>
                  </a:lnTo>
                  <a:lnTo>
                    <a:pt x="8747" y="74541"/>
                  </a:lnTo>
                  <a:lnTo>
                    <a:pt x="15451" y="91319"/>
                  </a:lnTo>
                  <a:lnTo>
                    <a:pt x="20884" y="99456"/>
                  </a:lnTo>
                  <a:lnTo>
                    <a:pt x="26605" y="103734"/>
                  </a:lnTo>
                  <a:lnTo>
                    <a:pt x="32456" y="106627"/>
                  </a:lnTo>
                  <a:lnTo>
                    <a:pt x="41328" y="112842"/>
                  </a:lnTo>
                  <a:lnTo>
                    <a:pt x="47267" y="114644"/>
                  </a:lnTo>
                  <a:lnTo>
                    <a:pt x="50240" y="114133"/>
                  </a:lnTo>
                  <a:lnTo>
                    <a:pt x="78137" y="97938"/>
                  </a:lnTo>
                  <a:lnTo>
                    <a:pt x="81734" y="95058"/>
                  </a:lnTo>
                  <a:lnTo>
                    <a:pt x="85731" y="86565"/>
                  </a:lnTo>
                  <a:lnTo>
                    <a:pt x="88499" y="77169"/>
                  </a:lnTo>
                  <a:lnTo>
                    <a:pt x="94644" y="65308"/>
                  </a:lnTo>
                  <a:lnTo>
                    <a:pt x="97774" y="23895"/>
                  </a:lnTo>
                  <a:lnTo>
                    <a:pt x="978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353"/>
            <p:cNvSpPr/>
            <p:nvPr/>
          </p:nvSpPr>
          <p:spPr>
            <a:xfrm>
              <a:off x="5510444" y="2116336"/>
              <a:ext cx="25962" cy="205384"/>
            </a:xfrm>
            <a:custGeom>
              <a:avLst/>
              <a:gdLst/>
              <a:ahLst/>
              <a:cxnLst/>
              <a:rect l="0" t="0" r="0" b="0"/>
              <a:pathLst>
                <a:path w="25962" h="205384">
                  <a:moveTo>
                    <a:pt x="8103" y="0"/>
                  </a:moveTo>
                  <a:lnTo>
                    <a:pt x="8103" y="40139"/>
                  </a:lnTo>
                  <a:lnTo>
                    <a:pt x="7111" y="62825"/>
                  </a:lnTo>
                  <a:lnTo>
                    <a:pt x="0" y="107107"/>
                  </a:lnTo>
                  <a:lnTo>
                    <a:pt x="237" y="151723"/>
                  </a:lnTo>
                  <a:lnTo>
                    <a:pt x="6324" y="170742"/>
                  </a:lnTo>
                  <a:lnTo>
                    <a:pt x="14623" y="186560"/>
                  </a:lnTo>
                  <a:lnTo>
                    <a:pt x="16954" y="193049"/>
                  </a:lnTo>
                  <a:lnTo>
                    <a:pt x="25961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354"/>
            <p:cNvSpPr/>
            <p:nvPr/>
          </p:nvSpPr>
          <p:spPr>
            <a:xfrm>
              <a:off x="5589984" y="2189202"/>
              <a:ext cx="133379" cy="141447"/>
            </a:xfrm>
            <a:custGeom>
              <a:avLst/>
              <a:gdLst/>
              <a:ahLst/>
              <a:cxnLst/>
              <a:rect l="0" t="0" r="0" b="0"/>
              <a:pathLst>
                <a:path w="133379" h="141447">
                  <a:moveTo>
                    <a:pt x="0" y="70009"/>
                  </a:moveTo>
                  <a:lnTo>
                    <a:pt x="7689" y="70009"/>
                  </a:lnTo>
                  <a:lnTo>
                    <a:pt x="13303" y="74750"/>
                  </a:lnTo>
                  <a:lnTo>
                    <a:pt x="21126" y="77077"/>
                  </a:lnTo>
                  <a:lnTo>
                    <a:pt x="37577" y="78571"/>
                  </a:lnTo>
                  <a:lnTo>
                    <a:pt x="80556" y="67901"/>
                  </a:lnTo>
                  <a:lnTo>
                    <a:pt x="113457" y="51964"/>
                  </a:lnTo>
                  <a:lnTo>
                    <a:pt x="127473" y="40207"/>
                  </a:lnTo>
                  <a:lnTo>
                    <a:pt x="131069" y="31628"/>
                  </a:lnTo>
                  <a:lnTo>
                    <a:pt x="133378" y="14692"/>
                  </a:lnTo>
                  <a:lnTo>
                    <a:pt x="132575" y="12295"/>
                  </a:lnTo>
                  <a:lnTo>
                    <a:pt x="131047" y="10697"/>
                  </a:lnTo>
                  <a:lnTo>
                    <a:pt x="124157" y="5802"/>
                  </a:lnTo>
                  <a:lnTo>
                    <a:pt x="117680" y="0"/>
                  </a:lnTo>
                  <a:lnTo>
                    <a:pt x="116157" y="516"/>
                  </a:lnTo>
                  <a:lnTo>
                    <a:pt x="111818" y="3735"/>
                  </a:lnTo>
                  <a:lnTo>
                    <a:pt x="103937" y="5827"/>
                  </a:lnTo>
                  <a:lnTo>
                    <a:pt x="94812" y="7749"/>
                  </a:lnTo>
                  <a:lnTo>
                    <a:pt x="87449" y="11911"/>
                  </a:lnTo>
                  <a:lnTo>
                    <a:pt x="77725" y="24573"/>
                  </a:lnTo>
                  <a:lnTo>
                    <a:pt x="66543" y="46629"/>
                  </a:lnTo>
                  <a:lnTo>
                    <a:pt x="57719" y="81953"/>
                  </a:lnTo>
                  <a:lnTo>
                    <a:pt x="61681" y="106945"/>
                  </a:lnTo>
                  <a:lnTo>
                    <a:pt x="64786" y="113876"/>
                  </a:lnTo>
                  <a:lnTo>
                    <a:pt x="74864" y="126409"/>
                  </a:lnTo>
                  <a:lnTo>
                    <a:pt x="88217" y="135448"/>
                  </a:lnTo>
                  <a:lnTo>
                    <a:pt x="100002" y="139669"/>
                  </a:lnTo>
                  <a:lnTo>
                    <a:pt x="116086" y="141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355"/>
            <p:cNvSpPr/>
            <p:nvPr/>
          </p:nvSpPr>
          <p:spPr>
            <a:xfrm>
              <a:off x="5795367" y="2179221"/>
              <a:ext cx="168292" cy="155664"/>
            </a:xfrm>
            <a:custGeom>
              <a:avLst/>
              <a:gdLst/>
              <a:ahLst/>
              <a:cxnLst/>
              <a:rect l="0" t="0" r="0" b="0"/>
              <a:pathLst>
                <a:path w="168292" h="155664">
                  <a:moveTo>
                    <a:pt x="116086" y="17482"/>
                  </a:moveTo>
                  <a:lnTo>
                    <a:pt x="116086" y="9794"/>
                  </a:lnTo>
                  <a:lnTo>
                    <a:pt x="115094" y="9380"/>
                  </a:lnTo>
                  <a:lnTo>
                    <a:pt x="111346" y="8920"/>
                  </a:lnTo>
                  <a:lnTo>
                    <a:pt x="109949" y="7805"/>
                  </a:lnTo>
                  <a:lnTo>
                    <a:pt x="108397" y="3921"/>
                  </a:lnTo>
                  <a:lnTo>
                    <a:pt x="106992" y="2488"/>
                  </a:lnTo>
                  <a:lnTo>
                    <a:pt x="102783" y="896"/>
                  </a:lnTo>
                  <a:lnTo>
                    <a:pt x="94835" y="0"/>
                  </a:lnTo>
                  <a:lnTo>
                    <a:pt x="89113" y="2436"/>
                  </a:lnTo>
                  <a:lnTo>
                    <a:pt x="83262" y="5834"/>
                  </a:lnTo>
                  <a:lnTo>
                    <a:pt x="74390" y="8739"/>
                  </a:lnTo>
                  <a:lnTo>
                    <a:pt x="68451" y="12935"/>
                  </a:lnTo>
                  <a:lnTo>
                    <a:pt x="65149" y="18107"/>
                  </a:lnTo>
                  <a:lnTo>
                    <a:pt x="63030" y="24771"/>
                  </a:lnTo>
                  <a:lnTo>
                    <a:pt x="74983" y="43437"/>
                  </a:lnTo>
                  <a:lnTo>
                    <a:pt x="83266" y="51507"/>
                  </a:lnTo>
                  <a:lnTo>
                    <a:pt x="122209" y="73938"/>
                  </a:lnTo>
                  <a:lnTo>
                    <a:pt x="139949" y="87677"/>
                  </a:lnTo>
                  <a:lnTo>
                    <a:pt x="146536" y="109204"/>
                  </a:lnTo>
                  <a:lnTo>
                    <a:pt x="147479" y="133653"/>
                  </a:lnTo>
                  <a:lnTo>
                    <a:pt x="141283" y="147827"/>
                  </a:lnTo>
                  <a:lnTo>
                    <a:pt x="143798" y="149027"/>
                  </a:lnTo>
                  <a:lnTo>
                    <a:pt x="165087" y="141456"/>
                  </a:lnTo>
                  <a:lnTo>
                    <a:pt x="167605" y="142795"/>
                  </a:lnTo>
                  <a:lnTo>
                    <a:pt x="168291" y="145673"/>
                  </a:lnTo>
                  <a:lnTo>
                    <a:pt x="166764" y="147591"/>
                  </a:lnTo>
                  <a:lnTo>
                    <a:pt x="144686" y="155663"/>
                  </a:lnTo>
                  <a:lnTo>
                    <a:pt x="106969" y="155625"/>
                  </a:lnTo>
                  <a:lnTo>
                    <a:pt x="80243" y="154226"/>
                  </a:lnTo>
                  <a:lnTo>
                    <a:pt x="37887" y="147516"/>
                  </a:lnTo>
                  <a:lnTo>
                    <a:pt x="37164" y="147828"/>
                  </a:lnTo>
                  <a:lnTo>
                    <a:pt x="54668" y="154771"/>
                  </a:lnTo>
                  <a:lnTo>
                    <a:pt x="34258" y="152064"/>
                  </a:lnTo>
                  <a:lnTo>
                    <a:pt x="27462" y="149064"/>
                  </a:lnTo>
                  <a:lnTo>
                    <a:pt x="24261" y="146876"/>
                  </a:lnTo>
                  <a:lnTo>
                    <a:pt x="11" y="142499"/>
                  </a:lnTo>
                  <a:lnTo>
                    <a:pt x="0" y="1424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4" name="SMARTInkShape-Group63"/>
          <p:cNvGrpSpPr/>
          <p:nvPr/>
        </p:nvGrpSpPr>
        <p:grpSpPr>
          <a:xfrm>
            <a:off x="2857500" y="2143125"/>
            <a:ext cx="1000094" cy="236032"/>
            <a:chOff x="2857500" y="2143125"/>
            <a:chExt cx="1000094" cy="236032"/>
          </a:xfrm>
        </p:grpSpPr>
        <p:sp>
          <p:nvSpPr>
            <p:cNvPr id="399" name="SMARTInkShape-356"/>
            <p:cNvSpPr/>
            <p:nvPr/>
          </p:nvSpPr>
          <p:spPr>
            <a:xfrm>
              <a:off x="2857500" y="2187773"/>
              <a:ext cx="163130" cy="191384"/>
            </a:xfrm>
            <a:custGeom>
              <a:avLst/>
              <a:gdLst/>
              <a:ahLst/>
              <a:cxnLst/>
              <a:rect l="0" t="0" r="0" b="0"/>
              <a:pathLst>
                <a:path w="163130" h="191384">
                  <a:moveTo>
                    <a:pt x="8930" y="0"/>
                  </a:moveTo>
                  <a:lnTo>
                    <a:pt x="8930" y="8562"/>
                  </a:lnTo>
                  <a:lnTo>
                    <a:pt x="15067" y="23116"/>
                  </a:lnTo>
                  <a:lnTo>
                    <a:pt x="20342" y="65288"/>
                  </a:lnTo>
                  <a:lnTo>
                    <a:pt x="25940" y="101386"/>
                  </a:lnTo>
                  <a:lnTo>
                    <a:pt x="29267" y="131924"/>
                  </a:lnTo>
                  <a:lnTo>
                    <a:pt x="31417" y="138551"/>
                  </a:lnTo>
                  <a:lnTo>
                    <a:pt x="31161" y="151206"/>
                  </a:lnTo>
                  <a:lnTo>
                    <a:pt x="26840" y="191383"/>
                  </a:lnTo>
                  <a:lnTo>
                    <a:pt x="26796" y="188228"/>
                  </a:lnTo>
                  <a:lnTo>
                    <a:pt x="45313" y="161378"/>
                  </a:lnTo>
                  <a:lnTo>
                    <a:pt x="71733" y="125302"/>
                  </a:lnTo>
                  <a:lnTo>
                    <a:pt x="90089" y="105961"/>
                  </a:lnTo>
                  <a:lnTo>
                    <a:pt x="88833" y="106359"/>
                  </a:lnTo>
                  <a:lnTo>
                    <a:pt x="63804" y="125441"/>
                  </a:lnTo>
                  <a:lnTo>
                    <a:pt x="63372" y="123315"/>
                  </a:lnTo>
                  <a:lnTo>
                    <a:pt x="66060" y="117929"/>
                  </a:lnTo>
                  <a:lnTo>
                    <a:pt x="74339" y="109299"/>
                  </a:lnTo>
                  <a:lnTo>
                    <a:pt x="95823" y="95673"/>
                  </a:lnTo>
                  <a:lnTo>
                    <a:pt x="132241" y="95927"/>
                  </a:lnTo>
                  <a:lnTo>
                    <a:pt x="140747" y="98678"/>
                  </a:lnTo>
                  <a:lnTo>
                    <a:pt x="145425" y="102496"/>
                  </a:lnTo>
                  <a:lnTo>
                    <a:pt x="147551" y="107026"/>
                  </a:lnTo>
                  <a:lnTo>
                    <a:pt x="148969" y="106078"/>
                  </a:lnTo>
                  <a:lnTo>
                    <a:pt x="150544" y="94440"/>
                  </a:lnTo>
                  <a:lnTo>
                    <a:pt x="152949" y="90741"/>
                  </a:lnTo>
                  <a:lnTo>
                    <a:pt x="156536" y="89268"/>
                  </a:lnTo>
                  <a:lnTo>
                    <a:pt x="160912" y="89278"/>
                  </a:lnTo>
                  <a:lnTo>
                    <a:pt x="162837" y="90277"/>
                  </a:lnTo>
                  <a:lnTo>
                    <a:pt x="163129" y="91935"/>
                  </a:lnTo>
                  <a:lnTo>
                    <a:pt x="156467" y="106465"/>
                  </a:lnTo>
                  <a:lnTo>
                    <a:pt x="116835" y="127685"/>
                  </a:lnTo>
                  <a:lnTo>
                    <a:pt x="74747" y="149023"/>
                  </a:lnTo>
                  <a:lnTo>
                    <a:pt x="74636" y="151935"/>
                  </a:lnTo>
                  <a:lnTo>
                    <a:pt x="82500" y="151891"/>
                  </a:lnTo>
                  <a:lnTo>
                    <a:pt x="81789" y="153847"/>
                  </a:lnTo>
                  <a:lnTo>
                    <a:pt x="56314" y="164096"/>
                  </a:lnTo>
                  <a:lnTo>
                    <a:pt x="11910" y="176406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357"/>
            <p:cNvSpPr/>
            <p:nvPr/>
          </p:nvSpPr>
          <p:spPr>
            <a:xfrm>
              <a:off x="3054121" y="2232944"/>
              <a:ext cx="240935" cy="119525"/>
            </a:xfrm>
            <a:custGeom>
              <a:avLst/>
              <a:gdLst/>
              <a:ahLst/>
              <a:cxnLst/>
              <a:rect l="0" t="0" r="0" b="0"/>
              <a:pathLst>
                <a:path w="240935" h="119525">
                  <a:moveTo>
                    <a:pt x="115918" y="61986"/>
                  </a:moveTo>
                  <a:lnTo>
                    <a:pt x="120658" y="57245"/>
                  </a:lnTo>
                  <a:lnTo>
                    <a:pt x="121063" y="55849"/>
                  </a:lnTo>
                  <a:lnTo>
                    <a:pt x="120340" y="54918"/>
                  </a:lnTo>
                  <a:lnTo>
                    <a:pt x="118866" y="54297"/>
                  </a:lnTo>
                  <a:lnTo>
                    <a:pt x="118875" y="52891"/>
                  </a:lnTo>
                  <a:lnTo>
                    <a:pt x="121532" y="48683"/>
                  </a:lnTo>
                  <a:lnTo>
                    <a:pt x="121645" y="46172"/>
                  </a:lnTo>
                  <a:lnTo>
                    <a:pt x="115559" y="29162"/>
                  </a:lnTo>
                  <a:lnTo>
                    <a:pt x="103573" y="14350"/>
                  </a:lnTo>
                  <a:lnTo>
                    <a:pt x="90211" y="5428"/>
                  </a:lnTo>
                  <a:lnTo>
                    <a:pt x="73685" y="1241"/>
                  </a:lnTo>
                  <a:lnTo>
                    <a:pt x="60961" y="0"/>
                  </a:lnTo>
                  <a:lnTo>
                    <a:pt x="40644" y="6710"/>
                  </a:lnTo>
                  <a:lnTo>
                    <a:pt x="20168" y="17590"/>
                  </a:lnTo>
                  <a:lnTo>
                    <a:pt x="12839" y="24395"/>
                  </a:lnTo>
                  <a:lnTo>
                    <a:pt x="6274" y="34034"/>
                  </a:lnTo>
                  <a:lnTo>
                    <a:pt x="1741" y="50617"/>
                  </a:lnTo>
                  <a:lnTo>
                    <a:pt x="0" y="85845"/>
                  </a:lnTo>
                  <a:lnTo>
                    <a:pt x="2552" y="95080"/>
                  </a:lnTo>
                  <a:lnTo>
                    <a:pt x="12276" y="109092"/>
                  </a:lnTo>
                  <a:lnTo>
                    <a:pt x="17930" y="112688"/>
                  </a:lnTo>
                  <a:lnTo>
                    <a:pt x="24743" y="114285"/>
                  </a:lnTo>
                  <a:lnTo>
                    <a:pt x="34385" y="114996"/>
                  </a:lnTo>
                  <a:lnTo>
                    <a:pt x="42640" y="112666"/>
                  </a:lnTo>
                  <a:lnTo>
                    <a:pt x="77316" y="90646"/>
                  </a:lnTo>
                  <a:lnTo>
                    <a:pt x="96019" y="70109"/>
                  </a:lnTo>
                  <a:lnTo>
                    <a:pt x="104097" y="59643"/>
                  </a:lnTo>
                  <a:lnTo>
                    <a:pt x="117818" y="48173"/>
                  </a:lnTo>
                  <a:lnTo>
                    <a:pt x="133644" y="26425"/>
                  </a:lnTo>
                  <a:lnTo>
                    <a:pt x="134762" y="42500"/>
                  </a:lnTo>
                  <a:lnTo>
                    <a:pt x="140844" y="62840"/>
                  </a:lnTo>
                  <a:lnTo>
                    <a:pt x="143454" y="84735"/>
                  </a:lnTo>
                  <a:lnTo>
                    <a:pt x="152372" y="97494"/>
                  </a:lnTo>
                  <a:lnTo>
                    <a:pt x="158909" y="103564"/>
                  </a:lnTo>
                  <a:lnTo>
                    <a:pt x="184945" y="118528"/>
                  </a:lnTo>
                  <a:lnTo>
                    <a:pt x="190709" y="119524"/>
                  </a:lnTo>
                  <a:lnTo>
                    <a:pt x="233231" y="115776"/>
                  </a:lnTo>
                  <a:lnTo>
                    <a:pt x="240934" y="1155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358"/>
            <p:cNvSpPr/>
            <p:nvPr/>
          </p:nvSpPr>
          <p:spPr>
            <a:xfrm>
              <a:off x="3286125" y="2224736"/>
              <a:ext cx="133946" cy="113559"/>
            </a:xfrm>
            <a:custGeom>
              <a:avLst/>
              <a:gdLst/>
              <a:ahLst/>
              <a:cxnLst/>
              <a:rect l="0" t="0" r="0" b="0"/>
              <a:pathLst>
                <a:path w="133946" h="113559">
                  <a:moveTo>
                    <a:pt x="133945" y="16616"/>
                  </a:moveTo>
                  <a:lnTo>
                    <a:pt x="133945" y="11875"/>
                  </a:lnTo>
                  <a:lnTo>
                    <a:pt x="132953" y="10479"/>
                  </a:lnTo>
                  <a:lnTo>
                    <a:pt x="131300" y="9548"/>
                  </a:lnTo>
                  <a:lnTo>
                    <a:pt x="100267" y="30"/>
                  </a:lnTo>
                  <a:lnTo>
                    <a:pt x="71069" y="0"/>
                  </a:lnTo>
                  <a:lnTo>
                    <a:pt x="26942" y="7149"/>
                  </a:lnTo>
                  <a:lnTo>
                    <a:pt x="15943" y="8439"/>
                  </a:lnTo>
                  <a:lnTo>
                    <a:pt x="2296" y="15343"/>
                  </a:lnTo>
                  <a:lnTo>
                    <a:pt x="2522" y="16759"/>
                  </a:lnTo>
                  <a:lnTo>
                    <a:pt x="5421" y="20979"/>
                  </a:lnTo>
                  <a:lnTo>
                    <a:pt x="10016" y="23516"/>
                  </a:lnTo>
                  <a:lnTo>
                    <a:pt x="49947" y="37855"/>
                  </a:lnTo>
                  <a:lnTo>
                    <a:pt x="92235" y="58311"/>
                  </a:lnTo>
                  <a:lnTo>
                    <a:pt x="117294" y="73173"/>
                  </a:lnTo>
                  <a:lnTo>
                    <a:pt x="127468" y="82101"/>
                  </a:lnTo>
                  <a:lnTo>
                    <a:pt x="128635" y="84085"/>
                  </a:lnTo>
                  <a:lnTo>
                    <a:pt x="128421" y="85407"/>
                  </a:lnTo>
                  <a:lnTo>
                    <a:pt x="127286" y="86290"/>
                  </a:lnTo>
                  <a:lnTo>
                    <a:pt x="126024" y="89915"/>
                  </a:lnTo>
                  <a:lnTo>
                    <a:pt x="125688" y="92271"/>
                  </a:lnTo>
                  <a:lnTo>
                    <a:pt x="120023" y="97535"/>
                  </a:lnTo>
                  <a:lnTo>
                    <a:pt x="110890" y="102189"/>
                  </a:lnTo>
                  <a:lnTo>
                    <a:pt x="68662" y="108340"/>
                  </a:lnTo>
                  <a:lnTo>
                    <a:pt x="39911" y="113558"/>
                  </a:lnTo>
                  <a:lnTo>
                    <a:pt x="29975" y="111625"/>
                  </a:lnTo>
                  <a:lnTo>
                    <a:pt x="21260" y="108451"/>
                  </a:lnTo>
                  <a:lnTo>
                    <a:pt x="0" y="105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359"/>
            <p:cNvSpPr/>
            <p:nvPr/>
          </p:nvSpPr>
          <p:spPr>
            <a:xfrm>
              <a:off x="3402211" y="2223650"/>
              <a:ext cx="241103" cy="97822"/>
            </a:xfrm>
            <a:custGeom>
              <a:avLst/>
              <a:gdLst/>
              <a:ahLst/>
              <a:cxnLst/>
              <a:rect l="0" t="0" r="0" b="0"/>
              <a:pathLst>
                <a:path w="241103" h="97822">
                  <a:moveTo>
                    <a:pt x="0" y="71280"/>
                  </a:moveTo>
                  <a:lnTo>
                    <a:pt x="4740" y="71280"/>
                  </a:lnTo>
                  <a:lnTo>
                    <a:pt x="9714" y="73926"/>
                  </a:lnTo>
                  <a:lnTo>
                    <a:pt x="15231" y="77417"/>
                  </a:lnTo>
                  <a:lnTo>
                    <a:pt x="26858" y="79658"/>
                  </a:lnTo>
                  <a:lnTo>
                    <a:pt x="65835" y="80188"/>
                  </a:lnTo>
                  <a:lnTo>
                    <a:pt x="101234" y="79215"/>
                  </a:lnTo>
                  <a:lnTo>
                    <a:pt x="130973" y="67780"/>
                  </a:lnTo>
                  <a:lnTo>
                    <a:pt x="163547" y="46444"/>
                  </a:lnTo>
                  <a:lnTo>
                    <a:pt x="173694" y="32392"/>
                  </a:lnTo>
                  <a:lnTo>
                    <a:pt x="177142" y="21503"/>
                  </a:lnTo>
                  <a:lnTo>
                    <a:pt x="178402" y="5904"/>
                  </a:lnTo>
                  <a:lnTo>
                    <a:pt x="177474" y="3883"/>
                  </a:lnTo>
                  <a:lnTo>
                    <a:pt x="175863" y="2536"/>
                  </a:lnTo>
                  <a:lnTo>
                    <a:pt x="173797" y="1638"/>
                  </a:lnTo>
                  <a:lnTo>
                    <a:pt x="149910" y="0"/>
                  </a:lnTo>
                  <a:lnTo>
                    <a:pt x="143356" y="2558"/>
                  </a:lnTo>
                  <a:lnTo>
                    <a:pt x="104556" y="29655"/>
                  </a:lnTo>
                  <a:lnTo>
                    <a:pt x="101040" y="38228"/>
                  </a:lnTo>
                  <a:lnTo>
                    <a:pt x="100102" y="43292"/>
                  </a:lnTo>
                  <a:lnTo>
                    <a:pt x="101706" y="51565"/>
                  </a:lnTo>
                  <a:lnTo>
                    <a:pt x="104734" y="59541"/>
                  </a:lnTo>
                  <a:lnTo>
                    <a:pt x="106080" y="69700"/>
                  </a:lnTo>
                  <a:lnTo>
                    <a:pt x="108423" y="74196"/>
                  </a:lnTo>
                  <a:lnTo>
                    <a:pt x="127179" y="91716"/>
                  </a:lnTo>
                  <a:lnTo>
                    <a:pt x="138876" y="95245"/>
                  </a:lnTo>
                  <a:lnTo>
                    <a:pt x="180888" y="97821"/>
                  </a:lnTo>
                  <a:lnTo>
                    <a:pt x="206063" y="95350"/>
                  </a:lnTo>
                  <a:lnTo>
                    <a:pt x="227081" y="88333"/>
                  </a:lnTo>
                  <a:lnTo>
                    <a:pt x="241102" y="80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360"/>
            <p:cNvSpPr/>
            <p:nvPr/>
          </p:nvSpPr>
          <p:spPr>
            <a:xfrm>
              <a:off x="3706021" y="2143125"/>
              <a:ext cx="151573" cy="194510"/>
            </a:xfrm>
            <a:custGeom>
              <a:avLst/>
              <a:gdLst/>
              <a:ahLst/>
              <a:cxnLst/>
              <a:rect l="0" t="0" r="0" b="0"/>
              <a:pathLst>
                <a:path w="151573" h="194510">
                  <a:moveTo>
                    <a:pt x="133745" y="0"/>
                  </a:moveTo>
                  <a:lnTo>
                    <a:pt x="134737" y="31045"/>
                  </a:lnTo>
                  <a:lnTo>
                    <a:pt x="141433" y="64440"/>
                  </a:lnTo>
                  <a:lnTo>
                    <a:pt x="142565" y="103827"/>
                  </a:lnTo>
                  <a:lnTo>
                    <a:pt x="142665" y="139867"/>
                  </a:lnTo>
                  <a:lnTo>
                    <a:pt x="143660" y="143846"/>
                  </a:lnTo>
                  <a:lnTo>
                    <a:pt x="145316" y="146499"/>
                  </a:lnTo>
                  <a:lnTo>
                    <a:pt x="147412" y="148268"/>
                  </a:lnTo>
                  <a:lnTo>
                    <a:pt x="149741" y="152878"/>
                  </a:lnTo>
                  <a:lnTo>
                    <a:pt x="151572" y="160598"/>
                  </a:lnTo>
                  <a:lnTo>
                    <a:pt x="113219" y="124995"/>
                  </a:lnTo>
                  <a:lnTo>
                    <a:pt x="102794" y="120045"/>
                  </a:lnTo>
                  <a:lnTo>
                    <a:pt x="62238" y="116318"/>
                  </a:lnTo>
                  <a:lnTo>
                    <a:pt x="50370" y="117181"/>
                  </a:lnTo>
                  <a:lnTo>
                    <a:pt x="20631" y="128528"/>
                  </a:lnTo>
                  <a:lnTo>
                    <a:pt x="7515" y="137081"/>
                  </a:lnTo>
                  <a:lnTo>
                    <a:pt x="3229" y="142946"/>
                  </a:lnTo>
                  <a:lnTo>
                    <a:pt x="816" y="151826"/>
                  </a:lnTo>
                  <a:lnTo>
                    <a:pt x="0" y="168455"/>
                  </a:lnTo>
                  <a:lnTo>
                    <a:pt x="2534" y="176734"/>
                  </a:lnTo>
                  <a:lnTo>
                    <a:pt x="4599" y="180330"/>
                  </a:lnTo>
                  <a:lnTo>
                    <a:pt x="7960" y="182728"/>
                  </a:lnTo>
                  <a:lnTo>
                    <a:pt x="44751" y="194311"/>
                  </a:lnTo>
                  <a:lnTo>
                    <a:pt x="56489" y="194509"/>
                  </a:lnTo>
                  <a:lnTo>
                    <a:pt x="97229" y="188267"/>
                  </a:lnTo>
                  <a:lnTo>
                    <a:pt x="110909" y="186752"/>
                  </a:lnTo>
                  <a:lnTo>
                    <a:pt x="124815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SMARTInkShape-Group64"/>
          <p:cNvGrpSpPr/>
          <p:nvPr/>
        </p:nvGrpSpPr>
        <p:grpSpPr>
          <a:xfrm>
            <a:off x="1438431" y="2223492"/>
            <a:ext cx="1133320" cy="223074"/>
            <a:chOff x="1438431" y="2223492"/>
            <a:chExt cx="1133320" cy="223074"/>
          </a:xfrm>
        </p:grpSpPr>
        <p:sp>
          <p:nvSpPr>
            <p:cNvPr id="405" name="SMARTInkShape-361"/>
            <p:cNvSpPr/>
            <p:nvPr/>
          </p:nvSpPr>
          <p:spPr>
            <a:xfrm>
              <a:off x="1626590" y="2305623"/>
              <a:ext cx="177208" cy="123085"/>
            </a:xfrm>
            <a:custGeom>
              <a:avLst/>
              <a:gdLst/>
              <a:ahLst/>
              <a:cxnLst/>
              <a:rect l="0" t="0" r="0" b="0"/>
              <a:pathLst>
                <a:path w="177208" h="123085">
                  <a:moveTo>
                    <a:pt x="70051" y="33955"/>
                  </a:moveTo>
                  <a:lnTo>
                    <a:pt x="77739" y="33955"/>
                  </a:lnTo>
                  <a:lnTo>
                    <a:pt x="83353" y="38696"/>
                  </a:lnTo>
                  <a:lnTo>
                    <a:pt x="85885" y="43669"/>
                  </a:lnTo>
                  <a:lnTo>
                    <a:pt x="86560" y="46384"/>
                  </a:lnTo>
                  <a:lnTo>
                    <a:pt x="88002" y="48194"/>
                  </a:lnTo>
                  <a:lnTo>
                    <a:pt x="92250" y="50205"/>
                  </a:lnTo>
                  <a:lnTo>
                    <a:pt x="93780" y="51734"/>
                  </a:lnTo>
                  <a:lnTo>
                    <a:pt x="96437" y="59362"/>
                  </a:lnTo>
                  <a:lnTo>
                    <a:pt x="96760" y="65616"/>
                  </a:lnTo>
                  <a:lnTo>
                    <a:pt x="96837" y="56252"/>
                  </a:lnTo>
                  <a:lnTo>
                    <a:pt x="94193" y="51141"/>
                  </a:lnTo>
                  <a:lnTo>
                    <a:pt x="82600" y="36843"/>
                  </a:lnTo>
                  <a:lnTo>
                    <a:pt x="77050" y="25008"/>
                  </a:lnTo>
                  <a:lnTo>
                    <a:pt x="71177" y="19065"/>
                  </a:lnTo>
                  <a:lnTo>
                    <a:pt x="43763" y="882"/>
                  </a:lnTo>
                  <a:lnTo>
                    <a:pt x="40619" y="0"/>
                  </a:lnTo>
                  <a:lnTo>
                    <a:pt x="37531" y="404"/>
                  </a:lnTo>
                  <a:lnTo>
                    <a:pt x="31455" y="3499"/>
                  </a:lnTo>
                  <a:lnTo>
                    <a:pt x="29437" y="5714"/>
                  </a:lnTo>
                  <a:lnTo>
                    <a:pt x="10026" y="41049"/>
                  </a:lnTo>
                  <a:lnTo>
                    <a:pt x="0" y="76042"/>
                  </a:lnTo>
                  <a:lnTo>
                    <a:pt x="6423" y="106642"/>
                  </a:lnTo>
                  <a:lnTo>
                    <a:pt x="9691" y="113555"/>
                  </a:lnTo>
                  <a:lnTo>
                    <a:pt x="11951" y="116787"/>
                  </a:lnTo>
                  <a:lnTo>
                    <a:pt x="17109" y="120379"/>
                  </a:lnTo>
                  <a:lnTo>
                    <a:pt x="25591" y="122401"/>
                  </a:lnTo>
                  <a:lnTo>
                    <a:pt x="37346" y="123084"/>
                  </a:lnTo>
                  <a:lnTo>
                    <a:pt x="43278" y="120532"/>
                  </a:lnTo>
                  <a:lnTo>
                    <a:pt x="46249" y="118462"/>
                  </a:lnTo>
                  <a:lnTo>
                    <a:pt x="61122" y="95440"/>
                  </a:lnTo>
                  <a:lnTo>
                    <a:pt x="85264" y="53882"/>
                  </a:lnTo>
                  <a:lnTo>
                    <a:pt x="87726" y="46780"/>
                  </a:lnTo>
                  <a:lnTo>
                    <a:pt x="96717" y="34121"/>
                  </a:lnTo>
                  <a:lnTo>
                    <a:pt x="96803" y="38745"/>
                  </a:lnTo>
                  <a:lnTo>
                    <a:pt x="99469" y="43690"/>
                  </a:lnTo>
                  <a:lnTo>
                    <a:pt x="102969" y="49196"/>
                  </a:lnTo>
                  <a:lnTo>
                    <a:pt x="112653" y="72866"/>
                  </a:lnTo>
                  <a:lnTo>
                    <a:pt x="135571" y="99332"/>
                  </a:lnTo>
                  <a:lnTo>
                    <a:pt x="141504" y="102699"/>
                  </a:lnTo>
                  <a:lnTo>
                    <a:pt x="153397" y="104860"/>
                  </a:lnTo>
                  <a:lnTo>
                    <a:pt x="159349" y="102510"/>
                  </a:lnTo>
                  <a:lnTo>
                    <a:pt x="165301" y="99151"/>
                  </a:lnTo>
                  <a:lnTo>
                    <a:pt x="177207" y="96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362"/>
            <p:cNvSpPr/>
            <p:nvPr/>
          </p:nvSpPr>
          <p:spPr>
            <a:xfrm>
              <a:off x="1438431" y="2269539"/>
              <a:ext cx="114059" cy="177027"/>
            </a:xfrm>
            <a:custGeom>
              <a:avLst/>
              <a:gdLst/>
              <a:ahLst/>
              <a:cxnLst/>
              <a:rect l="0" t="0" r="0" b="0"/>
              <a:pathLst>
                <a:path w="114059" h="177027">
                  <a:moveTo>
                    <a:pt x="88546" y="34320"/>
                  </a:moveTo>
                  <a:lnTo>
                    <a:pt x="88546" y="39061"/>
                  </a:lnTo>
                  <a:lnTo>
                    <a:pt x="89538" y="40457"/>
                  </a:lnTo>
                  <a:lnTo>
                    <a:pt x="91191" y="41388"/>
                  </a:lnTo>
                  <a:lnTo>
                    <a:pt x="96234" y="42882"/>
                  </a:lnTo>
                  <a:lnTo>
                    <a:pt x="101848" y="47882"/>
                  </a:lnTo>
                  <a:lnTo>
                    <a:pt x="104380" y="52915"/>
                  </a:lnTo>
                  <a:lnTo>
                    <a:pt x="106005" y="59491"/>
                  </a:lnTo>
                  <a:lnTo>
                    <a:pt x="107130" y="60030"/>
                  </a:lnTo>
                  <a:lnTo>
                    <a:pt x="114058" y="60967"/>
                  </a:lnTo>
                  <a:lnTo>
                    <a:pt x="110216" y="61067"/>
                  </a:lnTo>
                  <a:lnTo>
                    <a:pt x="108946" y="60089"/>
                  </a:lnTo>
                  <a:lnTo>
                    <a:pt x="99381" y="35561"/>
                  </a:lnTo>
                  <a:lnTo>
                    <a:pt x="98746" y="32171"/>
                  </a:lnTo>
                  <a:lnTo>
                    <a:pt x="95394" y="25758"/>
                  </a:lnTo>
                  <a:lnTo>
                    <a:pt x="85158" y="13557"/>
                  </a:lnTo>
                  <a:lnTo>
                    <a:pt x="79433" y="10209"/>
                  </a:lnTo>
                  <a:lnTo>
                    <a:pt x="73582" y="7729"/>
                  </a:lnTo>
                  <a:lnTo>
                    <a:pt x="67674" y="3320"/>
                  </a:lnTo>
                  <a:lnTo>
                    <a:pt x="59095" y="699"/>
                  </a:lnTo>
                  <a:lnTo>
                    <a:pt x="54029" y="0"/>
                  </a:lnTo>
                  <a:lnTo>
                    <a:pt x="45754" y="1869"/>
                  </a:lnTo>
                  <a:lnTo>
                    <a:pt x="32872" y="11145"/>
                  </a:lnTo>
                  <a:lnTo>
                    <a:pt x="24114" y="20051"/>
                  </a:lnTo>
                  <a:lnTo>
                    <a:pt x="4953" y="63304"/>
                  </a:lnTo>
                  <a:lnTo>
                    <a:pt x="0" y="103401"/>
                  </a:lnTo>
                  <a:lnTo>
                    <a:pt x="340" y="135213"/>
                  </a:lnTo>
                  <a:lnTo>
                    <a:pt x="6407" y="152299"/>
                  </a:lnTo>
                  <a:lnTo>
                    <a:pt x="20243" y="170708"/>
                  </a:lnTo>
                  <a:lnTo>
                    <a:pt x="28754" y="174312"/>
                  </a:lnTo>
                  <a:lnTo>
                    <a:pt x="60180" y="177026"/>
                  </a:lnTo>
                  <a:lnTo>
                    <a:pt x="68663" y="174475"/>
                  </a:lnTo>
                  <a:lnTo>
                    <a:pt x="95436" y="161743"/>
                  </a:lnTo>
                  <a:lnTo>
                    <a:pt x="106405" y="159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363"/>
            <p:cNvSpPr/>
            <p:nvPr/>
          </p:nvSpPr>
          <p:spPr>
            <a:xfrm>
              <a:off x="1830586" y="2303859"/>
              <a:ext cx="98228" cy="107002"/>
            </a:xfrm>
            <a:custGeom>
              <a:avLst/>
              <a:gdLst/>
              <a:ahLst/>
              <a:cxnLst/>
              <a:rect l="0" t="0" r="0" b="0"/>
              <a:pathLst>
                <a:path w="98228" h="107002">
                  <a:moveTo>
                    <a:pt x="0" y="8930"/>
                  </a:moveTo>
                  <a:lnTo>
                    <a:pt x="0" y="13671"/>
                  </a:lnTo>
                  <a:lnTo>
                    <a:pt x="2646" y="18644"/>
                  </a:lnTo>
                  <a:lnTo>
                    <a:pt x="6137" y="24161"/>
                  </a:lnTo>
                  <a:lnTo>
                    <a:pt x="8102" y="33838"/>
                  </a:lnTo>
                  <a:lnTo>
                    <a:pt x="9677" y="48832"/>
                  </a:lnTo>
                  <a:lnTo>
                    <a:pt x="19939" y="79654"/>
                  </a:lnTo>
                  <a:lnTo>
                    <a:pt x="23745" y="86004"/>
                  </a:lnTo>
                  <a:lnTo>
                    <a:pt x="26187" y="98164"/>
                  </a:lnTo>
                  <a:lnTo>
                    <a:pt x="26779" y="107001"/>
                  </a:lnTo>
                  <a:lnTo>
                    <a:pt x="27781" y="77101"/>
                  </a:lnTo>
                  <a:lnTo>
                    <a:pt x="45560" y="38601"/>
                  </a:lnTo>
                  <a:lnTo>
                    <a:pt x="58589" y="23895"/>
                  </a:lnTo>
                  <a:lnTo>
                    <a:pt x="85323" y="4238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364"/>
            <p:cNvSpPr/>
            <p:nvPr/>
          </p:nvSpPr>
          <p:spPr>
            <a:xfrm>
              <a:off x="2009289" y="2223492"/>
              <a:ext cx="160068" cy="187525"/>
            </a:xfrm>
            <a:custGeom>
              <a:avLst/>
              <a:gdLst/>
              <a:ahLst/>
              <a:cxnLst/>
              <a:rect l="0" t="0" r="0" b="0"/>
              <a:pathLst>
                <a:path w="160068" h="187525">
                  <a:moveTo>
                    <a:pt x="8820" y="0"/>
                  </a:moveTo>
                  <a:lnTo>
                    <a:pt x="0" y="0"/>
                  </a:lnTo>
                  <a:lnTo>
                    <a:pt x="4663" y="4741"/>
                  </a:lnTo>
                  <a:lnTo>
                    <a:pt x="6973" y="12360"/>
                  </a:lnTo>
                  <a:lnTo>
                    <a:pt x="8712" y="50803"/>
                  </a:lnTo>
                  <a:lnTo>
                    <a:pt x="16499" y="94027"/>
                  </a:lnTo>
                  <a:lnTo>
                    <a:pt x="20231" y="131923"/>
                  </a:lnTo>
                  <a:lnTo>
                    <a:pt x="25831" y="157308"/>
                  </a:lnTo>
                  <a:lnTo>
                    <a:pt x="27420" y="172397"/>
                  </a:lnTo>
                  <a:lnTo>
                    <a:pt x="35232" y="186875"/>
                  </a:lnTo>
                  <a:lnTo>
                    <a:pt x="49826" y="163160"/>
                  </a:lnTo>
                  <a:lnTo>
                    <a:pt x="54374" y="147783"/>
                  </a:lnTo>
                  <a:lnTo>
                    <a:pt x="77700" y="114010"/>
                  </a:lnTo>
                  <a:lnTo>
                    <a:pt x="113529" y="85102"/>
                  </a:lnTo>
                  <a:lnTo>
                    <a:pt x="121834" y="82472"/>
                  </a:lnTo>
                  <a:lnTo>
                    <a:pt x="132140" y="81303"/>
                  </a:lnTo>
                  <a:lnTo>
                    <a:pt x="140689" y="83429"/>
                  </a:lnTo>
                  <a:lnTo>
                    <a:pt x="154262" y="92878"/>
                  </a:lnTo>
                  <a:lnTo>
                    <a:pt x="157797" y="98496"/>
                  </a:lnTo>
                  <a:lnTo>
                    <a:pt x="160067" y="110186"/>
                  </a:lnTo>
                  <a:lnTo>
                    <a:pt x="153386" y="129179"/>
                  </a:lnTo>
                  <a:lnTo>
                    <a:pt x="148147" y="140426"/>
                  </a:lnTo>
                  <a:lnTo>
                    <a:pt x="139866" y="149393"/>
                  </a:lnTo>
                  <a:lnTo>
                    <a:pt x="99725" y="176520"/>
                  </a:lnTo>
                  <a:lnTo>
                    <a:pt x="86925" y="182633"/>
                  </a:lnTo>
                  <a:lnTo>
                    <a:pt x="54295" y="187237"/>
                  </a:lnTo>
                  <a:lnTo>
                    <a:pt x="44539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365"/>
            <p:cNvSpPr/>
            <p:nvPr/>
          </p:nvSpPr>
          <p:spPr>
            <a:xfrm>
              <a:off x="2196703" y="2286268"/>
              <a:ext cx="133389" cy="132161"/>
            </a:xfrm>
            <a:custGeom>
              <a:avLst/>
              <a:gdLst/>
              <a:ahLst/>
              <a:cxnLst/>
              <a:rect l="0" t="0" r="0" b="0"/>
              <a:pathLst>
                <a:path w="133389" h="132161">
                  <a:moveTo>
                    <a:pt x="0" y="26521"/>
                  </a:moveTo>
                  <a:lnTo>
                    <a:pt x="0" y="31262"/>
                  </a:lnTo>
                  <a:lnTo>
                    <a:pt x="992" y="32658"/>
                  </a:lnTo>
                  <a:lnTo>
                    <a:pt x="2646" y="33589"/>
                  </a:lnTo>
                  <a:lnTo>
                    <a:pt x="4741" y="34210"/>
                  </a:lnTo>
                  <a:lnTo>
                    <a:pt x="6137" y="36608"/>
                  </a:lnTo>
                  <a:lnTo>
                    <a:pt x="9095" y="48471"/>
                  </a:lnTo>
                  <a:lnTo>
                    <a:pt x="14822" y="59704"/>
                  </a:lnTo>
                  <a:lnTo>
                    <a:pt x="22200" y="86502"/>
                  </a:lnTo>
                  <a:lnTo>
                    <a:pt x="38815" y="114122"/>
                  </a:lnTo>
                  <a:lnTo>
                    <a:pt x="42744" y="117664"/>
                  </a:lnTo>
                  <a:lnTo>
                    <a:pt x="68633" y="130263"/>
                  </a:lnTo>
                  <a:lnTo>
                    <a:pt x="78790" y="132160"/>
                  </a:lnTo>
                  <a:lnTo>
                    <a:pt x="87273" y="130357"/>
                  </a:lnTo>
                  <a:lnTo>
                    <a:pt x="117703" y="112647"/>
                  </a:lnTo>
                  <a:lnTo>
                    <a:pt x="127589" y="99114"/>
                  </a:lnTo>
                  <a:lnTo>
                    <a:pt x="132062" y="82536"/>
                  </a:lnTo>
                  <a:lnTo>
                    <a:pt x="133388" y="65057"/>
                  </a:lnTo>
                  <a:lnTo>
                    <a:pt x="129040" y="47310"/>
                  </a:lnTo>
                  <a:lnTo>
                    <a:pt x="118682" y="30664"/>
                  </a:lnTo>
                  <a:lnTo>
                    <a:pt x="99389" y="10028"/>
                  </a:lnTo>
                  <a:lnTo>
                    <a:pt x="88491" y="4308"/>
                  </a:lnTo>
                  <a:lnTo>
                    <a:pt x="56153" y="134"/>
                  </a:lnTo>
                  <a:lnTo>
                    <a:pt x="52318" y="0"/>
                  </a:lnTo>
                  <a:lnTo>
                    <a:pt x="45412" y="2497"/>
                  </a:lnTo>
                  <a:lnTo>
                    <a:pt x="39035" y="5922"/>
                  </a:lnTo>
                  <a:lnTo>
                    <a:pt x="28598" y="8301"/>
                  </a:lnTo>
                  <a:lnTo>
                    <a:pt x="27995" y="9413"/>
                  </a:lnTo>
                  <a:lnTo>
                    <a:pt x="26789" y="17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366"/>
            <p:cNvSpPr/>
            <p:nvPr/>
          </p:nvSpPr>
          <p:spPr>
            <a:xfrm>
              <a:off x="2419945" y="2281477"/>
              <a:ext cx="151806" cy="102751"/>
            </a:xfrm>
            <a:custGeom>
              <a:avLst/>
              <a:gdLst/>
              <a:ahLst/>
              <a:cxnLst/>
              <a:rect l="0" t="0" r="0" b="0"/>
              <a:pathLst>
                <a:path w="151806" h="102751">
                  <a:moveTo>
                    <a:pt x="0" y="22382"/>
                  </a:moveTo>
                  <a:lnTo>
                    <a:pt x="0" y="64473"/>
                  </a:lnTo>
                  <a:lnTo>
                    <a:pt x="0" y="100870"/>
                  </a:lnTo>
                  <a:lnTo>
                    <a:pt x="993" y="101497"/>
                  </a:lnTo>
                  <a:lnTo>
                    <a:pt x="8562" y="102701"/>
                  </a:lnTo>
                  <a:lnTo>
                    <a:pt x="9901" y="81379"/>
                  </a:lnTo>
                  <a:lnTo>
                    <a:pt x="15994" y="64867"/>
                  </a:lnTo>
                  <a:lnTo>
                    <a:pt x="19953" y="48530"/>
                  </a:lnTo>
                  <a:lnTo>
                    <a:pt x="27409" y="33768"/>
                  </a:lnTo>
                  <a:lnTo>
                    <a:pt x="41754" y="11608"/>
                  </a:lnTo>
                  <a:lnTo>
                    <a:pt x="56566" y="715"/>
                  </a:lnTo>
                  <a:lnTo>
                    <a:pt x="60531" y="0"/>
                  </a:lnTo>
                  <a:lnTo>
                    <a:pt x="86844" y="3731"/>
                  </a:lnTo>
                  <a:lnTo>
                    <a:pt x="91630" y="5980"/>
                  </a:lnTo>
                  <a:lnTo>
                    <a:pt x="130047" y="38102"/>
                  </a:lnTo>
                  <a:lnTo>
                    <a:pt x="138633" y="52286"/>
                  </a:lnTo>
                  <a:lnTo>
                    <a:pt x="144683" y="66470"/>
                  </a:lnTo>
                  <a:lnTo>
                    <a:pt x="147057" y="69634"/>
                  </a:lnTo>
                  <a:lnTo>
                    <a:pt x="149695" y="78440"/>
                  </a:lnTo>
                  <a:lnTo>
                    <a:pt x="151805" y="102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2" name="SMARTInkShape-367"/>
          <p:cNvSpPr/>
          <p:nvPr/>
        </p:nvSpPr>
        <p:spPr>
          <a:xfrm>
            <a:off x="1169789" y="2411016"/>
            <a:ext cx="71439" cy="8930"/>
          </a:xfrm>
          <a:custGeom>
            <a:avLst/>
            <a:gdLst/>
            <a:ahLst/>
            <a:cxnLst/>
            <a:rect l="0" t="0" r="0" b="0"/>
            <a:pathLst>
              <a:path w="71439" h="8930">
                <a:moveTo>
                  <a:pt x="0" y="8929"/>
                </a:moveTo>
                <a:lnTo>
                  <a:pt x="41867" y="7937"/>
                </a:lnTo>
                <a:lnTo>
                  <a:pt x="71438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SMARTInkShape-368"/>
          <p:cNvSpPr/>
          <p:nvPr/>
        </p:nvSpPr>
        <p:spPr>
          <a:xfrm>
            <a:off x="7277962" y="1500188"/>
            <a:ext cx="26523" cy="267891"/>
          </a:xfrm>
          <a:custGeom>
            <a:avLst/>
            <a:gdLst/>
            <a:ahLst/>
            <a:cxnLst/>
            <a:rect l="0" t="0" r="0" b="0"/>
            <a:pathLst>
              <a:path w="26523" h="267891">
                <a:moveTo>
                  <a:pt x="8663" y="0"/>
                </a:moveTo>
                <a:lnTo>
                  <a:pt x="17484" y="0"/>
                </a:lnTo>
                <a:lnTo>
                  <a:pt x="16599" y="34002"/>
                </a:lnTo>
                <a:lnTo>
                  <a:pt x="9903" y="72387"/>
                </a:lnTo>
                <a:lnTo>
                  <a:pt x="1758" y="116211"/>
                </a:lnTo>
                <a:lnTo>
                  <a:pt x="0" y="160750"/>
                </a:lnTo>
                <a:lnTo>
                  <a:pt x="805" y="186536"/>
                </a:lnTo>
                <a:lnTo>
                  <a:pt x="7843" y="225870"/>
                </a:lnTo>
                <a:lnTo>
                  <a:pt x="9413" y="242982"/>
                </a:lnTo>
                <a:lnTo>
                  <a:pt x="15720" y="254777"/>
                </a:lnTo>
                <a:lnTo>
                  <a:pt x="26522" y="2678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9" name="SMARTInkShape-Group67"/>
          <p:cNvGrpSpPr/>
          <p:nvPr/>
        </p:nvGrpSpPr>
        <p:grpSpPr>
          <a:xfrm>
            <a:off x="5536405" y="1527009"/>
            <a:ext cx="2611013" cy="428014"/>
            <a:chOff x="5536405" y="1527009"/>
            <a:chExt cx="2611013" cy="428014"/>
          </a:xfrm>
        </p:grpSpPr>
        <p:sp>
          <p:nvSpPr>
            <p:cNvPr id="414" name="SMARTInkShape-369"/>
            <p:cNvSpPr/>
            <p:nvPr/>
          </p:nvSpPr>
          <p:spPr>
            <a:xfrm>
              <a:off x="5536405" y="1705570"/>
              <a:ext cx="140960" cy="105272"/>
            </a:xfrm>
            <a:custGeom>
              <a:avLst/>
              <a:gdLst/>
              <a:ahLst/>
              <a:cxnLst/>
              <a:rect l="0" t="0" r="0" b="0"/>
              <a:pathLst>
                <a:path w="140960" h="105272">
                  <a:moveTo>
                    <a:pt x="26790" y="0"/>
                  </a:moveTo>
                  <a:lnTo>
                    <a:pt x="22050" y="4741"/>
                  </a:lnTo>
                  <a:lnTo>
                    <a:pt x="19722" y="9714"/>
                  </a:lnTo>
                  <a:lnTo>
                    <a:pt x="19102" y="12429"/>
                  </a:lnTo>
                  <a:lnTo>
                    <a:pt x="11969" y="24908"/>
                  </a:lnTo>
                  <a:lnTo>
                    <a:pt x="9050" y="63880"/>
                  </a:lnTo>
                  <a:lnTo>
                    <a:pt x="13706" y="78679"/>
                  </a:lnTo>
                  <a:lnTo>
                    <a:pt x="21306" y="87224"/>
                  </a:lnTo>
                  <a:lnTo>
                    <a:pt x="42354" y="100794"/>
                  </a:lnTo>
                  <a:lnTo>
                    <a:pt x="59734" y="105271"/>
                  </a:lnTo>
                  <a:lnTo>
                    <a:pt x="71528" y="103673"/>
                  </a:lnTo>
                  <a:lnTo>
                    <a:pt x="113116" y="93805"/>
                  </a:lnTo>
                  <a:lnTo>
                    <a:pt x="122373" y="86009"/>
                  </a:lnTo>
                  <a:lnTo>
                    <a:pt x="138559" y="66227"/>
                  </a:lnTo>
                  <a:lnTo>
                    <a:pt x="140959" y="59862"/>
                  </a:lnTo>
                  <a:lnTo>
                    <a:pt x="140605" y="56775"/>
                  </a:lnTo>
                  <a:lnTo>
                    <a:pt x="137566" y="50700"/>
                  </a:lnTo>
                  <a:lnTo>
                    <a:pt x="130279" y="41701"/>
                  </a:lnTo>
                  <a:lnTo>
                    <a:pt x="119418" y="38378"/>
                  </a:lnTo>
                  <a:lnTo>
                    <a:pt x="99215" y="33861"/>
                  </a:lnTo>
                  <a:lnTo>
                    <a:pt x="85768" y="29932"/>
                  </a:lnTo>
                  <a:lnTo>
                    <a:pt x="48925" y="27203"/>
                  </a:lnTo>
                  <a:lnTo>
                    <a:pt x="16762" y="34514"/>
                  </a:lnTo>
                  <a:lnTo>
                    <a:pt x="14152" y="35908"/>
                  </a:lnTo>
                  <a:lnTo>
                    <a:pt x="12411" y="37829"/>
                  </a:lnTo>
                  <a:lnTo>
                    <a:pt x="11251" y="40103"/>
                  </a:lnTo>
                  <a:lnTo>
                    <a:pt x="9486" y="41618"/>
                  </a:lnTo>
                  <a:lnTo>
                    <a:pt x="0" y="44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370"/>
            <p:cNvSpPr/>
            <p:nvPr/>
          </p:nvSpPr>
          <p:spPr>
            <a:xfrm>
              <a:off x="5751092" y="1584340"/>
              <a:ext cx="133573" cy="255177"/>
            </a:xfrm>
            <a:custGeom>
              <a:avLst/>
              <a:gdLst/>
              <a:ahLst/>
              <a:cxnLst/>
              <a:rect l="0" t="0" r="0" b="0"/>
              <a:pathLst>
                <a:path w="133573" h="255177">
                  <a:moveTo>
                    <a:pt x="133572" y="5144"/>
                  </a:moveTo>
                  <a:lnTo>
                    <a:pt x="128832" y="5144"/>
                  </a:lnTo>
                  <a:lnTo>
                    <a:pt x="112204" y="0"/>
                  </a:lnTo>
                  <a:lnTo>
                    <a:pt x="67803" y="12101"/>
                  </a:lnTo>
                  <a:lnTo>
                    <a:pt x="56055" y="17497"/>
                  </a:lnTo>
                  <a:lnTo>
                    <a:pt x="46865" y="25848"/>
                  </a:lnTo>
                  <a:lnTo>
                    <a:pt x="38481" y="35182"/>
                  </a:lnTo>
                  <a:lnTo>
                    <a:pt x="23596" y="47999"/>
                  </a:lnTo>
                  <a:lnTo>
                    <a:pt x="3871" y="87939"/>
                  </a:lnTo>
                  <a:lnTo>
                    <a:pt x="0" y="130295"/>
                  </a:lnTo>
                  <a:lnTo>
                    <a:pt x="730" y="150154"/>
                  </a:lnTo>
                  <a:lnTo>
                    <a:pt x="10657" y="192619"/>
                  </a:lnTo>
                  <a:lnTo>
                    <a:pt x="15462" y="210512"/>
                  </a:lnTo>
                  <a:lnTo>
                    <a:pt x="17486" y="2551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371"/>
            <p:cNvSpPr/>
            <p:nvPr/>
          </p:nvSpPr>
          <p:spPr>
            <a:xfrm>
              <a:off x="5634633" y="1714500"/>
              <a:ext cx="294681" cy="26790"/>
            </a:xfrm>
            <a:custGeom>
              <a:avLst/>
              <a:gdLst/>
              <a:ahLst/>
              <a:cxnLst/>
              <a:rect l="0" t="0" r="0" b="0"/>
              <a:pathLst>
                <a:path w="294681" h="26790">
                  <a:moveTo>
                    <a:pt x="0" y="26789"/>
                  </a:moveTo>
                  <a:lnTo>
                    <a:pt x="4740" y="26789"/>
                  </a:lnTo>
                  <a:lnTo>
                    <a:pt x="33010" y="18687"/>
                  </a:lnTo>
                  <a:lnTo>
                    <a:pt x="72898" y="11795"/>
                  </a:lnTo>
                  <a:lnTo>
                    <a:pt x="110092" y="9496"/>
                  </a:lnTo>
                  <a:lnTo>
                    <a:pt x="143745" y="9098"/>
                  </a:lnTo>
                  <a:lnTo>
                    <a:pt x="185931" y="8963"/>
                  </a:lnTo>
                  <a:lnTo>
                    <a:pt x="229316" y="8934"/>
                  </a:lnTo>
                  <a:lnTo>
                    <a:pt x="251831" y="6285"/>
                  </a:lnTo>
                  <a:lnTo>
                    <a:pt x="2946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372"/>
            <p:cNvSpPr/>
            <p:nvPr/>
          </p:nvSpPr>
          <p:spPr>
            <a:xfrm>
              <a:off x="6116836" y="1580555"/>
              <a:ext cx="26790" cy="214313"/>
            </a:xfrm>
            <a:custGeom>
              <a:avLst/>
              <a:gdLst/>
              <a:ahLst/>
              <a:cxnLst/>
              <a:rect l="0" t="0" r="0" b="0"/>
              <a:pathLst>
                <a:path w="26790" h="214313">
                  <a:moveTo>
                    <a:pt x="0" y="0"/>
                  </a:moveTo>
                  <a:lnTo>
                    <a:pt x="0" y="42240"/>
                  </a:lnTo>
                  <a:lnTo>
                    <a:pt x="7068" y="81226"/>
                  </a:lnTo>
                  <a:lnTo>
                    <a:pt x="9677" y="125128"/>
                  </a:lnTo>
                  <a:lnTo>
                    <a:pt x="16586" y="164938"/>
                  </a:lnTo>
                  <a:lnTo>
                    <a:pt x="18600" y="189162"/>
                  </a:lnTo>
                  <a:lnTo>
                    <a:pt x="2678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373"/>
            <p:cNvSpPr/>
            <p:nvPr/>
          </p:nvSpPr>
          <p:spPr>
            <a:xfrm>
              <a:off x="6250780" y="1687711"/>
              <a:ext cx="17862" cy="98228"/>
            </a:xfrm>
            <a:custGeom>
              <a:avLst/>
              <a:gdLst/>
              <a:ahLst/>
              <a:cxnLst/>
              <a:rect l="0" t="0" r="0" b="0"/>
              <a:pathLst>
                <a:path w="17862" h="98228">
                  <a:moveTo>
                    <a:pt x="0" y="0"/>
                  </a:moveTo>
                  <a:lnTo>
                    <a:pt x="0" y="18043"/>
                  </a:lnTo>
                  <a:lnTo>
                    <a:pt x="2647" y="25548"/>
                  </a:lnTo>
                  <a:lnTo>
                    <a:pt x="4742" y="28938"/>
                  </a:lnTo>
                  <a:lnTo>
                    <a:pt x="7690" y="43191"/>
                  </a:lnTo>
                  <a:lnTo>
                    <a:pt x="9851" y="82440"/>
                  </a:lnTo>
                  <a:lnTo>
                    <a:pt x="17861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374"/>
            <p:cNvSpPr/>
            <p:nvPr/>
          </p:nvSpPr>
          <p:spPr>
            <a:xfrm>
              <a:off x="6366867" y="1660922"/>
              <a:ext cx="98229" cy="107108"/>
            </a:xfrm>
            <a:custGeom>
              <a:avLst/>
              <a:gdLst/>
              <a:ahLst/>
              <a:cxnLst/>
              <a:rect l="0" t="0" r="0" b="0"/>
              <a:pathLst>
                <a:path w="98229" h="107108">
                  <a:moveTo>
                    <a:pt x="0" y="8930"/>
                  </a:moveTo>
                  <a:lnTo>
                    <a:pt x="0" y="29921"/>
                  </a:lnTo>
                  <a:lnTo>
                    <a:pt x="2646" y="35787"/>
                  </a:lnTo>
                  <a:lnTo>
                    <a:pt x="29812" y="78788"/>
                  </a:lnTo>
                  <a:lnTo>
                    <a:pt x="42008" y="97626"/>
                  </a:lnTo>
                  <a:lnTo>
                    <a:pt x="42889" y="100803"/>
                  </a:lnTo>
                  <a:lnTo>
                    <a:pt x="44468" y="102921"/>
                  </a:lnTo>
                  <a:lnTo>
                    <a:pt x="46512" y="104332"/>
                  </a:lnTo>
                  <a:lnTo>
                    <a:pt x="52182" y="106598"/>
                  </a:lnTo>
                  <a:lnTo>
                    <a:pt x="61144" y="107107"/>
                  </a:lnTo>
                  <a:lnTo>
                    <a:pt x="66844" y="97661"/>
                  </a:lnTo>
                  <a:lnTo>
                    <a:pt x="73479" y="80684"/>
                  </a:lnTo>
                  <a:lnTo>
                    <a:pt x="75775" y="77602"/>
                  </a:lnTo>
                  <a:lnTo>
                    <a:pt x="78326" y="68886"/>
                  </a:lnTo>
                  <a:lnTo>
                    <a:pt x="81091" y="42328"/>
                  </a:lnTo>
                  <a:lnTo>
                    <a:pt x="982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375"/>
            <p:cNvSpPr/>
            <p:nvPr/>
          </p:nvSpPr>
          <p:spPr>
            <a:xfrm>
              <a:off x="6563320" y="1687711"/>
              <a:ext cx="35720" cy="89298"/>
            </a:xfrm>
            <a:custGeom>
              <a:avLst/>
              <a:gdLst/>
              <a:ahLst/>
              <a:cxnLst/>
              <a:rect l="0" t="0" r="0" b="0"/>
              <a:pathLst>
                <a:path w="35720" h="89298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4741" y="7688"/>
                  </a:lnTo>
                  <a:lnTo>
                    <a:pt x="6137" y="9094"/>
                  </a:lnTo>
                  <a:lnTo>
                    <a:pt x="7689" y="13302"/>
                  </a:lnTo>
                  <a:lnTo>
                    <a:pt x="11528" y="38419"/>
                  </a:lnTo>
                  <a:lnTo>
                    <a:pt x="15045" y="48825"/>
                  </a:lnTo>
                  <a:lnTo>
                    <a:pt x="18018" y="64848"/>
                  </a:lnTo>
                  <a:lnTo>
                    <a:pt x="24763" y="79653"/>
                  </a:lnTo>
                  <a:lnTo>
                    <a:pt x="25438" y="82868"/>
                  </a:lnTo>
                  <a:lnTo>
                    <a:pt x="26881" y="85011"/>
                  </a:lnTo>
                  <a:lnTo>
                    <a:pt x="28834" y="86440"/>
                  </a:lnTo>
                  <a:lnTo>
                    <a:pt x="35719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376"/>
            <p:cNvSpPr/>
            <p:nvPr/>
          </p:nvSpPr>
          <p:spPr>
            <a:xfrm>
              <a:off x="6661547" y="1671625"/>
              <a:ext cx="169665" cy="96454"/>
            </a:xfrm>
            <a:custGeom>
              <a:avLst/>
              <a:gdLst/>
              <a:ahLst/>
              <a:cxnLst/>
              <a:rect l="0" t="0" r="0" b="0"/>
              <a:pathLst>
                <a:path w="169665" h="96454">
                  <a:moveTo>
                    <a:pt x="0" y="16086"/>
                  </a:moveTo>
                  <a:lnTo>
                    <a:pt x="0" y="11346"/>
                  </a:lnTo>
                  <a:lnTo>
                    <a:pt x="992" y="9949"/>
                  </a:lnTo>
                  <a:lnTo>
                    <a:pt x="2645" y="9018"/>
                  </a:lnTo>
                  <a:lnTo>
                    <a:pt x="8821" y="7188"/>
                  </a:lnTo>
                  <a:lnTo>
                    <a:pt x="8897" y="11906"/>
                  </a:lnTo>
                  <a:lnTo>
                    <a:pt x="7916" y="13299"/>
                  </a:lnTo>
                  <a:lnTo>
                    <a:pt x="6269" y="14228"/>
                  </a:lnTo>
                  <a:lnTo>
                    <a:pt x="4179" y="14847"/>
                  </a:lnTo>
                  <a:lnTo>
                    <a:pt x="2787" y="17245"/>
                  </a:lnTo>
                  <a:lnTo>
                    <a:pt x="367" y="36094"/>
                  </a:lnTo>
                  <a:lnTo>
                    <a:pt x="2809" y="42507"/>
                  </a:lnTo>
                  <a:lnTo>
                    <a:pt x="6210" y="48665"/>
                  </a:lnTo>
                  <a:lnTo>
                    <a:pt x="8392" y="60702"/>
                  </a:lnTo>
                  <a:lnTo>
                    <a:pt x="8571" y="63689"/>
                  </a:lnTo>
                  <a:lnTo>
                    <a:pt x="9683" y="65681"/>
                  </a:lnTo>
                  <a:lnTo>
                    <a:pt x="11416" y="67009"/>
                  </a:lnTo>
                  <a:lnTo>
                    <a:pt x="13564" y="67894"/>
                  </a:lnTo>
                  <a:lnTo>
                    <a:pt x="14996" y="69476"/>
                  </a:lnTo>
                  <a:lnTo>
                    <a:pt x="17011" y="74459"/>
                  </a:lnTo>
                  <a:lnTo>
                    <a:pt x="17294" y="73853"/>
                  </a:lnTo>
                  <a:lnTo>
                    <a:pt x="17748" y="70492"/>
                  </a:lnTo>
                  <a:lnTo>
                    <a:pt x="23974" y="62699"/>
                  </a:lnTo>
                  <a:lnTo>
                    <a:pt x="33671" y="39626"/>
                  </a:lnTo>
                  <a:lnTo>
                    <a:pt x="65495" y="4211"/>
                  </a:lnTo>
                  <a:lnTo>
                    <a:pt x="71442" y="886"/>
                  </a:lnTo>
                  <a:lnTo>
                    <a:pt x="74417" y="0"/>
                  </a:lnTo>
                  <a:lnTo>
                    <a:pt x="83014" y="1660"/>
                  </a:lnTo>
                  <a:lnTo>
                    <a:pt x="96365" y="8174"/>
                  </a:lnTo>
                  <a:lnTo>
                    <a:pt x="118954" y="28052"/>
                  </a:lnTo>
                  <a:lnTo>
                    <a:pt x="129955" y="46047"/>
                  </a:lnTo>
                  <a:lnTo>
                    <a:pt x="133755" y="56934"/>
                  </a:lnTo>
                  <a:lnTo>
                    <a:pt x="159796" y="91635"/>
                  </a:lnTo>
                  <a:lnTo>
                    <a:pt x="169664" y="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377"/>
            <p:cNvSpPr/>
            <p:nvPr/>
          </p:nvSpPr>
          <p:spPr>
            <a:xfrm>
              <a:off x="6777633" y="1680164"/>
              <a:ext cx="201220" cy="274859"/>
            </a:xfrm>
            <a:custGeom>
              <a:avLst/>
              <a:gdLst/>
              <a:ahLst/>
              <a:cxnLst/>
              <a:rect l="0" t="0" r="0" b="0"/>
              <a:pathLst>
                <a:path w="201220" h="274859">
                  <a:moveTo>
                    <a:pt x="178594" y="25406"/>
                  </a:moveTo>
                  <a:lnTo>
                    <a:pt x="163363" y="11167"/>
                  </a:lnTo>
                  <a:lnTo>
                    <a:pt x="151736" y="5616"/>
                  </a:lnTo>
                  <a:lnTo>
                    <a:pt x="148782" y="3283"/>
                  </a:lnTo>
                  <a:lnTo>
                    <a:pt x="140208" y="691"/>
                  </a:lnTo>
                  <a:lnTo>
                    <a:pt x="135144" y="0"/>
                  </a:lnTo>
                  <a:lnTo>
                    <a:pt x="126871" y="1878"/>
                  </a:lnTo>
                  <a:lnTo>
                    <a:pt x="93173" y="22557"/>
                  </a:lnTo>
                  <a:lnTo>
                    <a:pt x="77509" y="37329"/>
                  </a:lnTo>
                  <a:lnTo>
                    <a:pt x="76477" y="40300"/>
                  </a:lnTo>
                  <a:lnTo>
                    <a:pt x="76781" y="43273"/>
                  </a:lnTo>
                  <a:lnTo>
                    <a:pt x="79765" y="49222"/>
                  </a:lnTo>
                  <a:lnTo>
                    <a:pt x="84399" y="55173"/>
                  </a:lnTo>
                  <a:lnTo>
                    <a:pt x="89766" y="58480"/>
                  </a:lnTo>
                  <a:lnTo>
                    <a:pt x="95458" y="60942"/>
                  </a:lnTo>
                  <a:lnTo>
                    <a:pt x="101295" y="65343"/>
                  </a:lnTo>
                  <a:lnTo>
                    <a:pt x="105234" y="65921"/>
                  </a:lnTo>
                  <a:lnTo>
                    <a:pt x="148985" y="61370"/>
                  </a:lnTo>
                  <a:lnTo>
                    <a:pt x="166734" y="56457"/>
                  </a:lnTo>
                  <a:lnTo>
                    <a:pt x="183380" y="45908"/>
                  </a:lnTo>
                  <a:lnTo>
                    <a:pt x="200626" y="30105"/>
                  </a:lnTo>
                  <a:lnTo>
                    <a:pt x="201219" y="28539"/>
                  </a:lnTo>
                  <a:lnTo>
                    <a:pt x="200622" y="27495"/>
                  </a:lnTo>
                  <a:lnTo>
                    <a:pt x="199233" y="26798"/>
                  </a:lnTo>
                  <a:lnTo>
                    <a:pt x="198306" y="27327"/>
                  </a:lnTo>
                  <a:lnTo>
                    <a:pt x="197277" y="30559"/>
                  </a:lnTo>
                  <a:lnTo>
                    <a:pt x="196697" y="37957"/>
                  </a:lnTo>
                  <a:lnTo>
                    <a:pt x="193916" y="43552"/>
                  </a:lnTo>
                  <a:lnTo>
                    <a:pt x="191785" y="46433"/>
                  </a:lnTo>
                  <a:lnTo>
                    <a:pt x="189418" y="54926"/>
                  </a:lnTo>
                  <a:lnTo>
                    <a:pt x="187634" y="98768"/>
                  </a:lnTo>
                  <a:lnTo>
                    <a:pt x="190184" y="141746"/>
                  </a:lnTo>
                  <a:lnTo>
                    <a:pt x="192675" y="159464"/>
                  </a:lnTo>
                  <a:lnTo>
                    <a:pt x="188398" y="199274"/>
                  </a:lnTo>
                  <a:lnTo>
                    <a:pt x="177925" y="237627"/>
                  </a:lnTo>
                  <a:lnTo>
                    <a:pt x="171351" y="249703"/>
                  </a:lnTo>
                  <a:lnTo>
                    <a:pt x="156494" y="262080"/>
                  </a:lnTo>
                  <a:lnTo>
                    <a:pt x="139524" y="271039"/>
                  </a:lnTo>
                  <a:lnTo>
                    <a:pt x="105343" y="274858"/>
                  </a:lnTo>
                  <a:lnTo>
                    <a:pt x="79830" y="270525"/>
                  </a:lnTo>
                  <a:lnTo>
                    <a:pt x="45534" y="253043"/>
                  </a:lnTo>
                  <a:lnTo>
                    <a:pt x="25949" y="236280"/>
                  </a:lnTo>
                  <a:lnTo>
                    <a:pt x="13421" y="217754"/>
                  </a:lnTo>
                  <a:lnTo>
                    <a:pt x="1963" y="186151"/>
                  </a:lnTo>
                  <a:lnTo>
                    <a:pt x="0" y="159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378"/>
            <p:cNvSpPr/>
            <p:nvPr/>
          </p:nvSpPr>
          <p:spPr>
            <a:xfrm>
              <a:off x="7143750" y="1607344"/>
              <a:ext cx="205384" cy="17860"/>
            </a:xfrm>
            <a:custGeom>
              <a:avLst/>
              <a:gdLst/>
              <a:ahLst/>
              <a:cxnLst/>
              <a:rect l="0" t="0" r="0" b="0"/>
              <a:pathLst>
                <a:path w="205384" h="17860">
                  <a:moveTo>
                    <a:pt x="0" y="17859"/>
                  </a:moveTo>
                  <a:lnTo>
                    <a:pt x="0" y="10171"/>
                  </a:lnTo>
                  <a:lnTo>
                    <a:pt x="38584" y="8010"/>
                  </a:lnTo>
                  <a:lnTo>
                    <a:pt x="81521" y="1876"/>
                  </a:lnTo>
                  <a:lnTo>
                    <a:pt x="116428" y="556"/>
                  </a:lnTo>
                  <a:lnTo>
                    <a:pt x="151905" y="164"/>
                  </a:lnTo>
                  <a:lnTo>
                    <a:pt x="195107" y="21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379"/>
            <p:cNvSpPr/>
            <p:nvPr/>
          </p:nvSpPr>
          <p:spPr>
            <a:xfrm>
              <a:off x="7384915" y="1527009"/>
              <a:ext cx="133883" cy="174418"/>
            </a:xfrm>
            <a:custGeom>
              <a:avLst/>
              <a:gdLst/>
              <a:ahLst/>
              <a:cxnLst/>
              <a:rect l="0" t="0" r="0" b="0"/>
              <a:pathLst>
                <a:path w="133883" h="174418">
                  <a:moveTo>
                    <a:pt x="35655" y="8897"/>
                  </a:moveTo>
                  <a:lnTo>
                    <a:pt x="35655" y="4157"/>
                  </a:lnTo>
                  <a:lnTo>
                    <a:pt x="34663" y="2760"/>
                  </a:lnTo>
                  <a:lnTo>
                    <a:pt x="33010" y="1829"/>
                  </a:lnTo>
                  <a:lnTo>
                    <a:pt x="27094" y="77"/>
                  </a:lnTo>
                  <a:lnTo>
                    <a:pt x="22094" y="0"/>
                  </a:lnTo>
                  <a:lnTo>
                    <a:pt x="20662" y="981"/>
                  </a:lnTo>
                  <a:lnTo>
                    <a:pt x="19706" y="2628"/>
                  </a:lnTo>
                  <a:lnTo>
                    <a:pt x="19070" y="4718"/>
                  </a:lnTo>
                  <a:lnTo>
                    <a:pt x="5479" y="30440"/>
                  </a:lnTo>
                  <a:lnTo>
                    <a:pt x="666" y="62176"/>
                  </a:lnTo>
                  <a:lnTo>
                    <a:pt x="0" y="100814"/>
                  </a:lnTo>
                  <a:lnTo>
                    <a:pt x="937" y="135066"/>
                  </a:lnTo>
                  <a:lnTo>
                    <a:pt x="8040" y="157304"/>
                  </a:lnTo>
                  <a:lnTo>
                    <a:pt x="8499" y="163491"/>
                  </a:lnTo>
                  <a:lnTo>
                    <a:pt x="9613" y="165538"/>
                  </a:lnTo>
                  <a:lnTo>
                    <a:pt x="11348" y="166903"/>
                  </a:lnTo>
                  <a:lnTo>
                    <a:pt x="13498" y="167812"/>
                  </a:lnTo>
                  <a:lnTo>
                    <a:pt x="14930" y="169411"/>
                  </a:lnTo>
                  <a:lnTo>
                    <a:pt x="16947" y="174417"/>
                  </a:lnTo>
                  <a:lnTo>
                    <a:pt x="17230" y="173814"/>
                  </a:lnTo>
                  <a:lnTo>
                    <a:pt x="18714" y="162061"/>
                  </a:lnTo>
                  <a:lnTo>
                    <a:pt x="24903" y="148427"/>
                  </a:lnTo>
                  <a:lnTo>
                    <a:pt x="50568" y="104859"/>
                  </a:lnTo>
                  <a:lnTo>
                    <a:pt x="65425" y="86774"/>
                  </a:lnTo>
                  <a:lnTo>
                    <a:pt x="71376" y="83196"/>
                  </a:lnTo>
                  <a:lnTo>
                    <a:pt x="83281" y="80900"/>
                  </a:lnTo>
                  <a:lnTo>
                    <a:pt x="92210" y="80502"/>
                  </a:lnTo>
                  <a:lnTo>
                    <a:pt x="98163" y="83055"/>
                  </a:lnTo>
                  <a:lnTo>
                    <a:pt x="110069" y="92778"/>
                  </a:lnTo>
                  <a:lnTo>
                    <a:pt x="113377" y="101079"/>
                  </a:lnTo>
                  <a:lnTo>
                    <a:pt x="115839" y="110390"/>
                  </a:lnTo>
                  <a:lnTo>
                    <a:pt x="121811" y="122203"/>
                  </a:lnTo>
                  <a:lnTo>
                    <a:pt x="125668" y="147898"/>
                  </a:lnTo>
                  <a:lnTo>
                    <a:pt x="131965" y="160525"/>
                  </a:lnTo>
                  <a:lnTo>
                    <a:pt x="133882" y="169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380"/>
            <p:cNvSpPr/>
            <p:nvPr/>
          </p:nvSpPr>
          <p:spPr>
            <a:xfrm>
              <a:off x="7572375" y="1634133"/>
              <a:ext cx="26790" cy="71438"/>
            </a:xfrm>
            <a:custGeom>
              <a:avLst/>
              <a:gdLst/>
              <a:ahLst/>
              <a:cxnLst/>
              <a:rect l="0" t="0" r="0" b="0"/>
              <a:pathLst>
                <a:path w="26790" h="71438">
                  <a:moveTo>
                    <a:pt x="0" y="0"/>
                  </a:moveTo>
                  <a:lnTo>
                    <a:pt x="4741" y="0"/>
                  </a:lnTo>
                  <a:lnTo>
                    <a:pt x="6137" y="1984"/>
                  </a:lnTo>
                  <a:lnTo>
                    <a:pt x="8561" y="20117"/>
                  </a:lnTo>
                  <a:lnTo>
                    <a:pt x="9900" y="47766"/>
                  </a:lnTo>
                  <a:lnTo>
                    <a:pt x="18022" y="67220"/>
                  </a:lnTo>
                  <a:lnTo>
                    <a:pt x="19952" y="68625"/>
                  </a:lnTo>
                  <a:lnTo>
                    <a:pt x="26789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381"/>
            <p:cNvSpPr/>
            <p:nvPr/>
          </p:nvSpPr>
          <p:spPr>
            <a:xfrm>
              <a:off x="7643813" y="1607344"/>
              <a:ext cx="133946" cy="98227"/>
            </a:xfrm>
            <a:custGeom>
              <a:avLst/>
              <a:gdLst/>
              <a:ahLst/>
              <a:cxnLst/>
              <a:rect l="0" t="0" r="0" b="0"/>
              <a:pathLst>
                <a:path w="133946" h="98227">
                  <a:moveTo>
                    <a:pt x="0" y="0"/>
                  </a:moveTo>
                  <a:lnTo>
                    <a:pt x="8561" y="0"/>
                  </a:lnTo>
                  <a:lnTo>
                    <a:pt x="8928" y="42807"/>
                  </a:lnTo>
                  <a:lnTo>
                    <a:pt x="9921" y="65425"/>
                  </a:lnTo>
                  <a:lnTo>
                    <a:pt x="17032" y="79917"/>
                  </a:lnTo>
                  <a:lnTo>
                    <a:pt x="17750" y="87866"/>
                  </a:lnTo>
                  <a:lnTo>
                    <a:pt x="17826" y="84132"/>
                  </a:lnTo>
                  <a:lnTo>
                    <a:pt x="18829" y="82877"/>
                  </a:lnTo>
                  <a:lnTo>
                    <a:pt x="22590" y="81483"/>
                  </a:lnTo>
                  <a:lnTo>
                    <a:pt x="23990" y="79126"/>
                  </a:lnTo>
                  <a:lnTo>
                    <a:pt x="26951" y="67321"/>
                  </a:lnTo>
                  <a:lnTo>
                    <a:pt x="33693" y="53941"/>
                  </a:lnTo>
                  <a:lnTo>
                    <a:pt x="34368" y="50843"/>
                  </a:lnTo>
                  <a:lnTo>
                    <a:pt x="40409" y="44756"/>
                  </a:lnTo>
                  <a:lnTo>
                    <a:pt x="71327" y="20508"/>
                  </a:lnTo>
                  <a:lnTo>
                    <a:pt x="83322" y="18382"/>
                  </a:lnTo>
                  <a:lnTo>
                    <a:pt x="89286" y="20737"/>
                  </a:lnTo>
                  <a:lnTo>
                    <a:pt x="96460" y="25594"/>
                  </a:lnTo>
                  <a:lnTo>
                    <a:pt x="104014" y="39819"/>
                  </a:lnTo>
                  <a:lnTo>
                    <a:pt x="118125" y="82429"/>
                  </a:lnTo>
                  <a:lnTo>
                    <a:pt x="122945" y="91205"/>
                  </a:lnTo>
                  <a:lnTo>
                    <a:pt x="133945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382"/>
            <p:cNvSpPr/>
            <p:nvPr/>
          </p:nvSpPr>
          <p:spPr>
            <a:xfrm>
              <a:off x="7733109" y="1625324"/>
              <a:ext cx="196449" cy="245098"/>
            </a:xfrm>
            <a:custGeom>
              <a:avLst/>
              <a:gdLst/>
              <a:ahLst/>
              <a:cxnLst/>
              <a:rect l="0" t="0" r="0" b="0"/>
              <a:pathLst>
                <a:path w="196449" h="245098">
                  <a:moveTo>
                    <a:pt x="178594" y="26668"/>
                  </a:moveTo>
                  <a:lnTo>
                    <a:pt x="178594" y="21928"/>
                  </a:lnTo>
                  <a:lnTo>
                    <a:pt x="173303" y="16954"/>
                  </a:lnTo>
                  <a:lnTo>
                    <a:pt x="165328" y="12429"/>
                  </a:lnTo>
                  <a:lnTo>
                    <a:pt x="155261" y="8889"/>
                  </a:lnTo>
                  <a:lnTo>
                    <a:pt x="145002" y="2990"/>
                  </a:lnTo>
                  <a:lnTo>
                    <a:pt x="101054" y="0"/>
                  </a:lnTo>
                  <a:lnTo>
                    <a:pt x="83300" y="4656"/>
                  </a:lnTo>
                  <a:lnTo>
                    <a:pt x="70212" y="12319"/>
                  </a:lnTo>
                  <a:lnTo>
                    <a:pt x="60050" y="25613"/>
                  </a:lnTo>
                  <a:lnTo>
                    <a:pt x="55496" y="37380"/>
                  </a:lnTo>
                  <a:lnTo>
                    <a:pt x="55850" y="40755"/>
                  </a:lnTo>
                  <a:lnTo>
                    <a:pt x="58887" y="47150"/>
                  </a:lnTo>
                  <a:lnTo>
                    <a:pt x="74619" y="65332"/>
                  </a:lnTo>
                  <a:lnTo>
                    <a:pt x="83105" y="68657"/>
                  </a:lnTo>
                  <a:lnTo>
                    <a:pt x="104721" y="70791"/>
                  </a:lnTo>
                  <a:lnTo>
                    <a:pt x="145883" y="62191"/>
                  </a:lnTo>
                  <a:lnTo>
                    <a:pt x="188738" y="46168"/>
                  </a:lnTo>
                  <a:lnTo>
                    <a:pt x="191310" y="44629"/>
                  </a:lnTo>
                  <a:lnTo>
                    <a:pt x="193024" y="42611"/>
                  </a:lnTo>
                  <a:lnTo>
                    <a:pt x="194930" y="37723"/>
                  </a:lnTo>
                  <a:lnTo>
                    <a:pt x="196395" y="27157"/>
                  </a:lnTo>
                  <a:lnTo>
                    <a:pt x="196448" y="39140"/>
                  </a:lnTo>
                  <a:lnTo>
                    <a:pt x="188075" y="80501"/>
                  </a:lnTo>
                  <a:lnTo>
                    <a:pt x="187597" y="117174"/>
                  </a:lnTo>
                  <a:lnTo>
                    <a:pt x="187534" y="156032"/>
                  </a:lnTo>
                  <a:lnTo>
                    <a:pt x="192671" y="187269"/>
                  </a:lnTo>
                  <a:lnTo>
                    <a:pt x="187114" y="224833"/>
                  </a:lnTo>
                  <a:lnTo>
                    <a:pt x="183042" y="233142"/>
                  </a:lnTo>
                  <a:lnTo>
                    <a:pt x="179575" y="235755"/>
                  </a:lnTo>
                  <a:lnTo>
                    <a:pt x="154127" y="245033"/>
                  </a:lnTo>
                  <a:lnTo>
                    <a:pt x="139938" y="245097"/>
                  </a:lnTo>
                  <a:lnTo>
                    <a:pt x="98832" y="234394"/>
                  </a:lnTo>
                  <a:lnTo>
                    <a:pt x="56475" y="220061"/>
                  </a:lnTo>
                  <a:lnTo>
                    <a:pt x="32388" y="206450"/>
                  </a:lnTo>
                  <a:lnTo>
                    <a:pt x="6706" y="184792"/>
                  </a:lnTo>
                  <a:lnTo>
                    <a:pt x="2981" y="178635"/>
                  </a:lnTo>
                  <a:lnTo>
                    <a:pt x="0" y="1695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383"/>
            <p:cNvSpPr/>
            <p:nvPr/>
          </p:nvSpPr>
          <p:spPr>
            <a:xfrm>
              <a:off x="7992070" y="1634133"/>
              <a:ext cx="155348" cy="106988"/>
            </a:xfrm>
            <a:custGeom>
              <a:avLst/>
              <a:gdLst/>
              <a:ahLst/>
              <a:cxnLst/>
              <a:rect l="0" t="0" r="0" b="0"/>
              <a:pathLst>
                <a:path w="155348" h="106988">
                  <a:moveTo>
                    <a:pt x="133946" y="0"/>
                  </a:moveTo>
                  <a:lnTo>
                    <a:pt x="93461" y="992"/>
                  </a:lnTo>
                  <a:lnTo>
                    <a:pt x="49052" y="18091"/>
                  </a:lnTo>
                  <a:lnTo>
                    <a:pt x="40652" y="22923"/>
                  </a:lnTo>
                  <a:lnTo>
                    <a:pt x="30346" y="26636"/>
                  </a:lnTo>
                  <a:lnTo>
                    <a:pt x="24070" y="31020"/>
                  </a:lnTo>
                  <a:lnTo>
                    <a:pt x="22993" y="33579"/>
                  </a:lnTo>
                  <a:lnTo>
                    <a:pt x="23266" y="36276"/>
                  </a:lnTo>
                  <a:lnTo>
                    <a:pt x="26216" y="41920"/>
                  </a:lnTo>
                  <a:lnTo>
                    <a:pt x="30834" y="47735"/>
                  </a:lnTo>
                  <a:lnTo>
                    <a:pt x="38840" y="50981"/>
                  </a:lnTo>
                  <a:lnTo>
                    <a:pt x="78779" y="63064"/>
                  </a:lnTo>
                  <a:lnTo>
                    <a:pt x="123015" y="77770"/>
                  </a:lnTo>
                  <a:lnTo>
                    <a:pt x="135040" y="80205"/>
                  </a:lnTo>
                  <a:lnTo>
                    <a:pt x="147389" y="87154"/>
                  </a:lnTo>
                  <a:lnTo>
                    <a:pt x="154141" y="92644"/>
                  </a:lnTo>
                  <a:lnTo>
                    <a:pt x="155347" y="94505"/>
                  </a:lnTo>
                  <a:lnTo>
                    <a:pt x="155158" y="95745"/>
                  </a:lnTo>
                  <a:lnTo>
                    <a:pt x="142520" y="102822"/>
                  </a:lnTo>
                  <a:lnTo>
                    <a:pt x="127005" y="105872"/>
                  </a:lnTo>
                  <a:lnTo>
                    <a:pt x="88383" y="106987"/>
                  </a:lnTo>
                  <a:lnTo>
                    <a:pt x="72024" y="106089"/>
                  </a:lnTo>
                  <a:lnTo>
                    <a:pt x="29643" y="98774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SMARTInkShape-Group68"/>
          <p:cNvGrpSpPr/>
          <p:nvPr/>
        </p:nvGrpSpPr>
        <p:grpSpPr>
          <a:xfrm>
            <a:off x="3955852" y="1714500"/>
            <a:ext cx="1298420" cy="151302"/>
            <a:chOff x="3955852" y="1714500"/>
            <a:chExt cx="1298420" cy="151302"/>
          </a:xfrm>
        </p:grpSpPr>
        <p:sp>
          <p:nvSpPr>
            <p:cNvPr id="430" name="SMARTInkShape-384"/>
            <p:cNvSpPr/>
            <p:nvPr/>
          </p:nvSpPr>
          <p:spPr>
            <a:xfrm>
              <a:off x="3955852" y="1723430"/>
              <a:ext cx="151805" cy="142372"/>
            </a:xfrm>
            <a:custGeom>
              <a:avLst/>
              <a:gdLst/>
              <a:ahLst/>
              <a:cxnLst/>
              <a:rect l="0" t="0" r="0" b="0"/>
              <a:pathLst>
                <a:path w="151805" h="142372">
                  <a:moveTo>
                    <a:pt x="8929" y="0"/>
                  </a:moveTo>
                  <a:lnTo>
                    <a:pt x="8929" y="16250"/>
                  </a:lnTo>
                  <a:lnTo>
                    <a:pt x="1861" y="37075"/>
                  </a:lnTo>
                  <a:lnTo>
                    <a:pt x="108" y="77470"/>
                  </a:lnTo>
                  <a:lnTo>
                    <a:pt x="2" y="121490"/>
                  </a:lnTo>
                  <a:lnTo>
                    <a:pt x="0" y="142371"/>
                  </a:lnTo>
                  <a:lnTo>
                    <a:pt x="0" y="130401"/>
                  </a:lnTo>
                  <a:lnTo>
                    <a:pt x="2645" y="124763"/>
                  </a:lnTo>
                  <a:lnTo>
                    <a:pt x="4740" y="121871"/>
                  </a:lnTo>
                  <a:lnTo>
                    <a:pt x="18479" y="80128"/>
                  </a:lnTo>
                  <a:lnTo>
                    <a:pt x="29618" y="62437"/>
                  </a:lnTo>
                  <a:lnTo>
                    <a:pt x="45486" y="47273"/>
                  </a:lnTo>
                  <a:lnTo>
                    <a:pt x="83086" y="19951"/>
                  </a:lnTo>
                  <a:lnTo>
                    <a:pt x="105316" y="12195"/>
                  </a:lnTo>
                  <a:lnTo>
                    <a:pt x="117252" y="9389"/>
                  </a:lnTo>
                  <a:lnTo>
                    <a:pt x="125864" y="4834"/>
                  </a:lnTo>
                  <a:lnTo>
                    <a:pt x="130542" y="4215"/>
                  </a:lnTo>
                  <a:lnTo>
                    <a:pt x="151804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385"/>
            <p:cNvSpPr/>
            <p:nvPr/>
          </p:nvSpPr>
          <p:spPr>
            <a:xfrm>
              <a:off x="4117140" y="1723985"/>
              <a:ext cx="115533" cy="122551"/>
            </a:xfrm>
            <a:custGeom>
              <a:avLst/>
              <a:gdLst/>
              <a:ahLst/>
              <a:cxnLst/>
              <a:rect l="0" t="0" r="0" b="0"/>
              <a:pathLst>
                <a:path w="115533" h="122551">
                  <a:moveTo>
                    <a:pt x="17305" y="88742"/>
                  </a:moveTo>
                  <a:lnTo>
                    <a:pt x="24994" y="88742"/>
                  </a:lnTo>
                  <a:lnTo>
                    <a:pt x="65361" y="58689"/>
                  </a:lnTo>
                  <a:lnTo>
                    <a:pt x="90012" y="41471"/>
                  </a:lnTo>
                  <a:lnTo>
                    <a:pt x="100143" y="27551"/>
                  </a:lnTo>
                  <a:lnTo>
                    <a:pt x="104689" y="15600"/>
                  </a:lnTo>
                  <a:lnTo>
                    <a:pt x="106035" y="5775"/>
                  </a:lnTo>
                  <a:lnTo>
                    <a:pt x="104240" y="3665"/>
                  </a:lnTo>
                  <a:lnTo>
                    <a:pt x="96953" y="1320"/>
                  </a:lnTo>
                  <a:lnTo>
                    <a:pt x="86435" y="0"/>
                  </a:lnTo>
                  <a:lnTo>
                    <a:pt x="72294" y="4350"/>
                  </a:lnTo>
                  <a:lnTo>
                    <a:pt x="38457" y="34111"/>
                  </a:lnTo>
                  <a:lnTo>
                    <a:pt x="5760" y="77919"/>
                  </a:lnTo>
                  <a:lnTo>
                    <a:pt x="1317" y="95016"/>
                  </a:lnTo>
                  <a:lnTo>
                    <a:pt x="0" y="107909"/>
                  </a:lnTo>
                  <a:lnTo>
                    <a:pt x="2338" y="114789"/>
                  </a:lnTo>
                  <a:lnTo>
                    <a:pt x="4351" y="118013"/>
                  </a:lnTo>
                  <a:lnTo>
                    <a:pt x="6684" y="120162"/>
                  </a:lnTo>
                  <a:lnTo>
                    <a:pt x="11923" y="122550"/>
                  </a:lnTo>
                  <a:lnTo>
                    <a:pt x="20205" y="120965"/>
                  </a:lnTo>
                  <a:lnTo>
                    <a:pt x="31492" y="117946"/>
                  </a:lnTo>
                  <a:lnTo>
                    <a:pt x="71576" y="111108"/>
                  </a:lnTo>
                  <a:lnTo>
                    <a:pt x="115532" y="97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386"/>
            <p:cNvSpPr/>
            <p:nvPr/>
          </p:nvSpPr>
          <p:spPr>
            <a:xfrm>
              <a:off x="4295180" y="1732359"/>
              <a:ext cx="241102" cy="115896"/>
            </a:xfrm>
            <a:custGeom>
              <a:avLst/>
              <a:gdLst/>
              <a:ahLst/>
              <a:cxnLst/>
              <a:rect l="0" t="0" r="0" b="0"/>
              <a:pathLst>
                <a:path w="241102" h="115896">
                  <a:moveTo>
                    <a:pt x="8929" y="0"/>
                  </a:moveTo>
                  <a:lnTo>
                    <a:pt x="8929" y="13562"/>
                  </a:lnTo>
                  <a:lnTo>
                    <a:pt x="6284" y="18595"/>
                  </a:lnTo>
                  <a:lnTo>
                    <a:pt x="4189" y="21327"/>
                  </a:lnTo>
                  <a:lnTo>
                    <a:pt x="1862" y="29653"/>
                  </a:lnTo>
                  <a:lnTo>
                    <a:pt x="73" y="73534"/>
                  </a:lnTo>
                  <a:lnTo>
                    <a:pt x="0" y="113910"/>
                  </a:lnTo>
                  <a:lnTo>
                    <a:pt x="993" y="114636"/>
                  </a:lnTo>
                  <a:lnTo>
                    <a:pt x="7688" y="115895"/>
                  </a:lnTo>
                  <a:lnTo>
                    <a:pt x="8102" y="114967"/>
                  </a:lnTo>
                  <a:lnTo>
                    <a:pt x="9849" y="94707"/>
                  </a:lnTo>
                  <a:lnTo>
                    <a:pt x="15045" y="83073"/>
                  </a:lnTo>
                  <a:lnTo>
                    <a:pt x="24741" y="50317"/>
                  </a:lnTo>
                  <a:lnTo>
                    <a:pt x="38817" y="25539"/>
                  </a:lnTo>
                  <a:lnTo>
                    <a:pt x="59513" y="10845"/>
                  </a:lnTo>
                  <a:lnTo>
                    <a:pt x="66361" y="9498"/>
                  </a:lnTo>
                  <a:lnTo>
                    <a:pt x="79414" y="13839"/>
                  </a:lnTo>
                  <a:lnTo>
                    <a:pt x="91109" y="21409"/>
                  </a:lnTo>
                  <a:lnTo>
                    <a:pt x="95063" y="29690"/>
                  </a:lnTo>
                  <a:lnTo>
                    <a:pt x="109168" y="73375"/>
                  </a:lnTo>
                  <a:lnTo>
                    <a:pt x="114036" y="87225"/>
                  </a:lnTo>
                  <a:lnTo>
                    <a:pt x="116050" y="106598"/>
                  </a:lnTo>
                  <a:lnTo>
                    <a:pt x="116083" y="94679"/>
                  </a:lnTo>
                  <a:lnTo>
                    <a:pt x="120825" y="81411"/>
                  </a:lnTo>
                  <a:lnTo>
                    <a:pt x="130324" y="65287"/>
                  </a:lnTo>
                  <a:lnTo>
                    <a:pt x="138209" y="38277"/>
                  </a:lnTo>
                  <a:lnTo>
                    <a:pt x="146092" y="29249"/>
                  </a:lnTo>
                  <a:lnTo>
                    <a:pt x="155219" y="20937"/>
                  </a:lnTo>
                  <a:lnTo>
                    <a:pt x="165935" y="7086"/>
                  </a:lnTo>
                  <a:lnTo>
                    <a:pt x="172306" y="3149"/>
                  </a:lnTo>
                  <a:lnTo>
                    <a:pt x="181471" y="933"/>
                  </a:lnTo>
                  <a:lnTo>
                    <a:pt x="184481" y="1615"/>
                  </a:lnTo>
                  <a:lnTo>
                    <a:pt x="190470" y="5017"/>
                  </a:lnTo>
                  <a:lnTo>
                    <a:pt x="192464" y="7314"/>
                  </a:lnTo>
                  <a:lnTo>
                    <a:pt x="203287" y="26869"/>
                  </a:lnTo>
                  <a:lnTo>
                    <a:pt x="209709" y="43452"/>
                  </a:lnTo>
                  <a:lnTo>
                    <a:pt x="241101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387"/>
            <p:cNvSpPr/>
            <p:nvPr/>
          </p:nvSpPr>
          <p:spPr>
            <a:xfrm>
              <a:off x="4590418" y="1719099"/>
              <a:ext cx="186966" cy="129347"/>
            </a:xfrm>
            <a:custGeom>
              <a:avLst/>
              <a:gdLst/>
              <a:ahLst/>
              <a:cxnLst/>
              <a:rect l="0" t="0" r="0" b="0"/>
              <a:pathLst>
                <a:path w="186966" h="129347">
                  <a:moveTo>
                    <a:pt x="97668" y="31120"/>
                  </a:moveTo>
                  <a:lnTo>
                    <a:pt x="97668" y="18691"/>
                  </a:lnTo>
                  <a:lnTo>
                    <a:pt x="96676" y="16881"/>
                  </a:lnTo>
                  <a:lnTo>
                    <a:pt x="95022" y="15674"/>
                  </a:lnTo>
                  <a:lnTo>
                    <a:pt x="92928" y="14869"/>
                  </a:lnTo>
                  <a:lnTo>
                    <a:pt x="91531" y="13341"/>
                  </a:lnTo>
                  <a:lnTo>
                    <a:pt x="89979" y="8997"/>
                  </a:lnTo>
                  <a:lnTo>
                    <a:pt x="88574" y="7441"/>
                  </a:lnTo>
                  <a:lnTo>
                    <a:pt x="71678" y="0"/>
                  </a:lnTo>
                  <a:lnTo>
                    <a:pt x="60981" y="91"/>
                  </a:lnTo>
                  <a:lnTo>
                    <a:pt x="27909" y="8823"/>
                  </a:lnTo>
                  <a:lnTo>
                    <a:pt x="19370" y="16580"/>
                  </a:lnTo>
                  <a:lnTo>
                    <a:pt x="5803" y="37729"/>
                  </a:lnTo>
                  <a:lnTo>
                    <a:pt x="1326" y="50386"/>
                  </a:lnTo>
                  <a:lnTo>
                    <a:pt x="0" y="65161"/>
                  </a:lnTo>
                  <a:lnTo>
                    <a:pt x="2336" y="73700"/>
                  </a:lnTo>
                  <a:lnTo>
                    <a:pt x="11919" y="87266"/>
                  </a:lnTo>
                  <a:lnTo>
                    <a:pt x="20446" y="96483"/>
                  </a:lnTo>
                  <a:lnTo>
                    <a:pt x="28952" y="99858"/>
                  </a:lnTo>
                  <a:lnTo>
                    <a:pt x="45840" y="102024"/>
                  </a:lnTo>
                  <a:lnTo>
                    <a:pt x="65859" y="95323"/>
                  </a:lnTo>
                  <a:lnTo>
                    <a:pt x="86277" y="84445"/>
                  </a:lnTo>
                  <a:lnTo>
                    <a:pt x="93597" y="77640"/>
                  </a:lnTo>
                  <a:lnTo>
                    <a:pt x="111462" y="52773"/>
                  </a:lnTo>
                  <a:lnTo>
                    <a:pt x="113721" y="46366"/>
                  </a:lnTo>
                  <a:lnTo>
                    <a:pt x="115368" y="25227"/>
                  </a:lnTo>
                  <a:lnTo>
                    <a:pt x="114429" y="24215"/>
                  </a:lnTo>
                  <a:lnTo>
                    <a:pt x="106961" y="22269"/>
                  </a:lnTo>
                  <a:lnTo>
                    <a:pt x="106629" y="42314"/>
                  </a:lnTo>
                  <a:lnTo>
                    <a:pt x="111348" y="56485"/>
                  </a:lnTo>
                  <a:lnTo>
                    <a:pt x="139371" y="98677"/>
                  </a:lnTo>
                  <a:lnTo>
                    <a:pt x="149271" y="108243"/>
                  </a:lnTo>
                  <a:lnTo>
                    <a:pt x="177484" y="126685"/>
                  </a:lnTo>
                  <a:lnTo>
                    <a:pt x="186965" y="1293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388"/>
            <p:cNvSpPr/>
            <p:nvPr/>
          </p:nvSpPr>
          <p:spPr>
            <a:xfrm>
              <a:off x="4830961" y="1741289"/>
              <a:ext cx="26790" cy="116087"/>
            </a:xfrm>
            <a:custGeom>
              <a:avLst/>
              <a:gdLst/>
              <a:ahLst/>
              <a:cxnLst/>
              <a:rect l="0" t="0" r="0" b="0"/>
              <a:pathLst>
                <a:path w="26790" h="116087">
                  <a:moveTo>
                    <a:pt x="0" y="0"/>
                  </a:moveTo>
                  <a:lnTo>
                    <a:pt x="0" y="42241"/>
                  </a:lnTo>
                  <a:lnTo>
                    <a:pt x="11024" y="82251"/>
                  </a:lnTo>
                  <a:lnTo>
                    <a:pt x="18480" y="96139"/>
                  </a:lnTo>
                  <a:lnTo>
                    <a:pt x="23096" y="103252"/>
                  </a:lnTo>
                  <a:lnTo>
                    <a:pt x="26789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389"/>
            <p:cNvSpPr/>
            <p:nvPr/>
          </p:nvSpPr>
          <p:spPr>
            <a:xfrm>
              <a:off x="4920258" y="1714500"/>
              <a:ext cx="142876" cy="142876"/>
            </a:xfrm>
            <a:custGeom>
              <a:avLst/>
              <a:gdLst/>
              <a:ahLst/>
              <a:cxnLst/>
              <a:rect l="0" t="0" r="0" b="0"/>
              <a:pathLst>
                <a:path w="142876" h="142876">
                  <a:moveTo>
                    <a:pt x="0" y="0"/>
                  </a:moveTo>
                  <a:lnTo>
                    <a:pt x="0" y="20991"/>
                  </a:lnTo>
                  <a:lnTo>
                    <a:pt x="8378" y="62746"/>
                  </a:lnTo>
                  <a:lnTo>
                    <a:pt x="8915" y="106378"/>
                  </a:lnTo>
                  <a:lnTo>
                    <a:pt x="8929" y="124479"/>
                  </a:lnTo>
                  <a:lnTo>
                    <a:pt x="13670" y="120116"/>
                  </a:lnTo>
                  <a:lnTo>
                    <a:pt x="15998" y="115231"/>
                  </a:lnTo>
                  <a:lnTo>
                    <a:pt x="16618" y="112540"/>
                  </a:lnTo>
                  <a:lnTo>
                    <a:pt x="41754" y="68103"/>
                  </a:lnTo>
                  <a:lnTo>
                    <a:pt x="59538" y="34695"/>
                  </a:lnTo>
                  <a:lnTo>
                    <a:pt x="77391" y="21346"/>
                  </a:lnTo>
                  <a:lnTo>
                    <a:pt x="83344" y="19409"/>
                  </a:lnTo>
                  <a:lnTo>
                    <a:pt x="85328" y="19885"/>
                  </a:lnTo>
                  <a:lnTo>
                    <a:pt x="86651" y="21194"/>
                  </a:lnTo>
                  <a:lnTo>
                    <a:pt x="89113" y="25295"/>
                  </a:lnTo>
                  <a:lnTo>
                    <a:pt x="101571" y="43631"/>
                  </a:lnTo>
                  <a:lnTo>
                    <a:pt x="112966" y="75356"/>
                  </a:lnTo>
                  <a:lnTo>
                    <a:pt x="122971" y="116141"/>
                  </a:lnTo>
                  <a:lnTo>
                    <a:pt x="125099" y="127024"/>
                  </a:lnTo>
                  <a:lnTo>
                    <a:pt x="129352" y="135169"/>
                  </a:lnTo>
                  <a:lnTo>
                    <a:pt x="131875" y="137738"/>
                  </a:lnTo>
                  <a:lnTo>
                    <a:pt x="14287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390"/>
            <p:cNvSpPr/>
            <p:nvPr/>
          </p:nvSpPr>
          <p:spPr>
            <a:xfrm>
              <a:off x="5116711" y="1714500"/>
              <a:ext cx="137561" cy="125015"/>
            </a:xfrm>
            <a:custGeom>
              <a:avLst/>
              <a:gdLst/>
              <a:ahLst/>
              <a:cxnLst/>
              <a:rect l="0" t="0" r="0" b="0"/>
              <a:pathLst>
                <a:path w="137561" h="125015">
                  <a:moveTo>
                    <a:pt x="71437" y="0"/>
                  </a:moveTo>
                  <a:lnTo>
                    <a:pt x="31536" y="992"/>
                  </a:lnTo>
                  <a:lnTo>
                    <a:pt x="20300" y="4740"/>
                  </a:lnTo>
                  <a:lnTo>
                    <a:pt x="11337" y="12359"/>
                  </a:lnTo>
                  <a:lnTo>
                    <a:pt x="5038" y="21368"/>
                  </a:lnTo>
                  <a:lnTo>
                    <a:pt x="1493" y="32018"/>
                  </a:lnTo>
                  <a:lnTo>
                    <a:pt x="664" y="38373"/>
                  </a:lnTo>
                  <a:lnTo>
                    <a:pt x="2940" y="44505"/>
                  </a:lnTo>
                  <a:lnTo>
                    <a:pt x="4937" y="47530"/>
                  </a:lnTo>
                  <a:lnTo>
                    <a:pt x="22399" y="59512"/>
                  </a:lnTo>
                  <a:lnTo>
                    <a:pt x="62829" y="77389"/>
                  </a:lnTo>
                  <a:lnTo>
                    <a:pt x="107000" y="95581"/>
                  </a:lnTo>
                  <a:lnTo>
                    <a:pt x="118001" y="98043"/>
                  </a:lnTo>
                  <a:lnTo>
                    <a:pt x="129772" y="105007"/>
                  </a:lnTo>
                  <a:lnTo>
                    <a:pt x="136390" y="110501"/>
                  </a:lnTo>
                  <a:lnTo>
                    <a:pt x="137560" y="113355"/>
                  </a:lnTo>
                  <a:lnTo>
                    <a:pt x="137347" y="116249"/>
                  </a:lnTo>
                  <a:lnTo>
                    <a:pt x="134617" y="123284"/>
                  </a:lnTo>
                  <a:lnTo>
                    <a:pt x="119820" y="124674"/>
                  </a:lnTo>
                  <a:lnTo>
                    <a:pt x="80238" y="124995"/>
                  </a:lnTo>
                  <a:lnTo>
                    <a:pt x="38687" y="125014"/>
                  </a:lnTo>
                  <a:lnTo>
                    <a:pt x="29432" y="122369"/>
                  </a:lnTo>
                  <a:lnTo>
                    <a:pt x="22009" y="118878"/>
                  </a:lnTo>
                  <a:lnTo>
                    <a:pt x="6108" y="116454"/>
                  </a:lnTo>
                  <a:lnTo>
                    <a:pt x="4073" y="115339"/>
                  </a:lnTo>
                  <a:lnTo>
                    <a:pt x="2715" y="11360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SMARTInkShape-Group69"/>
          <p:cNvGrpSpPr/>
          <p:nvPr/>
        </p:nvGrpSpPr>
        <p:grpSpPr>
          <a:xfrm>
            <a:off x="2134195" y="1660922"/>
            <a:ext cx="1482329" cy="437556"/>
            <a:chOff x="2134195" y="1660922"/>
            <a:chExt cx="1482329" cy="437556"/>
          </a:xfrm>
        </p:grpSpPr>
        <p:sp>
          <p:nvSpPr>
            <p:cNvPr id="438" name="SMARTInkShape-391"/>
            <p:cNvSpPr/>
            <p:nvPr/>
          </p:nvSpPr>
          <p:spPr>
            <a:xfrm>
              <a:off x="2134195" y="1821669"/>
              <a:ext cx="150518" cy="133934"/>
            </a:xfrm>
            <a:custGeom>
              <a:avLst/>
              <a:gdLst/>
              <a:ahLst/>
              <a:cxnLst/>
              <a:rect l="0" t="0" r="0" b="0"/>
              <a:pathLst>
                <a:path w="150518" h="133934">
                  <a:moveTo>
                    <a:pt x="0" y="62495"/>
                  </a:moveTo>
                  <a:lnTo>
                    <a:pt x="26788" y="62495"/>
                  </a:lnTo>
                  <a:lnTo>
                    <a:pt x="26789" y="57755"/>
                  </a:lnTo>
                  <a:lnTo>
                    <a:pt x="25797" y="56358"/>
                  </a:lnTo>
                  <a:lnTo>
                    <a:pt x="24143" y="55427"/>
                  </a:lnTo>
                  <a:lnTo>
                    <a:pt x="19101" y="53933"/>
                  </a:lnTo>
                  <a:lnTo>
                    <a:pt x="13487" y="48934"/>
                  </a:lnTo>
                  <a:lnTo>
                    <a:pt x="10955" y="43900"/>
                  </a:lnTo>
                  <a:lnTo>
                    <a:pt x="8940" y="27186"/>
                  </a:lnTo>
                  <a:lnTo>
                    <a:pt x="15069" y="19728"/>
                  </a:lnTo>
                  <a:lnTo>
                    <a:pt x="18025" y="11569"/>
                  </a:lnTo>
                  <a:lnTo>
                    <a:pt x="22233" y="5796"/>
                  </a:lnTo>
                  <a:lnTo>
                    <a:pt x="27410" y="2569"/>
                  </a:lnTo>
                  <a:lnTo>
                    <a:pt x="38549" y="752"/>
                  </a:lnTo>
                  <a:lnTo>
                    <a:pt x="81997" y="0"/>
                  </a:lnTo>
                  <a:lnTo>
                    <a:pt x="110238" y="980"/>
                  </a:lnTo>
                  <a:lnTo>
                    <a:pt x="121189" y="7117"/>
                  </a:lnTo>
                  <a:lnTo>
                    <a:pt x="136810" y="20978"/>
                  </a:lnTo>
                  <a:lnTo>
                    <a:pt x="140180" y="26845"/>
                  </a:lnTo>
                  <a:lnTo>
                    <a:pt x="143512" y="41668"/>
                  </a:lnTo>
                  <a:lnTo>
                    <a:pt x="148907" y="51584"/>
                  </a:lnTo>
                  <a:lnTo>
                    <a:pt x="150517" y="61284"/>
                  </a:lnTo>
                  <a:lnTo>
                    <a:pt x="148587" y="69563"/>
                  </a:lnTo>
                  <a:lnTo>
                    <a:pt x="145414" y="76551"/>
                  </a:lnTo>
                  <a:lnTo>
                    <a:pt x="142635" y="86063"/>
                  </a:lnTo>
                  <a:lnTo>
                    <a:pt x="116031" y="116069"/>
                  </a:lnTo>
                  <a:lnTo>
                    <a:pt x="110108" y="121032"/>
                  </a:lnTo>
                  <a:lnTo>
                    <a:pt x="81378" y="133002"/>
                  </a:lnTo>
                  <a:lnTo>
                    <a:pt x="71438" y="1339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392"/>
            <p:cNvSpPr/>
            <p:nvPr/>
          </p:nvSpPr>
          <p:spPr>
            <a:xfrm>
              <a:off x="2357438" y="1849109"/>
              <a:ext cx="281610" cy="133283"/>
            </a:xfrm>
            <a:custGeom>
              <a:avLst/>
              <a:gdLst/>
              <a:ahLst/>
              <a:cxnLst/>
              <a:rect l="0" t="0" r="0" b="0"/>
              <a:pathLst>
                <a:path w="281610" h="133283">
                  <a:moveTo>
                    <a:pt x="0" y="8266"/>
                  </a:moveTo>
                  <a:lnTo>
                    <a:pt x="7688" y="8266"/>
                  </a:lnTo>
                  <a:lnTo>
                    <a:pt x="8102" y="9258"/>
                  </a:lnTo>
                  <a:lnTo>
                    <a:pt x="8561" y="13006"/>
                  </a:lnTo>
                  <a:lnTo>
                    <a:pt x="11412" y="17980"/>
                  </a:lnTo>
                  <a:lnTo>
                    <a:pt x="14993" y="23497"/>
                  </a:lnTo>
                  <a:lnTo>
                    <a:pt x="26879" y="65178"/>
                  </a:lnTo>
                  <a:lnTo>
                    <a:pt x="31666" y="81794"/>
                  </a:lnTo>
                  <a:lnTo>
                    <a:pt x="26810" y="114886"/>
                  </a:lnTo>
                  <a:lnTo>
                    <a:pt x="27781" y="92470"/>
                  </a:lnTo>
                  <a:lnTo>
                    <a:pt x="43958" y="55061"/>
                  </a:lnTo>
                  <a:lnTo>
                    <a:pt x="71294" y="10676"/>
                  </a:lnTo>
                  <a:lnTo>
                    <a:pt x="74318" y="6896"/>
                  </a:lnTo>
                  <a:lnTo>
                    <a:pt x="82970" y="2696"/>
                  </a:lnTo>
                  <a:lnTo>
                    <a:pt x="99953" y="0"/>
                  </a:lnTo>
                  <a:lnTo>
                    <a:pt x="106600" y="2277"/>
                  </a:lnTo>
                  <a:lnTo>
                    <a:pt x="118952" y="11824"/>
                  </a:lnTo>
                  <a:lnTo>
                    <a:pt x="122321" y="20100"/>
                  </a:lnTo>
                  <a:lnTo>
                    <a:pt x="135969" y="63782"/>
                  </a:lnTo>
                  <a:lnTo>
                    <a:pt x="139805" y="74611"/>
                  </a:lnTo>
                  <a:lnTo>
                    <a:pt x="142871" y="114996"/>
                  </a:lnTo>
                  <a:lnTo>
                    <a:pt x="142874" y="98216"/>
                  </a:lnTo>
                  <a:lnTo>
                    <a:pt x="144859" y="94029"/>
                  </a:lnTo>
                  <a:lnTo>
                    <a:pt x="169344" y="61202"/>
                  </a:lnTo>
                  <a:lnTo>
                    <a:pt x="181507" y="42645"/>
                  </a:lnTo>
                  <a:lnTo>
                    <a:pt x="206158" y="26341"/>
                  </a:lnTo>
                  <a:lnTo>
                    <a:pt x="220826" y="19905"/>
                  </a:lnTo>
                  <a:lnTo>
                    <a:pt x="239411" y="17731"/>
                  </a:lnTo>
                  <a:lnTo>
                    <a:pt x="247957" y="20079"/>
                  </a:lnTo>
                  <a:lnTo>
                    <a:pt x="251624" y="22095"/>
                  </a:lnTo>
                  <a:lnTo>
                    <a:pt x="270745" y="45889"/>
                  </a:lnTo>
                  <a:lnTo>
                    <a:pt x="274120" y="55084"/>
                  </a:lnTo>
                  <a:lnTo>
                    <a:pt x="281609" y="82966"/>
                  </a:lnTo>
                  <a:lnTo>
                    <a:pt x="276892" y="127177"/>
                  </a:lnTo>
                  <a:lnTo>
                    <a:pt x="276820" y="133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393"/>
            <p:cNvSpPr/>
            <p:nvPr/>
          </p:nvSpPr>
          <p:spPr>
            <a:xfrm>
              <a:off x="2714734" y="1848445"/>
              <a:ext cx="26681" cy="250033"/>
            </a:xfrm>
            <a:custGeom>
              <a:avLst/>
              <a:gdLst/>
              <a:ahLst/>
              <a:cxnLst/>
              <a:rect l="0" t="0" r="0" b="0"/>
              <a:pathLst>
                <a:path w="26681" h="250033">
                  <a:moveTo>
                    <a:pt x="8821" y="0"/>
                  </a:moveTo>
                  <a:lnTo>
                    <a:pt x="4080" y="4741"/>
                  </a:lnTo>
                  <a:lnTo>
                    <a:pt x="1753" y="9714"/>
                  </a:lnTo>
                  <a:lnTo>
                    <a:pt x="0" y="46981"/>
                  </a:lnTo>
                  <a:lnTo>
                    <a:pt x="6049" y="81821"/>
                  </a:lnTo>
                  <a:lnTo>
                    <a:pt x="10919" y="123245"/>
                  </a:lnTo>
                  <a:lnTo>
                    <a:pt x="16401" y="160385"/>
                  </a:lnTo>
                  <a:lnTo>
                    <a:pt x="20218" y="202691"/>
                  </a:lnTo>
                  <a:lnTo>
                    <a:pt x="26302" y="237416"/>
                  </a:lnTo>
                  <a:lnTo>
                    <a:pt x="26680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394"/>
            <p:cNvSpPr/>
            <p:nvPr/>
          </p:nvSpPr>
          <p:spPr>
            <a:xfrm>
              <a:off x="2671218" y="1814739"/>
              <a:ext cx="167733" cy="149793"/>
            </a:xfrm>
            <a:custGeom>
              <a:avLst/>
              <a:gdLst/>
              <a:ahLst/>
              <a:cxnLst/>
              <a:rect l="0" t="0" r="0" b="0"/>
              <a:pathLst>
                <a:path w="167733" h="149793">
                  <a:moveTo>
                    <a:pt x="7688" y="69425"/>
                  </a:moveTo>
                  <a:lnTo>
                    <a:pt x="2948" y="64685"/>
                  </a:lnTo>
                  <a:lnTo>
                    <a:pt x="620" y="57066"/>
                  </a:lnTo>
                  <a:lnTo>
                    <a:pt x="0" y="52256"/>
                  </a:lnTo>
                  <a:lnTo>
                    <a:pt x="578" y="49049"/>
                  </a:lnTo>
                  <a:lnTo>
                    <a:pt x="1956" y="46912"/>
                  </a:lnTo>
                  <a:lnTo>
                    <a:pt x="3867" y="45486"/>
                  </a:lnTo>
                  <a:lnTo>
                    <a:pt x="5990" y="38611"/>
                  </a:lnTo>
                  <a:lnTo>
                    <a:pt x="6556" y="34000"/>
                  </a:lnTo>
                  <a:lnTo>
                    <a:pt x="12477" y="23584"/>
                  </a:lnTo>
                  <a:lnTo>
                    <a:pt x="16834" y="18029"/>
                  </a:lnTo>
                  <a:lnTo>
                    <a:pt x="26967" y="11856"/>
                  </a:lnTo>
                  <a:lnTo>
                    <a:pt x="71105" y="283"/>
                  </a:lnTo>
                  <a:lnTo>
                    <a:pt x="88459" y="0"/>
                  </a:lnTo>
                  <a:lnTo>
                    <a:pt x="128017" y="10551"/>
                  </a:lnTo>
                  <a:lnTo>
                    <a:pt x="147080" y="23759"/>
                  </a:lnTo>
                  <a:lnTo>
                    <a:pt x="160555" y="40240"/>
                  </a:lnTo>
                  <a:lnTo>
                    <a:pt x="164926" y="51823"/>
                  </a:lnTo>
                  <a:lnTo>
                    <a:pt x="167732" y="75429"/>
                  </a:lnTo>
                  <a:lnTo>
                    <a:pt x="165978" y="80373"/>
                  </a:lnTo>
                  <a:lnTo>
                    <a:pt x="126423" y="120396"/>
                  </a:lnTo>
                  <a:lnTo>
                    <a:pt x="95745" y="136783"/>
                  </a:lnTo>
                  <a:lnTo>
                    <a:pt x="61021" y="146929"/>
                  </a:lnTo>
                  <a:lnTo>
                    <a:pt x="16618" y="149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395"/>
            <p:cNvSpPr/>
            <p:nvPr/>
          </p:nvSpPr>
          <p:spPr>
            <a:xfrm>
              <a:off x="2884289" y="1814678"/>
              <a:ext cx="164356" cy="112219"/>
            </a:xfrm>
            <a:custGeom>
              <a:avLst/>
              <a:gdLst/>
              <a:ahLst/>
              <a:cxnLst/>
              <a:rect l="0" t="0" r="0" b="0"/>
              <a:pathLst>
                <a:path w="164356" h="112219">
                  <a:moveTo>
                    <a:pt x="17859" y="15908"/>
                  </a:moveTo>
                  <a:lnTo>
                    <a:pt x="17859" y="55227"/>
                  </a:lnTo>
                  <a:lnTo>
                    <a:pt x="18852" y="72648"/>
                  </a:lnTo>
                  <a:lnTo>
                    <a:pt x="22600" y="84451"/>
                  </a:lnTo>
                  <a:lnTo>
                    <a:pt x="30219" y="93666"/>
                  </a:lnTo>
                  <a:lnTo>
                    <a:pt x="51279" y="107666"/>
                  </a:lnTo>
                  <a:lnTo>
                    <a:pt x="68662" y="112218"/>
                  </a:lnTo>
                  <a:lnTo>
                    <a:pt x="80456" y="110637"/>
                  </a:lnTo>
                  <a:lnTo>
                    <a:pt x="122044" y="93094"/>
                  </a:lnTo>
                  <a:lnTo>
                    <a:pt x="144860" y="80360"/>
                  </a:lnTo>
                  <a:lnTo>
                    <a:pt x="163188" y="58816"/>
                  </a:lnTo>
                  <a:lnTo>
                    <a:pt x="164355" y="54435"/>
                  </a:lnTo>
                  <a:lnTo>
                    <a:pt x="163005" y="44276"/>
                  </a:lnTo>
                  <a:lnTo>
                    <a:pt x="156667" y="27400"/>
                  </a:lnTo>
                  <a:lnTo>
                    <a:pt x="148674" y="18370"/>
                  </a:lnTo>
                  <a:lnTo>
                    <a:pt x="143764" y="14573"/>
                  </a:lnTo>
                  <a:lnTo>
                    <a:pt x="130372" y="10353"/>
                  </a:lnTo>
                  <a:lnTo>
                    <a:pt x="87121" y="207"/>
                  </a:lnTo>
                  <a:lnTo>
                    <a:pt x="70471" y="0"/>
                  </a:lnTo>
                  <a:lnTo>
                    <a:pt x="25896" y="7227"/>
                  </a:lnTo>
                  <a:lnTo>
                    <a:pt x="0" y="15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396"/>
            <p:cNvSpPr/>
            <p:nvPr/>
          </p:nvSpPr>
          <p:spPr>
            <a:xfrm>
              <a:off x="3071813" y="1786305"/>
              <a:ext cx="166271" cy="138397"/>
            </a:xfrm>
            <a:custGeom>
              <a:avLst/>
              <a:gdLst/>
              <a:ahLst/>
              <a:cxnLst/>
              <a:rect l="0" t="0" r="0" b="0"/>
              <a:pathLst>
                <a:path w="166271" h="138397">
                  <a:moveTo>
                    <a:pt x="133945" y="8562"/>
                  </a:moveTo>
                  <a:lnTo>
                    <a:pt x="129204" y="8562"/>
                  </a:lnTo>
                  <a:lnTo>
                    <a:pt x="127808" y="7570"/>
                  </a:lnTo>
                  <a:lnTo>
                    <a:pt x="126877" y="5916"/>
                  </a:lnTo>
                  <a:lnTo>
                    <a:pt x="126256" y="3822"/>
                  </a:lnTo>
                  <a:lnTo>
                    <a:pt x="124850" y="2425"/>
                  </a:lnTo>
                  <a:lnTo>
                    <a:pt x="120643" y="874"/>
                  </a:lnTo>
                  <a:lnTo>
                    <a:pt x="112695" y="0"/>
                  </a:lnTo>
                  <a:lnTo>
                    <a:pt x="68543" y="10671"/>
                  </a:lnTo>
                  <a:lnTo>
                    <a:pt x="27318" y="23961"/>
                  </a:lnTo>
                  <a:lnTo>
                    <a:pt x="16110" y="26320"/>
                  </a:lnTo>
                  <a:lnTo>
                    <a:pt x="2317" y="33966"/>
                  </a:lnTo>
                  <a:lnTo>
                    <a:pt x="2537" y="35420"/>
                  </a:lnTo>
                  <a:lnTo>
                    <a:pt x="5427" y="39681"/>
                  </a:lnTo>
                  <a:lnTo>
                    <a:pt x="41168" y="56306"/>
                  </a:lnTo>
                  <a:lnTo>
                    <a:pt x="83730" y="64018"/>
                  </a:lnTo>
                  <a:lnTo>
                    <a:pt x="126083" y="77270"/>
                  </a:lnTo>
                  <a:lnTo>
                    <a:pt x="161559" y="94904"/>
                  </a:lnTo>
                  <a:lnTo>
                    <a:pt x="166061" y="100845"/>
                  </a:lnTo>
                  <a:lnTo>
                    <a:pt x="166270" y="103819"/>
                  </a:lnTo>
                  <a:lnTo>
                    <a:pt x="163856" y="109768"/>
                  </a:lnTo>
                  <a:lnTo>
                    <a:pt x="161823" y="111752"/>
                  </a:lnTo>
                  <a:lnTo>
                    <a:pt x="119707" y="127992"/>
                  </a:lnTo>
                  <a:lnTo>
                    <a:pt x="79668" y="135488"/>
                  </a:lnTo>
                  <a:lnTo>
                    <a:pt x="62196" y="138396"/>
                  </a:lnTo>
                  <a:lnTo>
                    <a:pt x="22558" y="134408"/>
                  </a:lnTo>
                  <a:lnTo>
                    <a:pt x="0" y="13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397"/>
            <p:cNvSpPr/>
            <p:nvPr/>
          </p:nvSpPr>
          <p:spPr>
            <a:xfrm>
              <a:off x="3295055" y="1786060"/>
              <a:ext cx="116087" cy="132049"/>
            </a:xfrm>
            <a:custGeom>
              <a:avLst/>
              <a:gdLst/>
              <a:ahLst/>
              <a:cxnLst/>
              <a:rect l="0" t="0" r="0" b="0"/>
              <a:pathLst>
                <a:path w="116087" h="132049">
                  <a:moveTo>
                    <a:pt x="0" y="71315"/>
                  </a:moveTo>
                  <a:lnTo>
                    <a:pt x="13302" y="71315"/>
                  </a:lnTo>
                  <a:lnTo>
                    <a:pt x="54192" y="57076"/>
                  </a:lnTo>
                  <a:lnTo>
                    <a:pt x="72722" y="53536"/>
                  </a:lnTo>
                  <a:lnTo>
                    <a:pt x="105021" y="35427"/>
                  </a:lnTo>
                  <a:lnTo>
                    <a:pt x="111168" y="29568"/>
                  </a:lnTo>
                  <a:lnTo>
                    <a:pt x="113900" y="23656"/>
                  </a:lnTo>
                  <a:lnTo>
                    <a:pt x="113636" y="20691"/>
                  </a:lnTo>
                  <a:lnTo>
                    <a:pt x="108205" y="10568"/>
                  </a:lnTo>
                  <a:lnTo>
                    <a:pt x="94097" y="3018"/>
                  </a:lnTo>
                  <a:lnTo>
                    <a:pt x="78082" y="498"/>
                  </a:lnTo>
                  <a:lnTo>
                    <a:pt x="60843" y="0"/>
                  </a:lnTo>
                  <a:lnTo>
                    <a:pt x="46250" y="4654"/>
                  </a:lnTo>
                  <a:lnTo>
                    <a:pt x="34098" y="12317"/>
                  </a:lnTo>
                  <a:lnTo>
                    <a:pt x="21104" y="30924"/>
                  </a:lnTo>
                  <a:lnTo>
                    <a:pt x="12977" y="47882"/>
                  </a:lnTo>
                  <a:lnTo>
                    <a:pt x="9463" y="72578"/>
                  </a:lnTo>
                  <a:lnTo>
                    <a:pt x="13828" y="87454"/>
                  </a:lnTo>
                  <a:lnTo>
                    <a:pt x="24396" y="106415"/>
                  </a:lnTo>
                  <a:lnTo>
                    <a:pt x="25193" y="109598"/>
                  </a:lnTo>
                  <a:lnTo>
                    <a:pt x="31371" y="115780"/>
                  </a:lnTo>
                  <a:lnTo>
                    <a:pt x="51507" y="127833"/>
                  </a:lnTo>
                  <a:lnTo>
                    <a:pt x="68729" y="132048"/>
                  </a:lnTo>
                  <a:lnTo>
                    <a:pt x="116086" y="1248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398"/>
            <p:cNvSpPr/>
            <p:nvPr/>
          </p:nvSpPr>
          <p:spPr>
            <a:xfrm>
              <a:off x="3457241" y="1660922"/>
              <a:ext cx="159283" cy="249874"/>
            </a:xfrm>
            <a:custGeom>
              <a:avLst/>
              <a:gdLst/>
              <a:ahLst/>
              <a:cxnLst/>
              <a:rect l="0" t="0" r="0" b="0"/>
              <a:pathLst>
                <a:path w="159283" h="249874">
                  <a:moveTo>
                    <a:pt x="123564" y="0"/>
                  </a:moveTo>
                  <a:lnTo>
                    <a:pt x="124556" y="39147"/>
                  </a:lnTo>
                  <a:lnTo>
                    <a:pt x="131666" y="80590"/>
                  </a:lnTo>
                  <a:lnTo>
                    <a:pt x="138557" y="123965"/>
                  </a:lnTo>
                  <a:lnTo>
                    <a:pt x="141349" y="165678"/>
                  </a:lnTo>
                  <a:lnTo>
                    <a:pt x="141422" y="186989"/>
                  </a:lnTo>
                  <a:lnTo>
                    <a:pt x="141423" y="182624"/>
                  </a:lnTo>
                  <a:lnTo>
                    <a:pt x="138777" y="177739"/>
                  </a:lnTo>
                  <a:lnTo>
                    <a:pt x="128994" y="166519"/>
                  </a:lnTo>
                  <a:lnTo>
                    <a:pt x="118040" y="163305"/>
                  </a:lnTo>
                  <a:lnTo>
                    <a:pt x="79214" y="160960"/>
                  </a:lnTo>
                  <a:lnTo>
                    <a:pt x="36155" y="160754"/>
                  </a:lnTo>
                  <a:lnTo>
                    <a:pt x="24192" y="161735"/>
                  </a:lnTo>
                  <a:lnTo>
                    <a:pt x="15568" y="165479"/>
                  </a:lnTo>
                  <a:lnTo>
                    <a:pt x="12871" y="168858"/>
                  </a:lnTo>
                  <a:lnTo>
                    <a:pt x="0" y="199108"/>
                  </a:lnTo>
                  <a:lnTo>
                    <a:pt x="1839" y="207886"/>
                  </a:lnTo>
                  <a:lnTo>
                    <a:pt x="8453" y="221338"/>
                  </a:lnTo>
                  <a:lnTo>
                    <a:pt x="19577" y="234772"/>
                  </a:lnTo>
                  <a:lnTo>
                    <a:pt x="33111" y="243967"/>
                  </a:lnTo>
                  <a:lnTo>
                    <a:pt x="49689" y="248234"/>
                  </a:lnTo>
                  <a:lnTo>
                    <a:pt x="84916" y="249873"/>
                  </a:lnTo>
                  <a:lnTo>
                    <a:pt x="121708" y="240297"/>
                  </a:lnTo>
                  <a:lnTo>
                    <a:pt x="142269" y="233777"/>
                  </a:lnTo>
                  <a:lnTo>
                    <a:pt x="159282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" name="SMARTInkShape-Group70"/>
          <p:cNvGrpSpPr/>
          <p:nvPr/>
        </p:nvGrpSpPr>
        <p:grpSpPr>
          <a:xfrm>
            <a:off x="1429063" y="1759148"/>
            <a:ext cx="606907" cy="249605"/>
            <a:chOff x="1429063" y="1759148"/>
            <a:chExt cx="606907" cy="249605"/>
          </a:xfrm>
        </p:grpSpPr>
        <p:sp>
          <p:nvSpPr>
            <p:cNvPr id="447" name="SMARTInkShape-399"/>
            <p:cNvSpPr/>
            <p:nvPr/>
          </p:nvSpPr>
          <p:spPr>
            <a:xfrm>
              <a:off x="1429063" y="1759148"/>
              <a:ext cx="231828" cy="249605"/>
            </a:xfrm>
            <a:custGeom>
              <a:avLst/>
              <a:gdLst/>
              <a:ahLst/>
              <a:cxnLst/>
              <a:rect l="0" t="0" r="0" b="0"/>
              <a:pathLst>
                <a:path w="231828" h="249605">
                  <a:moveTo>
                    <a:pt x="214000" y="0"/>
                  </a:moveTo>
                  <a:lnTo>
                    <a:pt x="214992" y="40894"/>
                  </a:lnTo>
                  <a:lnTo>
                    <a:pt x="221688" y="81049"/>
                  </a:lnTo>
                  <a:lnTo>
                    <a:pt x="222766" y="118038"/>
                  </a:lnTo>
                  <a:lnTo>
                    <a:pt x="222908" y="160992"/>
                  </a:lnTo>
                  <a:lnTo>
                    <a:pt x="222926" y="200677"/>
                  </a:lnTo>
                  <a:lnTo>
                    <a:pt x="225574" y="210898"/>
                  </a:lnTo>
                  <a:lnTo>
                    <a:pt x="229997" y="222231"/>
                  </a:lnTo>
                  <a:lnTo>
                    <a:pt x="231827" y="232000"/>
                  </a:lnTo>
                  <a:lnTo>
                    <a:pt x="216626" y="215939"/>
                  </a:lnTo>
                  <a:lnTo>
                    <a:pt x="206950" y="202117"/>
                  </a:lnTo>
                  <a:lnTo>
                    <a:pt x="163239" y="175722"/>
                  </a:lnTo>
                  <a:lnTo>
                    <a:pt x="123898" y="160749"/>
                  </a:lnTo>
                  <a:lnTo>
                    <a:pt x="93565" y="153572"/>
                  </a:lnTo>
                  <a:lnTo>
                    <a:pt x="69836" y="157069"/>
                  </a:lnTo>
                  <a:lnTo>
                    <a:pt x="29862" y="172842"/>
                  </a:lnTo>
                  <a:lnTo>
                    <a:pt x="7705" y="184587"/>
                  </a:lnTo>
                  <a:lnTo>
                    <a:pt x="3251" y="190518"/>
                  </a:lnTo>
                  <a:lnTo>
                    <a:pt x="391" y="208547"/>
                  </a:lnTo>
                  <a:lnTo>
                    <a:pt x="0" y="216050"/>
                  </a:lnTo>
                  <a:lnTo>
                    <a:pt x="4520" y="230592"/>
                  </a:lnTo>
                  <a:lnTo>
                    <a:pt x="14733" y="239077"/>
                  </a:lnTo>
                  <a:lnTo>
                    <a:pt x="28202" y="245163"/>
                  </a:lnTo>
                  <a:lnTo>
                    <a:pt x="66054" y="249604"/>
                  </a:lnTo>
                  <a:lnTo>
                    <a:pt x="98676" y="247301"/>
                  </a:lnTo>
                  <a:lnTo>
                    <a:pt x="142662" y="234789"/>
                  </a:lnTo>
                  <a:lnTo>
                    <a:pt x="182483" y="224959"/>
                  </a:lnTo>
                  <a:lnTo>
                    <a:pt x="192716" y="221360"/>
                  </a:lnTo>
                  <a:lnTo>
                    <a:pt x="20507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400"/>
            <p:cNvSpPr/>
            <p:nvPr/>
          </p:nvSpPr>
          <p:spPr>
            <a:xfrm>
              <a:off x="1696641" y="1861530"/>
              <a:ext cx="169665" cy="138556"/>
            </a:xfrm>
            <a:custGeom>
              <a:avLst/>
              <a:gdLst/>
              <a:ahLst/>
              <a:cxnLst/>
              <a:rect l="0" t="0" r="0" b="0"/>
              <a:pathLst>
                <a:path w="169665" h="138556">
                  <a:moveTo>
                    <a:pt x="0" y="67283"/>
                  </a:moveTo>
                  <a:lnTo>
                    <a:pt x="7688" y="67283"/>
                  </a:lnTo>
                  <a:lnTo>
                    <a:pt x="28938" y="74971"/>
                  </a:lnTo>
                  <a:lnTo>
                    <a:pt x="43190" y="75844"/>
                  </a:lnTo>
                  <a:lnTo>
                    <a:pt x="82440" y="67096"/>
                  </a:lnTo>
                  <a:lnTo>
                    <a:pt x="113997" y="49238"/>
                  </a:lnTo>
                  <a:lnTo>
                    <a:pt x="117670" y="46323"/>
                  </a:lnTo>
                  <a:lnTo>
                    <a:pt x="121751" y="37793"/>
                  </a:lnTo>
                  <a:lnTo>
                    <a:pt x="124959" y="6646"/>
                  </a:lnTo>
                  <a:lnTo>
                    <a:pt x="120258" y="589"/>
                  </a:lnTo>
                  <a:lnTo>
                    <a:pt x="117875" y="0"/>
                  </a:lnTo>
                  <a:lnTo>
                    <a:pt x="115294" y="599"/>
                  </a:lnTo>
                  <a:lnTo>
                    <a:pt x="109781" y="2919"/>
                  </a:lnTo>
                  <a:lnTo>
                    <a:pt x="90463" y="9271"/>
                  </a:lnTo>
                  <a:lnTo>
                    <a:pt x="82208" y="17025"/>
                  </a:lnTo>
                  <a:lnTo>
                    <a:pt x="74240" y="26095"/>
                  </a:lnTo>
                  <a:lnTo>
                    <a:pt x="59590" y="37771"/>
                  </a:lnTo>
                  <a:lnTo>
                    <a:pt x="42071" y="64731"/>
                  </a:lnTo>
                  <a:lnTo>
                    <a:pt x="36973" y="87210"/>
                  </a:lnTo>
                  <a:lnTo>
                    <a:pt x="36276" y="95322"/>
                  </a:lnTo>
                  <a:lnTo>
                    <a:pt x="40624" y="110207"/>
                  </a:lnTo>
                  <a:lnTo>
                    <a:pt x="48196" y="122444"/>
                  </a:lnTo>
                  <a:lnTo>
                    <a:pt x="66204" y="132354"/>
                  </a:lnTo>
                  <a:lnTo>
                    <a:pt x="91827" y="137463"/>
                  </a:lnTo>
                  <a:lnTo>
                    <a:pt x="121980" y="138555"/>
                  </a:lnTo>
                  <a:lnTo>
                    <a:pt x="156578" y="129616"/>
                  </a:lnTo>
                  <a:lnTo>
                    <a:pt x="169664" y="120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401"/>
            <p:cNvSpPr/>
            <p:nvPr/>
          </p:nvSpPr>
          <p:spPr>
            <a:xfrm>
              <a:off x="1902580" y="1849838"/>
              <a:ext cx="133390" cy="131995"/>
            </a:xfrm>
            <a:custGeom>
              <a:avLst/>
              <a:gdLst/>
              <a:ahLst/>
              <a:cxnLst/>
              <a:rect l="0" t="0" r="0" b="0"/>
              <a:pathLst>
                <a:path w="133390" h="131995">
                  <a:moveTo>
                    <a:pt x="115529" y="25396"/>
                  </a:moveTo>
                  <a:lnTo>
                    <a:pt x="115529" y="42005"/>
                  </a:lnTo>
                  <a:lnTo>
                    <a:pt x="115529" y="35458"/>
                  </a:lnTo>
                  <a:lnTo>
                    <a:pt x="109393" y="27420"/>
                  </a:lnTo>
                  <a:lnTo>
                    <a:pt x="106435" y="19161"/>
                  </a:lnTo>
                  <a:lnTo>
                    <a:pt x="102227" y="13365"/>
                  </a:lnTo>
                  <a:lnTo>
                    <a:pt x="97049" y="10127"/>
                  </a:lnTo>
                  <a:lnTo>
                    <a:pt x="64369" y="0"/>
                  </a:lnTo>
                  <a:lnTo>
                    <a:pt x="55419" y="1872"/>
                  </a:lnTo>
                  <a:lnTo>
                    <a:pt x="51643" y="3760"/>
                  </a:lnTo>
                  <a:lnTo>
                    <a:pt x="44802" y="11150"/>
                  </a:lnTo>
                  <a:lnTo>
                    <a:pt x="37462" y="20057"/>
                  </a:lnTo>
                  <a:lnTo>
                    <a:pt x="19227" y="36505"/>
                  </a:lnTo>
                  <a:lnTo>
                    <a:pt x="5777" y="58569"/>
                  </a:lnTo>
                  <a:lnTo>
                    <a:pt x="694" y="81044"/>
                  </a:lnTo>
                  <a:lnTo>
                    <a:pt x="0" y="89155"/>
                  </a:lnTo>
                  <a:lnTo>
                    <a:pt x="4349" y="104039"/>
                  </a:lnTo>
                  <a:lnTo>
                    <a:pt x="14707" y="119718"/>
                  </a:lnTo>
                  <a:lnTo>
                    <a:pt x="20449" y="126187"/>
                  </a:lnTo>
                  <a:lnTo>
                    <a:pt x="28954" y="129723"/>
                  </a:lnTo>
                  <a:lnTo>
                    <a:pt x="50583" y="131994"/>
                  </a:lnTo>
                  <a:lnTo>
                    <a:pt x="59544" y="129658"/>
                  </a:lnTo>
                  <a:lnTo>
                    <a:pt x="63323" y="127647"/>
                  </a:lnTo>
                  <a:lnTo>
                    <a:pt x="89783" y="122433"/>
                  </a:lnTo>
                  <a:lnTo>
                    <a:pt x="133389" y="96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SMARTInkShape-Group71"/>
          <p:cNvGrpSpPr/>
          <p:nvPr/>
        </p:nvGrpSpPr>
        <p:grpSpPr>
          <a:xfrm>
            <a:off x="1153214" y="1822898"/>
            <a:ext cx="95061" cy="96453"/>
            <a:chOff x="1153214" y="1822898"/>
            <a:chExt cx="95061" cy="96453"/>
          </a:xfrm>
        </p:grpSpPr>
        <p:sp>
          <p:nvSpPr>
            <p:cNvPr id="451" name="SMARTInkShape-402"/>
            <p:cNvSpPr/>
            <p:nvPr/>
          </p:nvSpPr>
          <p:spPr>
            <a:xfrm>
              <a:off x="1196578" y="1884164"/>
              <a:ext cx="17861" cy="26790"/>
            </a:xfrm>
            <a:custGeom>
              <a:avLst/>
              <a:gdLst/>
              <a:ahLst/>
              <a:cxnLst/>
              <a:rect l="0" t="0" r="0" b="0"/>
              <a:pathLst>
                <a:path w="17861" h="26790">
                  <a:moveTo>
                    <a:pt x="0" y="26789"/>
                  </a:moveTo>
                  <a:lnTo>
                    <a:pt x="0" y="19101"/>
                  </a:lnTo>
                  <a:lnTo>
                    <a:pt x="992" y="18687"/>
                  </a:lnTo>
                  <a:lnTo>
                    <a:pt x="4741" y="18227"/>
                  </a:lnTo>
                  <a:lnTo>
                    <a:pt x="9714" y="15377"/>
                  </a:lnTo>
                  <a:lnTo>
                    <a:pt x="12429" y="13228"/>
                  </a:lnTo>
                  <a:lnTo>
                    <a:pt x="15446" y="8194"/>
                  </a:lnTo>
                  <a:lnTo>
                    <a:pt x="17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403"/>
            <p:cNvSpPr/>
            <p:nvPr/>
          </p:nvSpPr>
          <p:spPr>
            <a:xfrm>
              <a:off x="1153214" y="1822898"/>
              <a:ext cx="95061" cy="96453"/>
            </a:xfrm>
            <a:custGeom>
              <a:avLst/>
              <a:gdLst/>
              <a:ahLst/>
              <a:cxnLst/>
              <a:rect l="0" t="0" r="0" b="0"/>
              <a:pathLst>
                <a:path w="95061" h="96453">
                  <a:moveTo>
                    <a:pt x="43364" y="7688"/>
                  </a:moveTo>
                  <a:lnTo>
                    <a:pt x="38624" y="7688"/>
                  </a:lnTo>
                  <a:lnTo>
                    <a:pt x="33650" y="5042"/>
                  </a:lnTo>
                  <a:lnTo>
                    <a:pt x="27114" y="0"/>
                  </a:lnTo>
                  <a:lnTo>
                    <a:pt x="25585" y="578"/>
                  </a:lnTo>
                  <a:lnTo>
                    <a:pt x="18694" y="5140"/>
                  </a:lnTo>
                  <a:lnTo>
                    <a:pt x="13217" y="6556"/>
                  </a:lnTo>
                  <a:lnTo>
                    <a:pt x="11360" y="7925"/>
                  </a:lnTo>
                  <a:lnTo>
                    <a:pt x="10122" y="9830"/>
                  </a:lnTo>
                  <a:lnTo>
                    <a:pt x="8379" y="17252"/>
                  </a:lnTo>
                  <a:lnTo>
                    <a:pt x="6979" y="23845"/>
                  </a:lnTo>
                  <a:lnTo>
                    <a:pt x="0" y="45179"/>
                  </a:lnTo>
                  <a:lnTo>
                    <a:pt x="8415" y="84812"/>
                  </a:lnTo>
                  <a:lnTo>
                    <a:pt x="12287" y="90913"/>
                  </a:lnTo>
                  <a:lnTo>
                    <a:pt x="17315" y="94287"/>
                  </a:lnTo>
                  <a:lnTo>
                    <a:pt x="25724" y="96185"/>
                  </a:lnTo>
                  <a:lnTo>
                    <a:pt x="28627" y="96452"/>
                  </a:lnTo>
                  <a:lnTo>
                    <a:pt x="54042" y="89250"/>
                  </a:lnTo>
                  <a:lnTo>
                    <a:pt x="73071" y="75025"/>
                  </a:lnTo>
                  <a:lnTo>
                    <a:pt x="90589" y="58533"/>
                  </a:lnTo>
                  <a:lnTo>
                    <a:pt x="94119" y="49799"/>
                  </a:lnTo>
                  <a:lnTo>
                    <a:pt x="95060" y="44692"/>
                  </a:lnTo>
                  <a:lnTo>
                    <a:pt x="93460" y="36371"/>
                  </a:lnTo>
                  <a:lnTo>
                    <a:pt x="87738" y="25980"/>
                  </a:lnTo>
                  <a:lnTo>
                    <a:pt x="75678" y="13306"/>
                  </a:lnTo>
                  <a:lnTo>
                    <a:pt x="69963" y="10185"/>
                  </a:lnTo>
                  <a:lnTo>
                    <a:pt x="58209" y="8181"/>
                  </a:lnTo>
                  <a:lnTo>
                    <a:pt x="52277" y="10553"/>
                  </a:lnTo>
                  <a:lnTo>
                    <a:pt x="31457" y="28692"/>
                  </a:lnTo>
                  <a:lnTo>
                    <a:pt x="28150" y="34551"/>
                  </a:lnTo>
                  <a:lnTo>
                    <a:pt x="25688" y="40463"/>
                  </a:lnTo>
                  <a:lnTo>
                    <a:pt x="21287" y="46398"/>
                  </a:lnTo>
                  <a:lnTo>
                    <a:pt x="18669" y="54989"/>
                  </a:lnTo>
                  <a:lnTo>
                    <a:pt x="16989" y="71932"/>
                  </a:lnTo>
                  <a:lnTo>
                    <a:pt x="17843" y="74330"/>
                  </a:lnTo>
                  <a:lnTo>
                    <a:pt x="19405" y="75928"/>
                  </a:lnTo>
                  <a:lnTo>
                    <a:pt x="21438" y="76994"/>
                  </a:lnTo>
                  <a:lnTo>
                    <a:pt x="22794" y="78697"/>
                  </a:lnTo>
                  <a:lnTo>
                    <a:pt x="24300" y="83234"/>
                  </a:lnTo>
                  <a:lnTo>
                    <a:pt x="25694" y="84841"/>
                  </a:lnTo>
                  <a:lnTo>
                    <a:pt x="29888" y="86627"/>
                  </a:lnTo>
                  <a:lnTo>
                    <a:pt x="50566" y="88018"/>
                  </a:lnTo>
                  <a:lnTo>
                    <a:pt x="56522" y="83304"/>
                  </a:lnTo>
                  <a:lnTo>
                    <a:pt x="59134" y="78337"/>
                  </a:lnTo>
                  <a:lnTo>
                    <a:pt x="60811" y="67063"/>
                  </a:lnTo>
                  <a:lnTo>
                    <a:pt x="59956" y="65131"/>
                  </a:lnTo>
                  <a:lnTo>
                    <a:pt x="58394" y="63843"/>
                  </a:lnTo>
                  <a:lnTo>
                    <a:pt x="56361" y="62984"/>
                  </a:lnTo>
                  <a:lnTo>
                    <a:pt x="55005" y="61419"/>
                  </a:lnTo>
                  <a:lnTo>
                    <a:pt x="53499" y="57035"/>
                  </a:lnTo>
                  <a:lnTo>
                    <a:pt x="52105" y="55468"/>
                  </a:lnTo>
                  <a:lnTo>
                    <a:pt x="47910" y="53729"/>
                  </a:lnTo>
                  <a:lnTo>
                    <a:pt x="30180" y="52373"/>
                  </a:lnTo>
                  <a:lnTo>
                    <a:pt x="28622" y="53353"/>
                  </a:lnTo>
                  <a:lnTo>
                    <a:pt x="27583" y="54998"/>
                  </a:lnTo>
                  <a:lnTo>
                    <a:pt x="25778" y="61433"/>
                  </a:lnTo>
                  <a:lnTo>
                    <a:pt x="25505" y="70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SMARTInkShape-Group72"/>
          <p:cNvGrpSpPr/>
          <p:nvPr/>
        </p:nvGrpSpPr>
        <p:grpSpPr>
          <a:xfrm>
            <a:off x="3080742" y="982266"/>
            <a:ext cx="1893095" cy="535782"/>
            <a:chOff x="3080742" y="982266"/>
            <a:chExt cx="1893095" cy="535782"/>
          </a:xfrm>
        </p:grpSpPr>
        <p:sp>
          <p:nvSpPr>
            <p:cNvPr id="454" name="SMARTInkShape-404"/>
            <p:cNvSpPr/>
            <p:nvPr/>
          </p:nvSpPr>
          <p:spPr>
            <a:xfrm>
              <a:off x="3107531" y="1196578"/>
              <a:ext cx="26790" cy="321470"/>
            </a:xfrm>
            <a:custGeom>
              <a:avLst/>
              <a:gdLst/>
              <a:ahLst/>
              <a:cxnLst/>
              <a:rect l="0" t="0" r="0" b="0"/>
              <a:pathLst>
                <a:path w="26790" h="321470">
                  <a:moveTo>
                    <a:pt x="0" y="0"/>
                  </a:moveTo>
                  <a:lnTo>
                    <a:pt x="992" y="40139"/>
                  </a:lnTo>
                  <a:lnTo>
                    <a:pt x="7689" y="80949"/>
                  </a:lnTo>
                  <a:lnTo>
                    <a:pt x="14822" y="117193"/>
                  </a:lnTo>
                  <a:lnTo>
                    <a:pt x="17260" y="158895"/>
                  </a:lnTo>
                  <a:lnTo>
                    <a:pt x="22482" y="196090"/>
                  </a:lnTo>
                  <a:lnTo>
                    <a:pt x="25939" y="232100"/>
                  </a:lnTo>
                  <a:lnTo>
                    <a:pt x="26677" y="272071"/>
                  </a:lnTo>
                  <a:lnTo>
                    <a:pt x="26786" y="314947"/>
                  </a:lnTo>
                  <a:lnTo>
                    <a:pt x="26789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405"/>
            <p:cNvSpPr/>
            <p:nvPr/>
          </p:nvSpPr>
          <p:spPr>
            <a:xfrm>
              <a:off x="3080742" y="1196988"/>
              <a:ext cx="203343" cy="142466"/>
            </a:xfrm>
            <a:custGeom>
              <a:avLst/>
              <a:gdLst/>
              <a:ahLst/>
              <a:cxnLst/>
              <a:rect l="0" t="0" r="0" b="0"/>
              <a:pathLst>
                <a:path w="203343" h="142466">
                  <a:moveTo>
                    <a:pt x="35719" y="26379"/>
                  </a:moveTo>
                  <a:lnTo>
                    <a:pt x="50950" y="12140"/>
                  </a:lnTo>
                  <a:lnTo>
                    <a:pt x="82750" y="2701"/>
                  </a:lnTo>
                  <a:lnTo>
                    <a:pt x="125329" y="0"/>
                  </a:lnTo>
                  <a:lnTo>
                    <a:pt x="162638" y="2290"/>
                  </a:lnTo>
                  <a:lnTo>
                    <a:pt x="187348" y="7289"/>
                  </a:lnTo>
                  <a:lnTo>
                    <a:pt x="191375" y="9684"/>
                  </a:lnTo>
                  <a:lnTo>
                    <a:pt x="198496" y="17636"/>
                  </a:lnTo>
                  <a:lnTo>
                    <a:pt x="202322" y="25139"/>
                  </a:lnTo>
                  <a:lnTo>
                    <a:pt x="203342" y="28529"/>
                  </a:lnTo>
                  <a:lnTo>
                    <a:pt x="201831" y="37587"/>
                  </a:lnTo>
                  <a:lnTo>
                    <a:pt x="200038" y="42781"/>
                  </a:lnTo>
                  <a:lnTo>
                    <a:pt x="190109" y="51198"/>
                  </a:lnTo>
                  <a:lnTo>
                    <a:pt x="164222" y="69426"/>
                  </a:lnTo>
                  <a:lnTo>
                    <a:pt x="139007" y="91143"/>
                  </a:lnTo>
                  <a:lnTo>
                    <a:pt x="97717" y="113976"/>
                  </a:lnTo>
                  <a:lnTo>
                    <a:pt x="57033" y="136102"/>
                  </a:lnTo>
                  <a:lnTo>
                    <a:pt x="33829" y="141208"/>
                  </a:lnTo>
                  <a:lnTo>
                    <a:pt x="0" y="1424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406"/>
            <p:cNvSpPr/>
            <p:nvPr/>
          </p:nvSpPr>
          <p:spPr>
            <a:xfrm>
              <a:off x="3321844" y="1174198"/>
              <a:ext cx="169665" cy="129537"/>
            </a:xfrm>
            <a:custGeom>
              <a:avLst/>
              <a:gdLst/>
              <a:ahLst/>
              <a:cxnLst/>
              <a:rect l="0" t="0" r="0" b="0"/>
              <a:pathLst>
                <a:path w="169665" h="129537">
                  <a:moveTo>
                    <a:pt x="0" y="129536"/>
                  </a:moveTo>
                  <a:lnTo>
                    <a:pt x="4740" y="124796"/>
                  </a:lnTo>
                  <a:lnTo>
                    <a:pt x="9713" y="122469"/>
                  </a:lnTo>
                  <a:lnTo>
                    <a:pt x="12428" y="121848"/>
                  </a:lnTo>
                  <a:lnTo>
                    <a:pt x="20991" y="116234"/>
                  </a:lnTo>
                  <a:lnTo>
                    <a:pt x="62746" y="82739"/>
                  </a:lnTo>
                  <a:lnTo>
                    <a:pt x="107141" y="43090"/>
                  </a:lnTo>
                  <a:lnTo>
                    <a:pt x="120456" y="25516"/>
                  </a:lnTo>
                  <a:lnTo>
                    <a:pt x="124415" y="7677"/>
                  </a:lnTo>
                  <a:lnTo>
                    <a:pt x="122103" y="3278"/>
                  </a:lnTo>
                  <a:lnTo>
                    <a:pt x="120097" y="716"/>
                  </a:lnTo>
                  <a:lnTo>
                    <a:pt x="117768" y="0"/>
                  </a:lnTo>
                  <a:lnTo>
                    <a:pt x="115223" y="514"/>
                  </a:lnTo>
                  <a:lnTo>
                    <a:pt x="112534" y="1850"/>
                  </a:lnTo>
                  <a:lnTo>
                    <a:pt x="87823" y="5978"/>
                  </a:lnTo>
                  <a:lnTo>
                    <a:pt x="61493" y="24569"/>
                  </a:lnTo>
                  <a:lnTo>
                    <a:pt x="37839" y="49849"/>
                  </a:lnTo>
                  <a:lnTo>
                    <a:pt x="31700" y="61378"/>
                  </a:lnTo>
                  <a:lnTo>
                    <a:pt x="27436" y="86140"/>
                  </a:lnTo>
                  <a:lnTo>
                    <a:pt x="31721" y="101024"/>
                  </a:lnTo>
                  <a:lnTo>
                    <a:pt x="39274" y="113261"/>
                  </a:lnTo>
                  <a:lnTo>
                    <a:pt x="43050" y="115710"/>
                  </a:lnTo>
                  <a:lnTo>
                    <a:pt x="57845" y="119156"/>
                  </a:lnTo>
                  <a:lnTo>
                    <a:pt x="98523" y="119487"/>
                  </a:lnTo>
                  <a:lnTo>
                    <a:pt x="119261" y="112448"/>
                  </a:lnTo>
                  <a:lnTo>
                    <a:pt x="169664" y="84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407"/>
            <p:cNvSpPr/>
            <p:nvPr/>
          </p:nvSpPr>
          <p:spPr>
            <a:xfrm>
              <a:off x="3589734" y="1044773"/>
              <a:ext cx="13339" cy="276822"/>
            </a:xfrm>
            <a:custGeom>
              <a:avLst/>
              <a:gdLst/>
              <a:ahLst/>
              <a:cxnLst/>
              <a:rect l="0" t="0" r="0" b="0"/>
              <a:pathLst>
                <a:path w="13339" h="276822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8821" y="55543"/>
                  </a:lnTo>
                  <a:lnTo>
                    <a:pt x="13338" y="98486"/>
                  </a:lnTo>
                  <a:lnTo>
                    <a:pt x="9801" y="138737"/>
                  </a:lnTo>
                  <a:lnTo>
                    <a:pt x="9102" y="177777"/>
                  </a:lnTo>
                  <a:lnTo>
                    <a:pt x="8964" y="214152"/>
                  </a:lnTo>
                  <a:lnTo>
                    <a:pt x="8933" y="258163"/>
                  </a:lnTo>
                  <a:lnTo>
                    <a:pt x="8930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408"/>
            <p:cNvSpPr/>
            <p:nvPr/>
          </p:nvSpPr>
          <p:spPr>
            <a:xfrm>
              <a:off x="3527227" y="1143000"/>
              <a:ext cx="133946" cy="44649"/>
            </a:xfrm>
            <a:custGeom>
              <a:avLst/>
              <a:gdLst/>
              <a:ahLst/>
              <a:cxnLst/>
              <a:rect l="0" t="0" r="0" b="0"/>
              <a:pathLst>
                <a:path w="133946" h="44649">
                  <a:moveTo>
                    <a:pt x="0" y="44648"/>
                  </a:moveTo>
                  <a:lnTo>
                    <a:pt x="4740" y="39908"/>
                  </a:lnTo>
                  <a:lnTo>
                    <a:pt x="9713" y="37581"/>
                  </a:lnTo>
                  <a:lnTo>
                    <a:pt x="31044" y="28835"/>
                  </a:lnTo>
                  <a:lnTo>
                    <a:pt x="72725" y="12817"/>
                  </a:lnTo>
                  <a:lnTo>
                    <a:pt x="117007" y="3134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409"/>
            <p:cNvSpPr/>
            <p:nvPr/>
          </p:nvSpPr>
          <p:spPr>
            <a:xfrm>
              <a:off x="3727465" y="1139775"/>
              <a:ext cx="280157" cy="161934"/>
            </a:xfrm>
            <a:custGeom>
              <a:avLst/>
              <a:gdLst/>
              <a:ahLst/>
              <a:cxnLst/>
              <a:rect l="0" t="0" r="0" b="0"/>
              <a:pathLst>
                <a:path w="280157" h="161934">
                  <a:moveTo>
                    <a:pt x="5144" y="38944"/>
                  </a:moveTo>
                  <a:lnTo>
                    <a:pt x="5144" y="55194"/>
                  </a:lnTo>
                  <a:lnTo>
                    <a:pt x="404" y="65807"/>
                  </a:lnTo>
                  <a:lnTo>
                    <a:pt x="0" y="69751"/>
                  </a:lnTo>
                  <a:lnTo>
                    <a:pt x="5964" y="112664"/>
                  </a:lnTo>
                  <a:lnTo>
                    <a:pt x="12222" y="124177"/>
                  </a:lnTo>
                  <a:lnTo>
                    <a:pt x="21388" y="135263"/>
                  </a:lnTo>
                  <a:lnTo>
                    <a:pt x="24932" y="136323"/>
                  </a:lnTo>
                  <a:lnTo>
                    <a:pt x="31812" y="137156"/>
                  </a:lnTo>
                  <a:lnTo>
                    <a:pt x="31932" y="94478"/>
                  </a:lnTo>
                  <a:lnTo>
                    <a:pt x="32925" y="86446"/>
                  </a:lnTo>
                  <a:lnTo>
                    <a:pt x="39062" y="71760"/>
                  </a:lnTo>
                  <a:lnTo>
                    <a:pt x="76051" y="27973"/>
                  </a:lnTo>
                  <a:lnTo>
                    <a:pt x="79204" y="22700"/>
                  </a:lnTo>
                  <a:lnTo>
                    <a:pt x="83291" y="19185"/>
                  </a:lnTo>
                  <a:lnTo>
                    <a:pt x="127329" y="0"/>
                  </a:lnTo>
                  <a:lnTo>
                    <a:pt x="132242" y="16950"/>
                  </a:lnTo>
                  <a:lnTo>
                    <a:pt x="136509" y="47102"/>
                  </a:lnTo>
                  <a:lnTo>
                    <a:pt x="140346" y="86054"/>
                  </a:lnTo>
                  <a:lnTo>
                    <a:pt x="149901" y="129335"/>
                  </a:lnTo>
                  <a:lnTo>
                    <a:pt x="159769" y="148571"/>
                  </a:lnTo>
                  <a:lnTo>
                    <a:pt x="167463" y="157120"/>
                  </a:lnTo>
                  <a:lnTo>
                    <a:pt x="174189" y="160920"/>
                  </a:lnTo>
                  <a:lnTo>
                    <a:pt x="177373" y="161933"/>
                  </a:lnTo>
                  <a:lnTo>
                    <a:pt x="179494" y="144749"/>
                  </a:lnTo>
                  <a:lnTo>
                    <a:pt x="180909" y="115434"/>
                  </a:lnTo>
                  <a:lnTo>
                    <a:pt x="181852" y="78031"/>
                  </a:lnTo>
                  <a:lnTo>
                    <a:pt x="185546" y="39118"/>
                  </a:lnTo>
                  <a:lnTo>
                    <a:pt x="188510" y="25131"/>
                  </a:lnTo>
                  <a:lnTo>
                    <a:pt x="187912" y="22790"/>
                  </a:lnTo>
                  <a:lnTo>
                    <a:pt x="186521" y="22221"/>
                  </a:lnTo>
                  <a:lnTo>
                    <a:pt x="185593" y="22834"/>
                  </a:lnTo>
                  <a:lnTo>
                    <a:pt x="184562" y="26162"/>
                  </a:lnTo>
                  <a:lnTo>
                    <a:pt x="182909" y="42519"/>
                  </a:lnTo>
                  <a:lnTo>
                    <a:pt x="168302" y="75307"/>
                  </a:lnTo>
                  <a:lnTo>
                    <a:pt x="166021" y="103943"/>
                  </a:lnTo>
                  <a:lnTo>
                    <a:pt x="168587" y="110166"/>
                  </a:lnTo>
                  <a:lnTo>
                    <a:pt x="170661" y="113214"/>
                  </a:lnTo>
                  <a:lnTo>
                    <a:pt x="174028" y="115246"/>
                  </a:lnTo>
                  <a:lnTo>
                    <a:pt x="191043" y="118508"/>
                  </a:lnTo>
                  <a:lnTo>
                    <a:pt x="194561" y="118776"/>
                  </a:lnTo>
                  <a:lnTo>
                    <a:pt x="231648" y="109193"/>
                  </a:lnTo>
                  <a:lnTo>
                    <a:pt x="266571" y="80860"/>
                  </a:lnTo>
                  <a:lnTo>
                    <a:pt x="275860" y="67018"/>
                  </a:lnTo>
                  <a:lnTo>
                    <a:pt x="280156" y="55089"/>
                  </a:lnTo>
                  <a:lnTo>
                    <a:pt x="279766" y="51692"/>
                  </a:lnTo>
                  <a:lnTo>
                    <a:pt x="276688" y="45271"/>
                  </a:lnTo>
                  <a:lnTo>
                    <a:pt x="269377" y="36078"/>
                  </a:lnTo>
                  <a:lnTo>
                    <a:pt x="261157" y="32709"/>
                  </a:lnTo>
                  <a:lnTo>
                    <a:pt x="251881" y="30220"/>
                  </a:lnTo>
                  <a:lnTo>
                    <a:pt x="240088" y="24232"/>
                  </a:lnTo>
                  <a:lnTo>
                    <a:pt x="229949" y="22483"/>
                  </a:lnTo>
                  <a:lnTo>
                    <a:pt x="221475" y="24352"/>
                  </a:lnTo>
                  <a:lnTo>
                    <a:pt x="213408" y="27498"/>
                  </a:lnTo>
                  <a:lnTo>
                    <a:pt x="198703" y="30261"/>
                  </a:lnTo>
                  <a:lnTo>
                    <a:pt x="184190" y="38051"/>
                  </a:lnTo>
                  <a:lnTo>
                    <a:pt x="174808" y="389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410"/>
            <p:cNvSpPr/>
            <p:nvPr/>
          </p:nvSpPr>
          <p:spPr>
            <a:xfrm>
              <a:off x="4098734" y="982266"/>
              <a:ext cx="17853" cy="267891"/>
            </a:xfrm>
            <a:custGeom>
              <a:avLst/>
              <a:gdLst/>
              <a:ahLst/>
              <a:cxnLst/>
              <a:rect l="0" t="0" r="0" b="0"/>
              <a:pathLst>
                <a:path w="17853" h="267891">
                  <a:moveTo>
                    <a:pt x="17852" y="0"/>
                  </a:moveTo>
                  <a:lnTo>
                    <a:pt x="13112" y="4740"/>
                  </a:lnTo>
                  <a:lnTo>
                    <a:pt x="10784" y="12359"/>
                  </a:lnTo>
                  <a:lnTo>
                    <a:pt x="6828" y="27805"/>
                  </a:lnTo>
                  <a:lnTo>
                    <a:pt x="3030" y="40139"/>
                  </a:lnTo>
                  <a:lnTo>
                    <a:pt x="259" y="84540"/>
                  </a:lnTo>
                  <a:lnTo>
                    <a:pt x="45" y="123782"/>
                  </a:lnTo>
                  <a:lnTo>
                    <a:pt x="0" y="163364"/>
                  </a:lnTo>
                  <a:lnTo>
                    <a:pt x="986" y="207414"/>
                  </a:lnTo>
                  <a:lnTo>
                    <a:pt x="8677" y="251826"/>
                  </a:lnTo>
                  <a:lnTo>
                    <a:pt x="8922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411"/>
            <p:cNvSpPr/>
            <p:nvPr/>
          </p:nvSpPr>
          <p:spPr>
            <a:xfrm>
              <a:off x="4205883" y="1098509"/>
              <a:ext cx="133946" cy="131989"/>
            </a:xfrm>
            <a:custGeom>
              <a:avLst/>
              <a:gdLst/>
              <a:ahLst/>
              <a:cxnLst/>
              <a:rect l="0" t="0" r="0" b="0"/>
              <a:pathLst>
                <a:path w="133946" h="131989">
                  <a:moveTo>
                    <a:pt x="0" y="106999"/>
                  </a:moveTo>
                  <a:lnTo>
                    <a:pt x="7688" y="106999"/>
                  </a:lnTo>
                  <a:lnTo>
                    <a:pt x="21950" y="99870"/>
                  </a:lnTo>
                  <a:lnTo>
                    <a:pt x="65784" y="73234"/>
                  </a:lnTo>
                  <a:lnTo>
                    <a:pt x="94100" y="47300"/>
                  </a:lnTo>
                  <a:lnTo>
                    <a:pt x="102847" y="32645"/>
                  </a:lnTo>
                  <a:lnTo>
                    <a:pt x="106305" y="18302"/>
                  </a:lnTo>
                  <a:lnTo>
                    <a:pt x="106988" y="5914"/>
                  </a:lnTo>
                  <a:lnTo>
                    <a:pt x="106052" y="3890"/>
                  </a:lnTo>
                  <a:lnTo>
                    <a:pt x="104435" y="2541"/>
                  </a:lnTo>
                  <a:lnTo>
                    <a:pt x="99994" y="1042"/>
                  </a:lnTo>
                  <a:lnTo>
                    <a:pt x="86161" y="0"/>
                  </a:lnTo>
                  <a:lnTo>
                    <a:pt x="83237" y="1932"/>
                  </a:lnTo>
                  <a:lnTo>
                    <a:pt x="68770" y="16645"/>
                  </a:lnTo>
                  <a:lnTo>
                    <a:pt x="59338" y="24177"/>
                  </a:lnTo>
                  <a:lnTo>
                    <a:pt x="42038" y="50905"/>
                  </a:lnTo>
                  <a:lnTo>
                    <a:pt x="36967" y="73355"/>
                  </a:lnTo>
                  <a:lnTo>
                    <a:pt x="35883" y="96346"/>
                  </a:lnTo>
                  <a:lnTo>
                    <a:pt x="38437" y="104910"/>
                  </a:lnTo>
                  <a:lnTo>
                    <a:pt x="48162" y="118492"/>
                  </a:lnTo>
                  <a:lnTo>
                    <a:pt x="61454" y="127712"/>
                  </a:lnTo>
                  <a:lnTo>
                    <a:pt x="77960" y="131988"/>
                  </a:lnTo>
                  <a:lnTo>
                    <a:pt x="89550" y="130342"/>
                  </a:lnTo>
                  <a:lnTo>
                    <a:pt x="133945" y="115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412"/>
            <p:cNvSpPr/>
            <p:nvPr/>
          </p:nvSpPr>
          <p:spPr>
            <a:xfrm>
              <a:off x="4482703" y="1064075"/>
              <a:ext cx="142876" cy="141157"/>
            </a:xfrm>
            <a:custGeom>
              <a:avLst/>
              <a:gdLst/>
              <a:ahLst/>
              <a:cxnLst/>
              <a:rect l="0" t="0" r="0" b="0"/>
              <a:pathLst>
                <a:path w="142876" h="141157">
                  <a:moveTo>
                    <a:pt x="0" y="16417"/>
                  </a:moveTo>
                  <a:lnTo>
                    <a:pt x="0" y="56319"/>
                  </a:lnTo>
                  <a:lnTo>
                    <a:pt x="0" y="96855"/>
                  </a:lnTo>
                  <a:lnTo>
                    <a:pt x="992" y="120422"/>
                  </a:lnTo>
                  <a:lnTo>
                    <a:pt x="7689" y="138274"/>
                  </a:lnTo>
                  <a:lnTo>
                    <a:pt x="13670" y="140029"/>
                  </a:lnTo>
                  <a:lnTo>
                    <a:pt x="28938" y="141156"/>
                  </a:lnTo>
                  <a:lnTo>
                    <a:pt x="35351" y="138664"/>
                  </a:lnTo>
                  <a:lnTo>
                    <a:pt x="74748" y="108418"/>
                  </a:lnTo>
                  <a:lnTo>
                    <a:pt x="91380" y="92845"/>
                  </a:lnTo>
                  <a:lnTo>
                    <a:pt x="109623" y="63915"/>
                  </a:lnTo>
                  <a:lnTo>
                    <a:pt x="121845" y="23355"/>
                  </a:lnTo>
                  <a:lnTo>
                    <a:pt x="124979" y="0"/>
                  </a:lnTo>
                  <a:lnTo>
                    <a:pt x="127645" y="1845"/>
                  </a:lnTo>
                  <a:lnTo>
                    <a:pt x="142875" y="16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413"/>
            <p:cNvSpPr/>
            <p:nvPr/>
          </p:nvSpPr>
          <p:spPr>
            <a:xfrm>
              <a:off x="4706323" y="1111539"/>
              <a:ext cx="267514" cy="147548"/>
            </a:xfrm>
            <a:custGeom>
              <a:avLst/>
              <a:gdLst/>
              <a:ahLst/>
              <a:cxnLst/>
              <a:rect l="0" t="0" r="0" b="0"/>
              <a:pathLst>
                <a:path w="267514" h="147548">
                  <a:moveTo>
                    <a:pt x="17482" y="4672"/>
                  </a:moveTo>
                  <a:lnTo>
                    <a:pt x="17482" y="17101"/>
                  </a:lnTo>
                  <a:lnTo>
                    <a:pt x="14836" y="22764"/>
                  </a:lnTo>
                  <a:lnTo>
                    <a:pt x="12741" y="25663"/>
                  </a:lnTo>
                  <a:lnTo>
                    <a:pt x="9793" y="39224"/>
                  </a:lnTo>
                  <a:lnTo>
                    <a:pt x="7805" y="60592"/>
                  </a:lnTo>
                  <a:lnTo>
                    <a:pt x="1533" y="78042"/>
                  </a:lnTo>
                  <a:lnTo>
                    <a:pt x="0" y="100304"/>
                  </a:lnTo>
                  <a:lnTo>
                    <a:pt x="2435" y="109352"/>
                  </a:lnTo>
                  <a:lnTo>
                    <a:pt x="5834" y="116681"/>
                  </a:lnTo>
                  <a:lnTo>
                    <a:pt x="8521" y="138082"/>
                  </a:lnTo>
                  <a:lnTo>
                    <a:pt x="8543" y="133718"/>
                  </a:lnTo>
                  <a:lnTo>
                    <a:pt x="11194" y="128833"/>
                  </a:lnTo>
                  <a:lnTo>
                    <a:pt x="13290" y="126141"/>
                  </a:lnTo>
                  <a:lnTo>
                    <a:pt x="15618" y="117859"/>
                  </a:lnTo>
                  <a:lnTo>
                    <a:pt x="19575" y="102040"/>
                  </a:lnTo>
                  <a:lnTo>
                    <a:pt x="24386" y="84785"/>
                  </a:lnTo>
                  <a:lnTo>
                    <a:pt x="33274" y="49103"/>
                  </a:lnTo>
                  <a:lnTo>
                    <a:pt x="44451" y="25722"/>
                  </a:lnTo>
                  <a:lnTo>
                    <a:pt x="56213" y="11255"/>
                  </a:lnTo>
                  <a:lnTo>
                    <a:pt x="62146" y="7598"/>
                  </a:lnTo>
                  <a:lnTo>
                    <a:pt x="74039" y="5250"/>
                  </a:lnTo>
                  <a:lnTo>
                    <a:pt x="79991" y="7575"/>
                  </a:lnTo>
                  <a:lnTo>
                    <a:pt x="91896" y="17152"/>
                  </a:lnTo>
                  <a:lnTo>
                    <a:pt x="100825" y="30418"/>
                  </a:lnTo>
                  <a:lnTo>
                    <a:pt x="105015" y="46917"/>
                  </a:lnTo>
                  <a:lnTo>
                    <a:pt x="106710" y="91345"/>
                  </a:lnTo>
                  <a:lnTo>
                    <a:pt x="105756" y="99748"/>
                  </a:lnTo>
                  <a:lnTo>
                    <a:pt x="98674" y="125781"/>
                  </a:lnTo>
                  <a:lnTo>
                    <a:pt x="97957" y="136731"/>
                  </a:lnTo>
                  <a:lnTo>
                    <a:pt x="97859" y="130763"/>
                  </a:lnTo>
                  <a:lnTo>
                    <a:pt x="118840" y="87734"/>
                  </a:lnTo>
                  <a:lnTo>
                    <a:pt x="148986" y="47532"/>
                  </a:lnTo>
                  <a:lnTo>
                    <a:pt x="166232" y="21370"/>
                  </a:lnTo>
                  <a:lnTo>
                    <a:pt x="181059" y="10060"/>
                  </a:lnTo>
                  <a:lnTo>
                    <a:pt x="195461" y="3090"/>
                  </a:lnTo>
                  <a:lnTo>
                    <a:pt x="198643" y="641"/>
                  </a:lnTo>
                  <a:lnTo>
                    <a:pt x="201755" y="0"/>
                  </a:lnTo>
                  <a:lnTo>
                    <a:pt x="204823" y="565"/>
                  </a:lnTo>
                  <a:lnTo>
                    <a:pt x="213881" y="6101"/>
                  </a:lnTo>
                  <a:lnTo>
                    <a:pt x="219864" y="12252"/>
                  </a:lnTo>
                  <a:lnTo>
                    <a:pt x="225831" y="21601"/>
                  </a:lnTo>
                  <a:lnTo>
                    <a:pt x="237581" y="61346"/>
                  </a:lnTo>
                  <a:lnTo>
                    <a:pt x="240785" y="78129"/>
                  </a:lnTo>
                  <a:lnTo>
                    <a:pt x="246585" y="91811"/>
                  </a:lnTo>
                  <a:lnTo>
                    <a:pt x="257222" y="134831"/>
                  </a:lnTo>
                  <a:lnTo>
                    <a:pt x="267513" y="147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SMARTInkShape-Group73"/>
          <p:cNvGrpSpPr/>
          <p:nvPr/>
        </p:nvGrpSpPr>
        <p:grpSpPr>
          <a:xfrm>
            <a:off x="965665" y="1107281"/>
            <a:ext cx="1677523" cy="557157"/>
            <a:chOff x="965665" y="1107281"/>
            <a:chExt cx="1677523" cy="557157"/>
          </a:xfrm>
        </p:grpSpPr>
        <p:sp>
          <p:nvSpPr>
            <p:cNvPr id="465" name="SMARTInkShape-414"/>
            <p:cNvSpPr/>
            <p:nvPr/>
          </p:nvSpPr>
          <p:spPr>
            <a:xfrm>
              <a:off x="965665" y="1205508"/>
              <a:ext cx="199641" cy="231601"/>
            </a:xfrm>
            <a:custGeom>
              <a:avLst/>
              <a:gdLst/>
              <a:ahLst/>
              <a:cxnLst/>
              <a:rect l="0" t="0" r="0" b="0"/>
              <a:pathLst>
                <a:path w="199641" h="231601">
                  <a:moveTo>
                    <a:pt x="25530" y="0"/>
                  </a:moveTo>
                  <a:lnTo>
                    <a:pt x="17842" y="0"/>
                  </a:lnTo>
                  <a:lnTo>
                    <a:pt x="17428" y="992"/>
                  </a:lnTo>
                  <a:lnTo>
                    <a:pt x="9547" y="42304"/>
                  </a:lnTo>
                  <a:lnTo>
                    <a:pt x="768" y="81729"/>
                  </a:lnTo>
                  <a:lnTo>
                    <a:pt x="0" y="124203"/>
                  </a:lnTo>
                  <a:lnTo>
                    <a:pt x="6465" y="161999"/>
                  </a:lnTo>
                  <a:lnTo>
                    <a:pt x="12054" y="183158"/>
                  </a:lnTo>
                  <a:lnTo>
                    <a:pt x="32783" y="211484"/>
                  </a:lnTo>
                  <a:lnTo>
                    <a:pt x="40660" y="219008"/>
                  </a:lnTo>
                  <a:lnTo>
                    <a:pt x="50775" y="225660"/>
                  </a:lnTo>
                  <a:lnTo>
                    <a:pt x="67627" y="230242"/>
                  </a:lnTo>
                  <a:lnTo>
                    <a:pt x="85187" y="231600"/>
                  </a:lnTo>
                  <a:lnTo>
                    <a:pt x="107699" y="227262"/>
                  </a:lnTo>
                  <a:lnTo>
                    <a:pt x="147205" y="203478"/>
                  </a:lnTo>
                  <a:lnTo>
                    <a:pt x="183256" y="164523"/>
                  </a:lnTo>
                  <a:lnTo>
                    <a:pt x="189888" y="152166"/>
                  </a:lnTo>
                  <a:lnTo>
                    <a:pt x="199640" y="115950"/>
                  </a:lnTo>
                  <a:lnTo>
                    <a:pt x="195960" y="96091"/>
                  </a:lnTo>
                  <a:lnTo>
                    <a:pt x="187594" y="77640"/>
                  </a:lnTo>
                  <a:lnTo>
                    <a:pt x="172988" y="60597"/>
                  </a:lnTo>
                  <a:lnTo>
                    <a:pt x="144412" y="42204"/>
                  </a:lnTo>
                  <a:lnTo>
                    <a:pt x="114608" y="30863"/>
                  </a:lnTo>
                  <a:lnTo>
                    <a:pt x="75382" y="27147"/>
                  </a:lnTo>
                  <a:lnTo>
                    <a:pt x="52207" y="27887"/>
                  </a:lnTo>
                  <a:lnTo>
                    <a:pt x="21005" y="35893"/>
                  </a:lnTo>
                  <a:lnTo>
                    <a:pt x="8249" y="44249"/>
                  </a:lnTo>
                  <a:lnTo>
                    <a:pt x="25530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415"/>
            <p:cNvSpPr/>
            <p:nvPr/>
          </p:nvSpPr>
          <p:spPr>
            <a:xfrm>
              <a:off x="1178719" y="1107281"/>
              <a:ext cx="185747" cy="280942"/>
            </a:xfrm>
            <a:custGeom>
              <a:avLst/>
              <a:gdLst/>
              <a:ahLst/>
              <a:cxnLst/>
              <a:rect l="0" t="0" r="0" b="0"/>
              <a:pathLst>
                <a:path w="185747" h="280942">
                  <a:moveTo>
                    <a:pt x="8929" y="0"/>
                  </a:moveTo>
                  <a:lnTo>
                    <a:pt x="8929" y="42241"/>
                  </a:lnTo>
                  <a:lnTo>
                    <a:pt x="15997" y="81226"/>
                  </a:lnTo>
                  <a:lnTo>
                    <a:pt x="17614" y="124137"/>
                  </a:lnTo>
                  <a:lnTo>
                    <a:pt x="17827" y="161991"/>
                  </a:lnTo>
                  <a:lnTo>
                    <a:pt x="17856" y="201994"/>
                  </a:lnTo>
                  <a:lnTo>
                    <a:pt x="17859" y="240900"/>
                  </a:lnTo>
                  <a:lnTo>
                    <a:pt x="17859" y="228655"/>
                  </a:lnTo>
                  <a:lnTo>
                    <a:pt x="22600" y="215365"/>
                  </a:lnTo>
                  <a:lnTo>
                    <a:pt x="42767" y="178462"/>
                  </a:lnTo>
                  <a:lnTo>
                    <a:pt x="86479" y="136627"/>
                  </a:lnTo>
                  <a:lnTo>
                    <a:pt x="98297" y="130176"/>
                  </a:lnTo>
                  <a:lnTo>
                    <a:pt x="128001" y="120551"/>
                  </a:lnTo>
                  <a:lnTo>
                    <a:pt x="153018" y="124232"/>
                  </a:lnTo>
                  <a:lnTo>
                    <a:pt x="156582" y="126478"/>
                  </a:lnTo>
                  <a:lnTo>
                    <a:pt x="166339" y="139119"/>
                  </a:lnTo>
                  <a:lnTo>
                    <a:pt x="183524" y="172834"/>
                  </a:lnTo>
                  <a:lnTo>
                    <a:pt x="185746" y="184633"/>
                  </a:lnTo>
                  <a:lnTo>
                    <a:pt x="184087" y="196491"/>
                  </a:lnTo>
                  <a:lnTo>
                    <a:pt x="174938" y="220273"/>
                  </a:lnTo>
                  <a:lnTo>
                    <a:pt x="161746" y="238128"/>
                  </a:lnTo>
                  <a:lnTo>
                    <a:pt x="120131" y="269104"/>
                  </a:lnTo>
                  <a:lnTo>
                    <a:pt x="75749" y="280883"/>
                  </a:lnTo>
                  <a:lnTo>
                    <a:pt x="63101" y="280941"/>
                  </a:lnTo>
                  <a:lnTo>
                    <a:pt x="20870" y="272321"/>
                  </a:lnTo>
                  <a:lnTo>
                    <a:pt x="7727" y="264463"/>
                  </a:lnTo>
                  <a:lnTo>
                    <a:pt x="3434" y="258761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416"/>
            <p:cNvSpPr/>
            <p:nvPr/>
          </p:nvSpPr>
          <p:spPr>
            <a:xfrm>
              <a:off x="1428753" y="1143000"/>
              <a:ext cx="8928" cy="285751"/>
            </a:xfrm>
            <a:custGeom>
              <a:avLst/>
              <a:gdLst/>
              <a:ahLst/>
              <a:cxnLst/>
              <a:rect l="0" t="0" r="0" b="0"/>
              <a:pathLst>
                <a:path w="8928" h="285751">
                  <a:moveTo>
                    <a:pt x="8927" y="0"/>
                  </a:moveTo>
                  <a:lnTo>
                    <a:pt x="8927" y="40945"/>
                  </a:lnTo>
                  <a:lnTo>
                    <a:pt x="7935" y="83619"/>
                  </a:lnTo>
                  <a:lnTo>
                    <a:pt x="1238" y="125444"/>
                  </a:lnTo>
                  <a:lnTo>
                    <a:pt x="242" y="165964"/>
                  </a:lnTo>
                  <a:lnTo>
                    <a:pt x="29" y="206267"/>
                  </a:lnTo>
                  <a:lnTo>
                    <a:pt x="0" y="246610"/>
                  </a:lnTo>
                  <a:lnTo>
                    <a:pt x="8927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417"/>
            <p:cNvSpPr/>
            <p:nvPr/>
          </p:nvSpPr>
          <p:spPr>
            <a:xfrm>
              <a:off x="1366351" y="1276945"/>
              <a:ext cx="232064" cy="35720"/>
            </a:xfrm>
            <a:custGeom>
              <a:avLst/>
              <a:gdLst/>
              <a:ahLst/>
              <a:cxnLst/>
              <a:rect l="0" t="0" r="0" b="0"/>
              <a:pathLst>
                <a:path w="232064" h="35720">
                  <a:moveTo>
                    <a:pt x="8821" y="35719"/>
                  </a:moveTo>
                  <a:lnTo>
                    <a:pt x="259" y="27157"/>
                  </a:lnTo>
                  <a:lnTo>
                    <a:pt x="0" y="22158"/>
                  </a:lnTo>
                  <a:lnTo>
                    <a:pt x="956" y="20725"/>
                  </a:lnTo>
                  <a:lnTo>
                    <a:pt x="2585" y="19770"/>
                  </a:lnTo>
                  <a:lnTo>
                    <a:pt x="9619" y="18426"/>
                  </a:lnTo>
                  <a:lnTo>
                    <a:pt x="46873" y="13152"/>
                  </a:lnTo>
                  <a:lnTo>
                    <a:pt x="86856" y="9764"/>
                  </a:lnTo>
                  <a:lnTo>
                    <a:pt x="127092" y="9095"/>
                  </a:lnTo>
                  <a:lnTo>
                    <a:pt x="168223" y="8963"/>
                  </a:lnTo>
                  <a:lnTo>
                    <a:pt x="209163" y="2800"/>
                  </a:lnTo>
                  <a:lnTo>
                    <a:pt x="232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418"/>
            <p:cNvSpPr/>
            <p:nvPr/>
          </p:nvSpPr>
          <p:spPr>
            <a:xfrm>
              <a:off x="1607509" y="1251548"/>
              <a:ext cx="187359" cy="149954"/>
            </a:xfrm>
            <a:custGeom>
              <a:avLst/>
              <a:gdLst/>
              <a:ahLst/>
              <a:cxnLst/>
              <a:rect l="0" t="0" r="0" b="0"/>
              <a:pathLst>
                <a:path w="187359" h="149954">
                  <a:moveTo>
                    <a:pt x="98061" y="34327"/>
                  </a:moveTo>
                  <a:lnTo>
                    <a:pt x="105750" y="34327"/>
                  </a:lnTo>
                  <a:lnTo>
                    <a:pt x="106164" y="33335"/>
                  </a:lnTo>
                  <a:lnTo>
                    <a:pt x="106882" y="21898"/>
                  </a:lnTo>
                  <a:lnTo>
                    <a:pt x="104297" y="16235"/>
                  </a:lnTo>
                  <a:lnTo>
                    <a:pt x="93686" y="3307"/>
                  </a:lnTo>
                  <a:lnTo>
                    <a:pt x="88510" y="696"/>
                  </a:lnTo>
                  <a:lnTo>
                    <a:pt x="85741" y="0"/>
                  </a:lnTo>
                  <a:lnTo>
                    <a:pt x="82902" y="528"/>
                  </a:lnTo>
                  <a:lnTo>
                    <a:pt x="71218" y="5859"/>
                  </a:lnTo>
                  <a:lnTo>
                    <a:pt x="59681" y="9686"/>
                  </a:lnTo>
                  <a:lnTo>
                    <a:pt x="54615" y="11947"/>
                  </a:lnTo>
                  <a:lnTo>
                    <a:pt x="46340" y="19750"/>
                  </a:lnTo>
                  <a:lnTo>
                    <a:pt x="12641" y="64221"/>
                  </a:lnTo>
                  <a:lnTo>
                    <a:pt x="4070" y="81990"/>
                  </a:lnTo>
                  <a:lnTo>
                    <a:pt x="83" y="123626"/>
                  </a:lnTo>
                  <a:lnTo>
                    <a:pt x="0" y="129578"/>
                  </a:lnTo>
                  <a:lnTo>
                    <a:pt x="937" y="133547"/>
                  </a:lnTo>
                  <a:lnTo>
                    <a:pt x="2554" y="136192"/>
                  </a:lnTo>
                  <a:lnTo>
                    <a:pt x="15076" y="146923"/>
                  </a:lnTo>
                  <a:lnTo>
                    <a:pt x="23753" y="149379"/>
                  </a:lnTo>
                  <a:lnTo>
                    <a:pt x="29647" y="149953"/>
                  </a:lnTo>
                  <a:lnTo>
                    <a:pt x="43284" y="145536"/>
                  </a:lnTo>
                  <a:lnTo>
                    <a:pt x="59533" y="134163"/>
                  </a:lnTo>
                  <a:lnTo>
                    <a:pt x="78177" y="113836"/>
                  </a:lnTo>
                  <a:lnTo>
                    <a:pt x="105660" y="72972"/>
                  </a:lnTo>
                  <a:lnTo>
                    <a:pt x="111360" y="63740"/>
                  </a:lnTo>
                  <a:lnTo>
                    <a:pt x="114886" y="56329"/>
                  </a:lnTo>
                  <a:lnTo>
                    <a:pt x="121457" y="46579"/>
                  </a:lnTo>
                  <a:lnTo>
                    <a:pt x="124811" y="34486"/>
                  </a:lnTo>
                  <a:lnTo>
                    <a:pt x="117777" y="51129"/>
                  </a:lnTo>
                  <a:lnTo>
                    <a:pt x="115953" y="95236"/>
                  </a:lnTo>
                  <a:lnTo>
                    <a:pt x="120671" y="112126"/>
                  </a:lnTo>
                  <a:lnTo>
                    <a:pt x="131154" y="128482"/>
                  </a:lnTo>
                  <a:lnTo>
                    <a:pt x="136912" y="135043"/>
                  </a:lnTo>
                  <a:lnTo>
                    <a:pt x="142779" y="138621"/>
                  </a:lnTo>
                  <a:lnTo>
                    <a:pt x="154630" y="140918"/>
                  </a:lnTo>
                  <a:lnTo>
                    <a:pt x="187358" y="1325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419"/>
            <p:cNvSpPr/>
            <p:nvPr/>
          </p:nvSpPr>
          <p:spPr>
            <a:xfrm>
              <a:off x="1866305" y="1250156"/>
              <a:ext cx="44649" cy="151806"/>
            </a:xfrm>
            <a:custGeom>
              <a:avLst/>
              <a:gdLst/>
              <a:ahLst/>
              <a:cxnLst/>
              <a:rect l="0" t="0" r="0" b="0"/>
              <a:pathLst>
                <a:path w="44649" h="151806">
                  <a:moveTo>
                    <a:pt x="0" y="0"/>
                  </a:moveTo>
                  <a:lnTo>
                    <a:pt x="7688" y="7689"/>
                  </a:lnTo>
                  <a:lnTo>
                    <a:pt x="8562" y="13303"/>
                  </a:lnTo>
                  <a:lnTo>
                    <a:pt x="8915" y="53865"/>
                  </a:lnTo>
                  <a:lnTo>
                    <a:pt x="9915" y="65612"/>
                  </a:lnTo>
                  <a:lnTo>
                    <a:pt x="19953" y="107164"/>
                  </a:lnTo>
                  <a:lnTo>
                    <a:pt x="28834" y="133162"/>
                  </a:lnTo>
                  <a:lnTo>
                    <a:pt x="32659" y="139551"/>
                  </a:lnTo>
                  <a:lnTo>
                    <a:pt x="34359" y="145697"/>
                  </a:lnTo>
                  <a:lnTo>
                    <a:pt x="35804" y="147733"/>
                  </a:lnTo>
                  <a:lnTo>
                    <a:pt x="37760" y="149090"/>
                  </a:lnTo>
                  <a:lnTo>
                    <a:pt x="44648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420"/>
            <p:cNvSpPr/>
            <p:nvPr/>
          </p:nvSpPr>
          <p:spPr>
            <a:xfrm>
              <a:off x="1982393" y="1259254"/>
              <a:ext cx="142874" cy="142258"/>
            </a:xfrm>
            <a:custGeom>
              <a:avLst/>
              <a:gdLst/>
              <a:ahLst/>
              <a:cxnLst/>
              <a:rect l="0" t="0" r="0" b="0"/>
              <a:pathLst>
                <a:path w="142874" h="142258">
                  <a:moveTo>
                    <a:pt x="8927" y="17691"/>
                  </a:moveTo>
                  <a:lnTo>
                    <a:pt x="8927" y="60008"/>
                  </a:lnTo>
                  <a:lnTo>
                    <a:pt x="7935" y="100081"/>
                  </a:lnTo>
                  <a:lnTo>
                    <a:pt x="1860" y="117787"/>
                  </a:lnTo>
                  <a:lnTo>
                    <a:pt x="7" y="142257"/>
                  </a:lnTo>
                  <a:lnTo>
                    <a:pt x="0" y="137833"/>
                  </a:lnTo>
                  <a:lnTo>
                    <a:pt x="2645" y="132934"/>
                  </a:lnTo>
                  <a:lnTo>
                    <a:pt x="4739" y="130239"/>
                  </a:lnTo>
                  <a:lnTo>
                    <a:pt x="7066" y="121952"/>
                  </a:lnTo>
                  <a:lnTo>
                    <a:pt x="11022" y="106130"/>
                  </a:lnTo>
                  <a:lnTo>
                    <a:pt x="29886" y="65266"/>
                  </a:lnTo>
                  <a:lnTo>
                    <a:pt x="50606" y="24634"/>
                  </a:lnTo>
                  <a:lnTo>
                    <a:pt x="65483" y="6307"/>
                  </a:lnTo>
                  <a:lnTo>
                    <a:pt x="71436" y="2710"/>
                  </a:lnTo>
                  <a:lnTo>
                    <a:pt x="83342" y="401"/>
                  </a:lnTo>
                  <a:lnTo>
                    <a:pt x="92271" y="0"/>
                  </a:lnTo>
                  <a:lnTo>
                    <a:pt x="95248" y="1929"/>
                  </a:lnTo>
                  <a:lnTo>
                    <a:pt x="119060" y="34130"/>
                  </a:lnTo>
                  <a:lnTo>
                    <a:pt x="131849" y="76304"/>
                  </a:lnTo>
                  <a:lnTo>
                    <a:pt x="134853" y="111962"/>
                  </a:lnTo>
                  <a:lnTo>
                    <a:pt x="142873" y="1248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421"/>
            <p:cNvSpPr/>
            <p:nvPr/>
          </p:nvSpPr>
          <p:spPr>
            <a:xfrm>
              <a:off x="2223492" y="1259086"/>
              <a:ext cx="17861" cy="151806"/>
            </a:xfrm>
            <a:custGeom>
              <a:avLst/>
              <a:gdLst/>
              <a:ahLst/>
              <a:cxnLst/>
              <a:rect l="0" t="0" r="0" b="0"/>
              <a:pathLst>
                <a:path w="17861" h="151806">
                  <a:moveTo>
                    <a:pt x="0" y="0"/>
                  </a:moveTo>
                  <a:lnTo>
                    <a:pt x="0" y="43191"/>
                  </a:lnTo>
                  <a:lnTo>
                    <a:pt x="0" y="85212"/>
                  </a:lnTo>
                  <a:lnTo>
                    <a:pt x="992" y="121790"/>
                  </a:lnTo>
                  <a:lnTo>
                    <a:pt x="8378" y="144112"/>
                  </a:lnTo>
                  <a:lnTo>
                    <a:pt x="8562" y="146677"/>
                  </a:lnTo>
                  <a:lnTo>
                    <a:pt x="9677" y="148386"/>
                  </a:lnTo>
                  <a:lnTo>
                    <a:pt x="11412" y="149525"/>
                  </a:lnTo>
                  <a:lnTo>
                    <a:pt x="1786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422"/>
            <p:cNvSpPr/>
            <p:nvPr/>
          </p:nvSpPr>
          <p:spPr>
            <a:xfrm>
              <a:off x="2321719" y="1259086"/>
              <a:ext cx="321469" cy="405352"/>
            </a:xfrm>
            <a:custGeom>
              <a:avLst/>
              <a:gdLst/>
              <a:ahLst/>
              <a:cxnLst/>
              <a:rect l="0" t="0" r="0" b="0"/>
              <a:pathLst>
                <a:path w="321469" h="405352">
                  <a:moveTo>
                    <a:pt x="0" y="0"/>
                  </a:moveTo>
                  <a:lnTo>
                    <a:pt x="4740" y="0"/>
                  </a:lnTo>
                  <a:lnTo>
                    <a:pt x="6137" y="1984"/>
                  </a:lnTo>
                  <a:lnTo>
                    <a:pt x="8562" y="20117"/>
                  </a:lnTo>
                  <a:lnTo>
                    <a:pt x="7865" y="40721"/>
                  </a:lnTo>
                  <a:lnTo>
                    <a:pt x="821" y="82607"/>
                  </a:lnTo>
                  <a:lnTo>
                    <a:pt x="32" y="123252"/>
                  </a:lnTo>
                  <a:lnTo>
                    <a:pt x="0" y="142683"/>
                  </a:lnTo>
                  <a:lnTo>
                    <a:pt x="4740" y="138078"/>
                  </a:lnTo>
                  <a:lnTo>
                    <a:pt x="7068" y="130490"/>
                  </a:lnTo>
                  <a:lnTo>
                    <a:pt x="11023" y="115062"/>
                  </a:lnTo>
                  <a:lnTo>
                    <a:pt x="29888" y="74354"/>
                  </a:lnTo>
                  <a:lnTo>
                    <a:pt x="49616" y="33731"/>
                  </a:lnTo>
                  <a:lnTo>
                    <a:pt x="51817" y="25575"/>
                  </a:lnTo>
                  <a:lnTo>
                    <a:pt x="53396" y="23003"/>
                  </a:lnTo>
                  <a:lnTo>
                    <a:pt x="55441" y="21288"/>
                  </a:lnTo>
                  <a:lnTo>
                    <a:pt x="63059" y="16229"/>
                  </a:lnTo>
                  <a:lnTo>
                    <a:pt x="65852" y="13796"/>
                  </a:lnTo>
                  <a:lnTo>
                    <a:pt x="67714" y="13166"/>
                  </a:lnTo>
                  <a:lnTo>
                    <a:pt x="68955" y="13738"/>
                  </a:lnTo>
                  <a:lnTo>
                    <a:pt x="69782" y="15112"/>
                  </a:lnTo>
                  <a:lnTo>
                    <a:pt x="72103" y="24446"/>
                  </a:lnTo>
                  <a:lnTo>
                    <a:pt x="77477" y="32930"/>
                  </a:lnTo>
                  <a:lnTo>
                    <a:pt x="95523" y="74767"/>
                  </a:lnTo>
                  <a:lnTo>
                    <a:pt x="105253" y="91386"/>
                  </a:lnTo>
                  <a:lnTo>
                    <a:pt x="125815" y="106393"/>
                  </a:lnTo>
                  <a:lnTo>
                    <a:pt x="154886" y="120946"/>
                  </a:lnTo>
                  <a:lnTo>
                    <a:pt x="166734" y="123207"/>
                  </a:lnTo>
                  <a:lnTo>
                    <a:pt x="197638" y="117529"/>
                  </a:lnTo>
                  <a:lnTo>
                    <a:pt x="222601" y="108686"/>
                  </a:lnTo>
                  <a:lnTo>
                    <a:pt x="261619" y="77002"/>
                  </a:lnTo>
                  <a:lnTo>
                    <a:pt x="304809" y="34491"/>
                  </a:lnTo>
                  <a:lnTo>
                    <a:pt x="309104" y="24920"/>
                  </a:lnTo>
                  <a:lnTo>
                    <a:pt x="310249" y="19590"/>
                  </a:lnTo>
                  <a:lnTo>
                    <a:pt x="310020" y="15045"/>
                  </a:lnTo>
                  <a:lnTo>
                    <a:pt x="307120" y="7348"/>
                  </a:lnTo>
                  <a:lnTo>
                    <a:pt x="304957" y="4898"/>
                  </a:lnTo>
                  <a:lnTo>
                    <a:pt x="299909" y="2177"/>
                  </a:lnTo>
                  <a:lnTo>
                    <a:pt x="286748" y="645"/>
                  </a:lnTo>
                  <a:lnTo>
                    <a:pt x="270281" y="4931"/>
                  </a:lnTo>
                  <a:lnTo>
                    <a:pt x="230356" y="25748"/>
                  </a:lnTo>
                  <a:lnTo>
                    <a:pt x="214326" y="42245"/>
                  </a:lnTo>
                  <a:lnTo>
                    <a:pt x="186050" y="85129"/>
                  </a:lnTo>
                  <a:lnTo>
                    <a:pt x="180803" y="103827"/>
                  </a:lnTo>
                  <a:lnTo>
                    <a:pt x="178787" y="135127"/>
                  </a:lnTo>
                  <a:lnTo>
                    <a:pt x="179715" y="137710"/>
                  </a:lnTo>
                  <a:lnTo>
                    <a:pt x="181326" y="139431"/>
                  </a:lnTo>
                  <a:lnTo>
                    <a:pt x="183391" y="140579"/>
                  </a:lnTo>
                  <a:lnTo>
                    <a:pt x="195780" y="142195"/>
                  </a:lnTo>
                  <a:lnTo>
                    <a:pt x="229397" y="135127"/>
                  </a:lnTo>
                  <a:lnTo>
                    <a:pt x="241191" y="129179"/>
                  </a:lnTo>
                  <a:lnTo>
                    <a:pt x="282778" y="99683"/>
                  </a:lnTo>
                  <a:lnTo>
                    <a:pt x="319659" y="55485"/>
                  </a:lnTo>
                  <a:lnTo>
                    <a:pt x="320932" y="54143"/>
                  </a:lnTo>
                  <a:lnTo>
                    <a:pt x="321462" y="94112"/>
                  </a:lnTo>
                  <a:lnTo>
                    <a:pt x="321468" y="134579"/>
                  </a:lnTo>
                  <a:lnTo>
                    <a:pt x="318823" y="172435"/>
                  </a:lnTo>
                  <a:lnTo>
                    <a:pt x="311755" y="214141"/>
                  </a:lnTo>
                  <a:lnTo>
                    <a:pt x="306237" y="246979"/>
                  </a:lnTo>
                  <a:lnTo>
                    <a:pt x="296560" y="282200"/>
                  </a:lnTo>
                  <a:lnTo>
                    <a:pt x="276015" y="320767"/>
                  </a:lnTo>
                  <a:lnTo>
                    <a:pt x="246949" y="365033"/>
                  </a:lnTo>
                  <a:lnTo>
                    <a:pt x="228171" y="384757"/>
                  </a:lnTo>
                  <a:lnTo>
                    <a:pt x="202213" y="397327"/>
                  </a:lnTo>
                  <a:lnTo>
                    <a:pt x="166961" y="405351"/>
                  </a:lnTo>
                  <a:lnTo>
                    <a:pt x="129204" y="402495"/>
                  </a:lnTo>
                  <a:lnTo>
                    <a:pt x="123839" y="400291"/>
                  </a:lnTo>
                  <a:lnTo>
                    <a:pt x="108100" y="387787"/>
                  </a:lnTo>
                  <a:lnTo>
                    <a:pt x="104808" y="386517"/>
                  </a:lnTo>
                  <a:lnTo>
                    <a:pt x="102614" y="384678"/>
                  </a:lnTo>
                  <a:lnTo>
                    <a:pt x="98226" y="375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7" name="SMARTInkShape-Group74"/>
          <p:cNvGrpSpPr/>
          <p:nvPr/>
        </p:nvGrpSpPr>
        <p:grpSpPr>
          <a:xfrm>
            <a:off x="226142" y="1180327"/>
            <a:ext cx="362289" cy="453807"/>
            <a:chOff x="226142" y="1180327"/>
            <a:chExt cx="362289" cy="453807"/>
          </a:xfrm>
        </p:grpSpPr>
        <p:sp>
          <p:nvSpPr>
            <p:cNvPr id="475" name="SMARTInkShape-423"/>
            <p:cNvSpPr/>
            <p:nvPr/>
          </p:nvSpPr>
          <p:spPr>
            <a:xfrm>
              <a:off x="428625" y="1259086"/>
              <a:ext cx="7689" cy="205384"/>
            </a:xfrm>
            <a:custGeom>
              <a:avLst/>
              <a:gdLst/>
              <a:ahLst/>
              <a:cxnLst/>
              <a:rect l="0" t="0" r="0" b="0"/>
              <a:pathLst>
                <a:path w="7689" h="205384">
                  <a:moveTo>
                    <a:pt x="0" y="0"/>
                  </a:moveTo>
                  <a:lnTo>
                    <a:pt x="0" y="42317"/>
                  </a:lnTo>
                  <a:lnTo>
                    <a:pt x="0" y="84374"/>
                  </a:lnTo>
                  <a:lnTo>
                    <a:pt x="992" y="127168"/>
                  </a:lnTo>
                  <a:lnTo>
                    <a:pt x="7688" y="152909"/>
                  </a:lnTo>
                  <a:lnTo>
                    <a:pt x="149" y="196268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424"/>
            <p:cNvSpPr/>
            <p:nvPr/>
          </p:nvSpPr>
          <p:spPr>
            <a:xfrm>
              <a:off x="226142" y="1180327"/>
              <a:ext cx="362289" cy="453807"/>
            </a:xfrm>
            <a:custGeom>
              <a:avLst/>
              <a:gdLst/>
              <a:ahLst/>
              <a:cxnLst/>
              <a:rect l="0" t="0" r="0" b="0"/>
              <a:pathLst>
                <a:path w="362289" h="453807">
                  <a:moveTo>
                    <a:pt x="148905" y="382368"/>
                  </a:moveTo>
                  <a:lnTo>
                    <a:pt x="148905" y="387109"/>
                  </a:lnTo>
                  <a:lnTo>
                    <a:pt x="149897" y="388505"/>
                  </a:lnTo>
                  <a:lnTo>
                    <a:pt x="151551" y="389436"/>
                  </a:lnTo>
                  <a:lnTo>
                    <a:pt x="161334" y="390930"/>
                  </a:lnTo>
                  <a:lnTo>
                    <a:pt x="179950" y="390233"/>
                  </a:lnTo>
                  <a:lnTo>
                    <a:pt x="223063" y="373202"/>
                  </a:lnTo>
                  <a:lnTo>
                    <a:pt x="238419" y="366388"/>
                  </a:lnTo>
                  <a:lnTo>
                    <a:pt x="277647" y="333394"/>
                  </a:lnTo>
                  <a:lnTo>
                    <a:pt x="299829" y="309649"/>
                  </a:lnTo>
                  <a:lnTo>
                    <a:pt x="325386" y="266113"/>
                  </a:lnTo>
                  <a:lnTo>
                    <a:pt x="342368" y="229538"/>
                  </a:lnTo>
                  <a:lnTo>
                    <a:pt x="358511" y="187771"/>
                  </a:lnTo>
                  <a:lnTo>
                    <a:pt x="362288" y="150563"/>
                  </a:lnTo>
                  <a:lnTo>
                    <a:pt x="362042" y="108413"/>
                  </a:lnTo>
                  <a:lnTo>
                    <a:pt x="355042" y="80600"/>
                  </a:lnTo>
                  <a:lnTo>
                    <a:pt x="329791" y="41911"/>
                  </a:lnTo>
                  <a:lnTo>
                    <a:pt x="307672" y="20657"/>
                  </a:lnTo>
                  <a:lnTo>
                    <a:pt x="282267" y="6532"/>
                  </a:lnTo>
                  <a:lnTo>
                    <a:pt x="246024" y="0"/>
                  </a:lnTo>
                  <a:lnTo>
                    <a:pt x="204322" y="1355"/>
                  </a:lnTo>
                  <a:lnTo>
                    <a:pt x="162387" y="15624"/>
                  </a:lnTo>
                  <a:lnTo>
                    <a:pt x="127654" y="36570"/>
                  </a:lnTo>
                  <a:lnTo>
                    <a:pt x="87491" y="71307"/>
                  </a:lnTo>
                  <a:lnTo>
                    <a:pt x="53540" y="115358"/>
                  </a:lnTo>
                  <a:lnTo>
                    <a:pt x="33667" y="153103"/>
                  </a:lnTo>
                  <a:lnTo>
                    <a:pt x="17857" y="195706"/>
                  </a:lnTo>
                  <a:lnTo>
                    <a:pt x="6888" y="237103"/>
                  </a:lnTo>
                  <a:lnTo>
                    <a:pt x="0" y="274504"/>
                  </a:lnTo>
                  <a:lnTo>
                    <a:pt x="605" y="313367"/>
                  </a:lnTo>
                  <a:lnTo>
                    <a:pt x="7068" y="351009"/>
                  </a:lnTo>
                  <a:lnTo>
                    <a:pt x="17913" y="381014"/>
                  </a:lnTo>
                  <a:lnTo>
                    <a:pt x="39355" y="413079"/>
                  </a:lnTo>
                  <a:lnTo>
                    <a:pt x="77467" y="453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SMARTInkShape-Group75"/>
          <p:cNvGrpSpPr/>
          <p:nvPr/>
        </p:nvGrpSpPr>
        <p:grpSpPr>
          <a:xfrm>
            <a:off x="4955977" y="170153"/>
            <a:ext cx="1982391" cy="428137"/>
            <a:chOff x="4955977" y="170153"/>
            <a:chExt cx="1982391" cy="428137"/>
          </a:xfrm>
        </p:grpSpPr>
        <p:sp>
          <p:nvSpPr>
            <p:cNvPr id="478" name="SMARTInkShape-425"/>
            <p:cNvSpPr/>
            <p:nvPr/>
          </p:nvSpPr>
          <p:spPr>
            <a:xfrm>
              <a:off x="5001025" y="258961"/>
              <a:ext cx="62109" cy="339329"/>
            </a:xfrm>
            <a:custGeom>
              <a:avLst/>
              <a:gdLst/>
              <a:ahLst/>
              <a:cxnLst/>
              <a:rect l="0" t="0" r="0" b="0"/>
              <a:pathLst>
                <a:path w="62109" h="339329">
                  <a:moveTo>
                    <a:pt x="17459" y="0"/>
                  </a:moveTo>
                  <a:lnTo>
                    <a:pt x="12719" y="4740"/>
                  </a:lnTo>
                  <a:lnTo>
                    <a:pt x="10391" y="12359"/>
                  </a:lnTo>
                  <a:lnTo>
                    <a:pt x="8365" y="21368"/>
                  </a:lnTo>
                  <a:lnTo>
                    <a:pt x="2638" y="34002"/>
                  </a:lnTo>
                  <a:lnTo>
                    <a:pt x="0" y="72387"/>
                  </a:lnTo>
                  <a:lnTo>
                    <a:pt x="671" y="108336"/>
                  </a:lnTo>
                  <a:lnTo>
                    <a:pt x="9329" y="152626"/>
                  </a:lnTo>
                  <a:lnTo>
                    <a:pt x="20594" y="194851"/>
                  </a:lnTo>
                  <a:lnTo>
                    <a:pt x="31381" y="231855"/>
                  </a:lnTo>
                  <a:lnTo>
                    <a:pt x="39541" y="272038"/>
                  </a:lnTo>
                  <a:lnTo>
                    <a:pt x="50696" y="303372"/>
                  </a:lnTo>
                  <a:lnTo>
                    <a:pt x="52688" y="322634"/>
                  </a:lnTo>
                  <a:lnTo>
                    <a:pt x="53842" y="325222"/>
                  </a:lnTo>
                  <a:lnTo>
                    <a:pt x="55607" y="326948"/>
                  </a:lnTo>
                  <a:lnTo>
                    <a:pt x="57773" y="328098"/>
                  </a:lnTo>
                  <a:lnTo>
                    <a:pt x="59218" y="329857"/>
                  </a:lnTo>
                  <a:lnTo>
                    <a:pt x="62108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426"/>
            <p:cNvSpPr/>
            <p:nvPr/>
          </p:nvSpPr>
          <p:spPr>
            <a:xfrm>
              <a:off x="4955977" y="170153"/>
              <a:ext cx="213621" cy="222754"/>
            </a:xfrm>
            <a:custGeom>
              <a:avLst/>
              <a:gdLst/>
              <a:ahLst/>
              <a:cxnLst/>
              <a:rect l="0" t="0" r="0" b="0"/>
              <a:pathLst>
                <a:path w="213621" h="222754">
                  <a:moveTo>
                    <a:pt x="0" y="35230"/>
                  </a:moveTo>
                  <a:lnTo>
                    <a:pt x="0" y="30489"/>
                  </a:lnTo>
                  <a:lnTo>
                    <a:pt x="5291" y="25516"/>
                  </a:lnTo>
                  <a:lnTo>
                    <a:pt x="13265" y="20991"/>
                  </a:lnTo>
                  <a:lnTo>
                    <a:pt x="55051" y="7869"/>
                  </a:lnTo>
                  <a:lnTo>
                    <a:pt x="83449" y="1987"/>
                  </a:lnTo>
                  <a:lnTo>
                    <a:pt x="123860" y="0"/>
                  </a:lnTo>
                  <a:lnTo>
                    <a:pt x="159514" y="600"/>
                  </a:lnTo>
                  <a:lnTo>
                    <a:pt x="173753" y="4294"/>
                  </a:lnTo>
                  <a:lnTo>
                    <a:pt x="192923" y="16693"/>
                  </a:lnTo>
                  <a:lnTo>
                    <a:pt x="206431" y="32935"/>
                  </a:lnTo>
                  <a:lnTo>
                    <a:pt x="210809" y="44462"/>
                  </a:lnTo>
                  <a:lnTo>
                    <a:pt x="213620" y="68032"/>
                  </a:lnTo>
                  <a:lnTo>
                    <a:pt x="209367" y="85849"/>
                  </a:lnTo>
                  <a:lnTo>
                    <a:pt x="191911" y="109647"/>
                  </a:lnTo>
                  <a:lnTo>
                    <a:pt x="155635" y="145363"/>
                  </a:lnTo>
                  <a:lnTo>
                    <a:pt x="117137" y="169175"/>
                  </a:lnTo>
                  <a:lnTo>
                    <a:pt x="80574" y="192988"/>
                  </a:lnTo>
                  <a:lnTo>
                    <a:pt x="45681" y="208679"/>
                  </a:lnTo>
                  <a:lnTo>
                    <a:pt x="21297" y="215453"/>
                  </a:lnTo>
                  <a:lnTo>
                    <a:pt x="13434" y="219509"/>
                  </a:lnTo>
                  <a:lnTo>
                    <a:pt x="0" y="222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427"/>
            <p:cNvSpPr/>
            <p:nvPr/>
          </p:nvSpPr>
          <p:spPr>
            <a:xfrm>
              <a:off x="5179220" y="330956"/>
              <a:ext cx="125015" cy="183070"/>
            </a:xfrm>
            <a:custGeom>
              <a:avLst/>
              <a:gdLst/>
              <a:ahLst/>
              <a:cxnLst/>
              <a:rect l="0" t="0" r="0" b="0"/>
              <a:pathLst>
                <a:path w="125015" h="183070">
                  <a:moveTo>
                    <a:pt x="0" y="106599"/>
                  </a:moveTo>
                  <a:lnTo>
                    <a:pt x="13301" y="106599"/>
                  </a:lnTo>
                  <a:lnTo>
                    <a:pt x="53864" y="95575"/>
                  </a:lnTo>
                  <a:lnTo>
                    <a:pt x="65610" y="89793"/>
                  </a:lnTo>
                  <a:lnTo>
                    <a:pt x="90525" y="69022"/>
                  </a:lnTo>
                  <a:lnTo>
                    <a:pt x="109978" y="42454"/>
                  </a:lnTo>
                  <a:lnTo>
                    <a:pt x="113371" y="33111"/>
                  </a:lnTo>
                  <a:lnTo>
                    <a:pt x="115872" y="23336"/>
                  </a:lnTo>
                  <a:lnTo>
                    <a:pt x="120289" y="15684"/>
                  </a:lnTo>
                  <a:lnTo>
                    <a:pt x="120872" y="12255"/>
                  </a:lnTo>
                  <a:lnTo>
                    <a:pt x="120269" y="8976"/>
                  </a:lnTo>
                  <a:lnTo>
                    <a:pt x="116911" y="1326"/>
                  </a:lnTo>
                  <a:lnTo>
                    <a:pt x="115644" y="698"/>
                  </a:lnTo>
                  <a:lnTo>
                    <a:pt x="111589" y="0"/>
                  </a:lnTo>
                  <a:lnTo>
                    <a:pt x="98988" y="4348"/>
                  </a:lnTo>
                  <a:lnTo>
                    <a:pt x="56128" y="33999"/>
                  </a:lnTo>
                  <a:lnTo>
                    <a:pt x="33649" y="57348"/>
                  </a:lnTo>
                  <a:lnTo>
                    <a:pt x="22978" y="80100"/>
                  </a:lnTo>
                  <a:lnTo>
                    <a:pt x="18532" y="112198"/>
                  </a:lnTo>
                  <a:lnTo>
                    <a:pt x="22799" y="130306"/>
                  </a:lnTo>
                  <a:lnTo>
                    <a:pt x="35976" y="157517"/>
                  </a:lnTo>
                  <a:lnTo>
                    <a:pt x="42778" y="164948"/>
                  </a:lnTo>
                  <a:lnTo>
                    <a:pt x="52415" y="171558"/>
                  </a:lnTo>
                  <a:lnTo>
                    <a:pt x="73738" y="176117"/>
                  </a:lnTo>
                  <a:lnTo>
                    <a:pt x="99489" y="178649"/>
                  </a:lnTo>
                  <a:lnTo>
                    <a:pt x="108047" y="182608"/>
                  </a:lnTo>
                  <a:lnTo>
                    <a:pt x="111719" y="183069"/>
                  </a:lnTo>
                  <a:lnTo>
                    <a:pt x="125014" y="1780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428"/>
            <p:cNvSpPr/>
            <p:nvPr/>
          </p:nvSpPr>
          <p:spPr>
            <a:xfrm>
              <a:off x="5456041" y="258961"/>
              <a:ext cx="17858" cy="312540"/>
            </a:xfrm>
            <a:custGeom>
              <a:avLst/>
              <a:gdLst/>
              <a:ahLst/>
              <a:cxnLst/>
              <a:rect l="0" t="0" r="0" b="0"/>
              <a:pathLst>
                <a:path w="17858" h="312540">
                  <a:moveTo>
                    <a:pt x="17857" y="0"/>
                  </a:moveTo>
                  <a:lnTo>
                    <a:pt x="17857" y="4740"/>
                  </a:lnTo>
                  <a:lnTo>
                    <a:pt x="15212" y="9714"/>
                  </a:lnTo>
                  <a:lnTo>
                    <a:pt x="11721" y="15231"/>
                  </a:lnTo>
                  <a:lnTo>
                    <a:pt x="9755" y="24908"/>
                  </a:lnTo>
                  <a:lnTo>
                    <a:pt x="2864" y="64041"/>
                  </a:lnTo>
                  <a:lnTo>
                    <a:pt x="376" y="107358"/>
                  </a:lnTo>
                  <a:lnTo>
                    <a:pt x="72" y="149052"/>
                  </a:lnTo>
                  <a:lnTo>
                    <a:pt x="13" y="186980"/>
                  </a:lnTo>
                  <a:lnTo>
                    <a:pt x="0" y="231108"/>
                  </a:lnTo>
                  <a:lnTo>
                    <a:pt x="990" y="270512"/>
                  </a:lnTo>
                  <a:lnTo>
                    <a:pt x="8682" y="303068"/>
                  </a:lnTo>
                  <a:lnTo>
                    <a:pt x="8929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429"/>
            <p:cNvSpPr/>
            <p:nvPr/>
          </p:nvSpPr>
          <p:spPr>
            <a:xfrm>
              <a:off x="5366742" y="343186"/>
              <a:ext cx="258962" cy="22932"/>
            </a:xfrm>
            <a:custGeom>
              <a:avLst/>
              <a:gdLst/>
              <a:ahLst/>
              <a:cxnLst/>
              <a:rect l="0" t="0" r="0" b="0"/>
              <a:pathLst>
                <a:path w="258962" h="22932">
                  <a:moveTo>
                    <a:pt x="0" y="14002"/>
                  </a:moveTo>
                  <a:lnTo>
                    <a:pt x="0" y="5440"/>
                  </a:lnTo>
                  <a:lnTo>
                    <a:pt x="4741" y="440"/>
                  </a:lnTo>
                  <a:lnTo>
                    <a:pt x="7129" y="0"/>
                  </a:lnTo>
                  <a:lnTo>
                    <a:pt x="9714" y="698"/>
                  </a:lnTo>
                  <a:lnTo>
                    <a:pt x="12429" y="2156"/>
                  </a:lnTo>
                  <a:lnTo>
                    <a:pt x="39218" y="4688"/>
                  </a:lnTo>
                  <a:lnTo>
                    <a:pt x="63544" y="7604"/>
                  </a:lnTo>
                  <a:lnTo>
                    <a:pt x="107293" y="13159"/>
                  </a:lnTo>
                  <a:lnTo>
                    <a:pt x="145548" y="16481"/>
                  </a:lnTo>
                  <a:lnTo>
                    <a:pt x="186288" y="21657"/>
                  </a:lnTo>
                  <a:lnTo>
                    <a:pt x="229364" y="22763"/>
                  </a:lnTo>
                  <a:lnTo>
                    <a:pt x="258961" y="229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430"/>
            <p:cNvSpPr/>
            <p:nvPr/>
          </p:nvSpPr>
          <p:spPr>
            <a:xfrm>
              <a:off x="5618049" y="357188"/>
              <a:ext cx="141600" cy="196407"/>
            </a:xfrm>
            <a:custGeom>
              <a:avLst/>
              <a:gdLst/>
              <a:ahLst/>
              <a:cxnLst/>
              <a:rect l="0" t="0" r="0" b="0"/>
              <a:pathLst>
                <a:path w="141600" h="196407">
                  <a:moveTo>
                    <a:pt x="7654" y="53578"/>
                  </a:moveTo>
                  <a:lnTo>
                    <a:pt x="7654" y="79309"/>
                  </a:lnTo>
                  <a:lnTo>
                    <a:pt x="10300" y="87503"/>
                  </a:lnTo>
                  <a:lnTo>
                    <a:pt x="13791" y="95445"/>
                  </a:lnTo>
                  <a:lnTo>
                    <a:pt x="21215" y="140022"/>
                  </a:lnTo>
                  <a:lnTo>
                    <a:pt x="20957" y="151859"/>
                  </a:lnTo>
                  <a:lnTo>
                    <a:pt x="15762" y="184200"/>
                  </a:lnTo>
                  <a:lnTo>
                    <a:pt x="8029" y="195916"/>
                  </a:lnTo>
                  <a:lnTo>
                    <a:pt x="0" y="196406"/>
                  </a:lnTo>
                  <a:lnTo>
                    <a:pt x="5960" y="186733"/>
                  </a:lnTo>
                  <a:lnTo>
                    <a:pt x="14717" y="147456"/>
                  </a:lnTo>
                  <a:lnTo>
                    <a:pt x="26419" y="104973"/>
                  </a:lnTo>
                  <a:lnTo>
                    <a:pt x="49745" y="67538"/>
                  </a:lnTo>
                  <a:lnTo>
                    <a:pt x="65215" y="45477"/>
                  </a:lnTo>
                  <a:lnTo>
                    <a:pt x="83358" y="31775"/>
                  </a:lnTo>
                  <a:lnTo>
                    <a:pt x="124923" y="12082"/>
                  </a:lnTo>
                  <a:lnTo>
                    <a:pt x="1415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431"/>
            <p:cNvSpPr/>
            <p:nvPr/>
          </p:nvSpPr>
          <p:spPr>
            <a:xfrm>
              <a:off x="5799225" y="366117"/>
              <a:ext cx="138452" cy="151247"/>
            </a:xfrm>
            <a:custGeom>
              <a:avLst/>
              <a:gdLst/>
              <a:ahLst/>
              <a:cxnLst/>
              <a:rect l="0" t="0" r="0" b="0"/>
              <a:pathLst>
                <a:path w="138452" h="151247">
                  <a:moveTo>
                    <a:pt x="14002" y="0"/>
                  </a:moveTo>
                  <a:lnTo>
                    <a:pt x="440" y="13561"/>
                  </a:lnTo>
                  <a:lnTo>
                    <a:pt x="0" y="15986"/>
                  </a:lnTo>
                  <a:lnTo>
                    <a:pt x="698" y="18595"/>
                  </a:lnTo>
                  <a:lnTo>
                    <a:pt x="3128" y="24140"/>
                  </a:lnTo>
                  <a:lnTo>
                    <a:pt x="13159" y="68628"/>
                  </a:lnTo>
                  <a:lnTo>
                    <a:pt x="14744" y="84275"/>
                  </a:lnTo>
                  <a:lnTo>
                    <a:pt x="21057" y="100487"/>
                  </a:lnTo>
                  <a:lnTo>
                    <a:pt x="49739" y="142259"/>
                  </a:lnTo>
                  <a:lnTo>
                    <a:pt x="52710" y="145441"/>
                  </a:lnTo>
                  <a:lnTo>
                    <a:pt x="61302" y="148977"/>
                  </a:lnTo>
                  <a:lnTo>
                    <a:pt x="78246" y="151246"/>
                  </a:lnTo>
                  <a:lnTo>
                    <a:pt x="98276" y="144565"/>
                  </a:lnTo>
                  <a:lnTo>
                    <a:pt x="118696" y="133691"/>
                  </a:lnTo>
                  <a:lnTo>
                    <a:pt x="132577" y="121989"/>
                  </a:lnTo>
                  <a:lnTo>
                    <a:pt x="136155" y="113418"/>
                  </a:lnTo>
                  <a:lnTo>
                    <a:pt x="138451" y="91747"/>
                  </a:lnTo>
                  <a:lnTo>
                    <a:pt x="134109" y="74258"/>
                  </a:lnTo>
                  <a:lnTo>
                    <a:pt x="126539" y="56509"/>
                  </a:lnTo>
                  <a:lnTo>
                    <a:pt x="118258" y="47274"/>
                  </a:lnTo>
                  <a:lnTo>
                    <a:pt x="79316" y="23966"/>
                  </a:lnTo>
                  <a:lnTo>
                    <a:pt x="55640" y="12929"/>
                  </a:lnTo>
                  <a:lnTo>
                    <a:pt x="25903" y="9457"/>
                  </a:lnTo>
                  <a:lnTo>
                    <a:pt x="16646" y="11810"/>
                  </a:lnTo>
                  <a:lnTo>
                    <a:pt x="12788" y="13826"/>
                  </a:lnTo>
                  <a:lnTo>
                    <a:pt x="10217" y="16163"/>
                  </a:lnTo>
                  <a:lnTo>
                    <a:pt x="1009" y="29934"/>
                  </a:lnTo>
                  <a:lnTo>
                    <a:pt x="378" y="32855"/>
                  </a:lnTo>
                  <a:lnTo>
                    <a:pt x="950" y="35794"/>
                  </a:lnTo>
                  <a:lnTo>
                    <a:pt x="5072" y="4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432"/>
            <p:cNvSpPr/>
            <p:nvPr/>
          </p:nvSpPr>
          <p:spPr>
            <a:xfrm>
              <a:off x="6027539" y="232172"/>
              <a:ext cx="53579" cy="294681"/>
            </a:xfrm>
            <a:custGeom>
              <a:avLst/>
              <a:gdLst/>
              <a:ahLst/>
              <a:cxnLst/>
              <a:rect l="0" t="0" r="0" b="0"/>
              <a:pathLst>
                <a:path w="53579" h="294681">
                  <a:moveTo>
                    <a:pt x="0" y="0"/>
                  </a:moveTo>
                  <a:lnTo>
                    <a:pt x="0" y="13302"/>
                  </a:lnTo>
                  <a:lnTo>
                    <a:pt x="8103" y="48055"/>
                  </a:lnTo>
                  <a:lnTo>
                    <a:pt x="8857" y="90510"/>
                  </a:lnTo>
                  <a:lnTo>
                    <a:pt x="8920" y="134105"/>
                  </a:lnTo>
                  <a:lnTo>
                    <a:pt x="11575" y="178615"/>
                  </a:lnTo>
                  <a:lnTo>
                    <a:pt x="23168" y="217108"/>
                  </a:lnTo>
                  <a:lnTo>
                    <a:pt x="28720" y="245292"/>
                  </a:lnTo>
                  <a:lnTo>
                    <a:pt x="42173" y="274542"/>
                  </a:lnTo>
                  <a:lnTo>
                    <a:pt x="44540" y="281761"/>
                  </a:lnTo>
                  <a:lnTo>
                    <a:pt x="53578" y="2946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433"/>
            <p:cNvSpPr/>
            <p:nvPr/>
          </p:nvSpPr>
          <p:spPr>
            <a:xfrm>
              <a:off x="6152555" y="349654"/>
              <a:ext cx="114568" cy="186128"/>
            </a:xfrm>
            <a:custGeom>
              <a:avLst/>
              <a:gdLst/>
              <a:ahLst/>
              <a:cxnLst/>
              <a:rect l="0" t="0" r="0" b="0"/>
              <a:pathLst>
                <a:path w="114568" h="186128">
                  <a:moveTo>
                    <a:pt x="0" y="96830"/>
                  </a:moveTo>
                  <a:lnTo>
                    <a:pt x="0" y="92090"/>
                  </a:lnTo>
                  <a:lnTo>
                    <a:pt x="992" y="91686"/>
                  </a:lnTo>
                  <a:lnTo>
                    <a:pt x="4740" y="93882"/>
                  </a:lnTo>
                  <a:lnTo>
                    <a:pt x="6137" y="93873"/>
                  </a:lnTo>
                  <a:lnTo>
                    <a:pt x="7068" y="92874"/>
                  </a:lnTo>
                  <a:lnTo>
                    <a:pt x="7688" y="91216"/>
                  </a:lnTo>
                  <a:lnTo>
                    <a:pt x="9094" y="90111"/>
                  </a:lnTo>
                  <a:lnTo>
                    <a:pt x="13302" y="88883"/>
                  </a:lnTo>
                  <a:lnTo>
                    <a:pt x="25080" y="87103"/>
                  </a:lnTo>
                  <a:lnTo>
                    <a:pt x="45486" y="80871"/>
                  </a:lnTo>
                  <a:lnTo>
                    <a:pt x="62756" y="76888"/>
                  </a:lnTo>
                  <a:lnTo>
                    <a:pt x="68627" y="74606"/>
                  </a:lnTo>
                  <a:lnTo>
                    <a:pt x="77795" y="66778"/>
                  </a:lnTo>
                  <a:lnTo>
                    <a:pt x="86169" y="57677"/>
                  </a:lnTo>
                  <a:lnTo>
                    <a:pt x="100056" y="46975"/>
                  </a:lnTo>
                  <a:lnTo>
                    <a:pt x="112670" y="28435"/>
                  </a:lnTo>
                  <a:lnTo>
                    <a:pt x="114567" y="22445"/>
                  </a:lnTo>
                  <a:lnTo>
                    <a:pt x="114081" y="19459"/>
                  </a:lnTo>
                  <a:lnTo>
                    <a:pt x="108264" y="9300"/>
                  </a:lnTo>
                  <a:lnTo>
                    <a:pt x="94109" y="1746"/>
                  </a:lnTo>
                  <a:lnTo>
                    <a:pt x="87135" y="0"/>
                  </a:lnTo>
                  <a:lnTo>
                    <a:pt x="83888" y="527"/>
                  </a:lnTo>
                  <a:lnTo>
                    <a:pt x="77632" y="3758"/>
                  </a:lnTo>
                  <a:lnTo>
                    <a:pt x="68532" y="11155"/>
                  </a:lnTo>
                  <a:lnTo>
                    <a:pt x="44651" y="52439"/>
                  </a:lnTo>
                  <a:lnTo>
                    <a:pt x="41673" y="58307"/>
                  </a:lnTo>
                  <a:lnTo>
                    <a:pt x="36894" y="100392"/>
                  </a:lnTo>
                  <a:lnTo>
                    <a:pt x="37059" y="124124"/>
                  </a:lnTo>
                  <a:lnTo>
                    <a:pt x="48193" y="156036"/>
                  </a:lnTo>
                  <a:lnTo>
                    <a:pt x="62582" y="176371"/>
                  </a:lnTo>
                  <a:lnTo>
                    <a:pt x="65534" y="179623"/>
                  </a:lnTo>
                  <a:lnTo>
                    <a:pt x="74105" y="183236"/>
                  </a:lnTo>
                  <a:lnTo>
                    <a:pt x="107156" y="1861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434"/>
            <p:cNvSpPr/>
            <p:nvPr/>
          </p:nvSpPr>
          <p:spPr>
            <a:xfrm>
              <a:off x="6375829" y="357188"/>
              <a:ext cx="133914" cy="141436"/>
            </a:xfrm>
            <a:custGeom>
              <a:avLst/>
              <a:gdLst/>
              <a:ahLst/>
              <a:cxnLst/>
              <a:rect l="0" t="0" r="0" b="0"/>
              <a:pathLst>
                <a:path w="133914" h="141436">
                  <a:moveTo>
                    <a:pt x="8898" y="17859"/>
                  </a:moveTo>
                  <a:lnTo>
                    <a:pt x="1209" y="17859"/>
                  </a:lnTo>
                  <a:lnTo>
                    <a:pt x="795" y="18851"/>
                  </a:lnTo>
                  <a:lnTo>
                    <a:pt x="0" y="38850"/>
                  </a:lnTo>
                  <a:lnTo>
                    <a:pt x="8531" y="81738"/>
                  </a:lnTo>
                  <a:lnTo>
                    <a:pt x="21294" y="113491"/>
                  </a:lnTo>
                  <a:lnTo>
                    <a:pt x="29879" y="126341"/>
                  </a:lnTo>
                  <a:lnTo>
                    <a:pt x="35751" y="130565"/>
                  </a:lnTo>
                  <a:lnTo>
                    <a:pt x="41668" y="133435"/>
                  </a:lnTo>
                  <a:lnTo>
                    <a:pt x="50578" y="139637"/>
                  </a:lnTo>
                  <a:lnTo>
                    <a:pt x="56526" y="141435"/>
                  </a:lnTo>
                  <a:lnTo>
                    <a:pt x="65123" y="139589"/>
                  </a:lnTo>
                  <a:lnTo>
                    <a:pt x="78474" y="132971"/>
                  </a:lnTo>
                  <a:lnTo>
                    <a:pt x="105099" y="113354"/>
                  </a:lnTo>
                  <a:lnTo>
                    <a:pt x="118630" y="91733"/>
                  </a:lnTo>
                  <a:lnTo>
                    <a:pt x="130749" y="50569"/>
                  </a:lnTo>
                  <a:lnTo>
                    <a:pt x="133877" y="6107"/>
                  </a:lnTo>
                  <a:lnTo>
                    <a:pt x="1339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435"/>
            <p:cNvSpPr/>
            <p:nvPr/>
          </p:nvSpPr>
          <p:spPr>
            <a:xfrm>
              <a:off x="6616934" y="331056"/>
              <a:ext cx="321434" cy="202948"/>
            </a:xfrm>
            <a:custGeom>
              <a:avLst/>
              <a:gdLst/>
              <a:ahLst/>
              <a:cxnLst/>
              <a:rect l="0" t="0" r="0" b="0"/>
              <a:pathLst>
                <a:path w="321434" h="202948">
                  <a:moveTo>
                    <a:pt x="44613" y="35061"/>
                  </a:moveTo>
                  <a:lnTo>
                    <a:pt x="39872" y="39802"/>
                  </a:lnTo>
                  <a:lnTo>
                    <a:pt x="37545" y="44775"/>
                  </a:lnTo>
                  <a:lnTo>
                    <a:pt x="36924" y="47490"/>
                  </a:lnTo>
                  <a:lnTo>
                    <a:pt x="11486" y="90740"/>
                  </a:lnTo>
                  <a:lnTo>
                    <a:pt x="2054" y="131610"/>
                  </a:lnTo>
                  <a:lnTo>
                    <a:pt x="46" y="173718"/>
                  </a:lnTo>
                  <a:lnTo>
                    <a:pt x="0" y="180361"/>
                  </a:lnTo>
                  <a:lnTo>
                    <a:pt x="2626" y="186621"/>
                  </a:lnTo>
                  <a:lnTo>
                    <a:pt x="6109" y="192710"/>
                  </a:lnTo>
                  <a:lnTo>
                    <a:pt x="7656" y="198724"/>
                  </a:lnTo>
                  <a:lnTo>
                    <a:pt x="9061" y="200724"/>
                  </a:lnTo>
                  <a:lnTo>
                    <a:pt x="10990" y="202058"/>
                  </a:lnTo>
                  <a:lnTo>
                    <a:pt x="13268" y="202947"/>
                  </a:lnTo>
                  <a:lnTo>
                    <a:pt x="15779" y="202548"/>
                  </a:lnTo>
                  <a:lnTo>
                    <a:pt x="24053" y="197245"/>
                  </a:lnTo>
                  <a:lnTo>
                    <a:pt x="32789" y="188398"/>
                  </a:lnTo>
                  <a:lnTo>
                    <a:pt x="56522" y="145021"/>
                  </a:lnTo>
                  <a:lnTo>
                    <a:pt x="77355" y="103512"/>
                  </a:lnTo>
                  <a:lnTo>
                    <a:pt x="92238" y="78496"/>
                  </a:lnTo>
                  <a:lnTo>
                    <a:pt x="101168" y="68326"/>
                  </a:lnTo>
                  <a:lnTo>
                    <a:pt x="107121" y="64728"/>
                  </a:lnTo>
                  <a:lnTo>
                    <a:pt x="119027" y="62419"/>
                  </a:lnTo>
                  <a:lnTo>
                    <a:pt x="124980" y="64749"/>
                  </a:lnTo>
                  <a:lnTo>
                    <a:pt x="136886" y="74329"/>
                  </a:lnTo>
                  <a:lnTo>
                    <a:pt x="140194" y="82610"/>
                  </a:lnTo>
                  <a:lnTo>
                    <a:pt x="147636" y="109857"/>
                  </a:lnTo>
                  <a:lnTo>
                    <a:pt x="143084" y="152375"/>
                  </a:lnTo>
                  <a:lnTo>
                    <a:pt x="142841" y="185347"/>
                  </a:lnTo>
                  <a:lnTo>
                    <a:pt x="142840" y="174304"/>
                  </a:lnTo>
                  <a:lnTo>
                    <a:pt x="153864" y="130384"/>
                  </a:lnTo>
                  <a:lnTo>
                    <a:pt x="162744" y="86522"/>
                  </a:lnTo>
                  <a:lnTo>
                    <a:pt x="175851" y="45696"/>
                  </a:lnTo>
                  <a:lnTo>
                    <a:pt x="194456" y="14714"/>
                  </a:lnTo>
                  <a:lnTo>
                    <a:pt x="208514" y="4338"/>
                  </a:lnTo>
                  <a:lnTo>
                    <a:pt x="221076" y="0"/>
                  </a:lnTo>
                  <a:lnTo>
                    <a:pt x="224906" y="2281"/>
                  </a:lnTo>
                  <a:lnTo>
                    <a:pt x="229915" y="7594"/>
                  </a:lnTo>
                  <a:lnTo>
                    <a:pt x="255969" y="47932"/>
                  </a:lnTo>
                  <a:lnTo>
                    <a:pt x="263892" y="66105"/>
                  </a:lnTo>
                  <a:lnTo>
                    <a:pt x="272074" y="102319"/>
                  </a:lnTo>
                  <a:lnTo>
                    <a:pt x="294264" y="139371"/>
                  </a:lnTo>
                  <a:lnTo>
                    <a:pt x="307088" y="169452"/>
                  </a:lnTo>
                  <a:lnTo>
                    <a:pt x="312743" y="174166"/>
                  </a:lnTo>
                  <a:lnTo>
                    <a:pt x="315640" y="175422"/>
                  </a:lnTo>
                  <a:lnTo>
                    <a:pt x="317571" y="177253"/>
                  </a:lnTo>
                  <a:lnTo>
                    <a:pt x="321433" y="1868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SMARTInkShape-Group76"/>
          <p:cNvGrpSpPr/>
          <p:nvPr/>
        </p:nvGrpSpPr>
        <p:grpSpPr>
          <a:xfrm>
            <a:off x="2688530" y="321869"/>
            <a:ext cx="1897221" cy="588657"/>
            <a:chOff x="2688530" y="321869"/>
            <a:chExt cx="1897221" cy="588657"/>
          </a:xfrm>
        </p:grpSpPr>
        <p:sp>
          <p:nvSpPr>
            <p:cNvPr id="490" name="SMARTInkShape-436"/>
            <p:cNvSpPr/>
            <p:nvPr/>
          </p:nvSpPr>
          <p:spPr>
            <a:xfrm>
              <a:off x="2732491" y="464344"/>
              <a:ext cx="26783" cy="321470"/>
            </a:xfrm>
            <a:custGeom>
              <a:avLst/>
              <a:gdLst/>
              <a:ahLst/>
              <a:cxnLst/>
              <a:rect l="0" t="0" r="0" b="0"/>
              <a:pathLst>
                <a:path w="26783" h="321470">
                  <a:moveTo>
                    <a:pt x="26782" y="0"/>
                  </a:moveTo>
                  <a:lnTo>
                    <a:pt x="25790" y="17215"/>
                  </a:lnTo>
                  <a:lnTo>
                    <a:pt x="12543" y="59083"/>
                  </a:lnTo>
                  <a:lnTo>
                    <a:pt x="9004" y="93684"/>
                  </a:lnTo>
                  <a:lnTo>
                    <a:pt x="2067" y="133048"/>
                  </a:lnTo>
                  <a:lnTo>
                    <a:pt x="403" y="169487"/>
                  </a:lnTo>
                  <a:lnTo>
                    <a:pt x="47" y="211643"/>
                  </a:lnTo>
                  <a:lnTo>
                    <a:pt x="0" y="249863"/>
                  </a:lnTo>
                  <a:lnTo>
                    <a:pt x="988" y="269935"/>
                  </a:lnTo>
                  <a:lnTo>
                    <a:pt x="8555" y="313715"/>
                  </a:lnTo>
                  <a:lnTo>
                    <a:pt x="8923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437"/>
            <p:cNvSpPr/>
            <p:nvPr/>
          </p:nvSpPr>
          <p:spPr>
            <a:xfrm>
              <a:off x="2688530" y="359289"/>
              <a:ext cx="401143" cy="335134"/>
            </a:xfrm>
            <a:custGeom>
              <a:avLst/>
              <a:gdLst/>
              <a:ahLst/>
              <a:cxnLst/>
              <a:rect l="0" t="0" r="0" b="0"/>
              <a:pathLst>
                <a:path w="401143" h="335134">
                  <a:moveTo>
                    <a:pt x="35025" y="87195"/>
                  </a:moveTo>
                  <a:lnTo>
                    <a:pt x="35025" y="82455"/>
                  </a:lnTo>
                  <a:lnTo>
                    <a:pt x="36017" y="81058"/>
                  </a:lnTo>
                  <a:lnTo>
                    <a:pt x="37670" y="80128"/>
                  </a:lnTo>
                  <a:lnTo>
                    <a:pt x="39765" y="79507"/>
                  </a:lnTo>
                  <a:lnTo>
                    <a:pt x="83029" y="54371"/>
                  </a:lnTo>
                  <a:lnTo>
                    <a:pt x="124539" y="30450"/>
                  </a:lnTo>
                  <a:lnTo>
                    <a:pt x="145332" y="20552"/>
                  </a:lnTo>
                  <a:lnTo>
                    <a:pt x="187244" y="11649"/>
                  </a:lnTo>
                  <a:lnTo>
                    <a:pt x="224465" y="395"/>
                  </a:lnTo>
                  <a:lnTo>
                    <a:pt x="240267" y="0"/>
                  </a:lnTo>
                  <a:lnTo>
                    <a:pt x="259328" y="5356"/>
                  </a:lnTo>
                  <a:lnTo>
                    <a:pt x="275160" y="16055"/>
                  </a:lnTo>
                  <a:lnTo>
                    <a:pt x="281650" y="22835"/>
                  </a:lnTo>
                  <a:lnTo>
                    <a:pt x="287841" y="32463"/>
                  </a:lnTo>
                  <a:lnTo>
                    <a:pt x="288898" y="37809"/>
                  </a:lnTo>
                  <a:lnTo>
                    <a:pt x="287425" y="49040"/>
                  </a:lnTo>
                  <a:lnTo>
                    <a:pt x="281017" y="66519"/>
                  </a:lnTo>
                  <a:lnTo>
                    <a:pt x="256438" y="106833"/>
                  </a:lnTo>
                  <a:lnTo>
                    <a:pt x="237220" y="127630"/>
                  </a:lnTo>
                  <a:lnTo>
                    <a:pt x="195339" y="161116"/>
                  </a:lnTo>
                  <a:lnTo>
                    <a:pt x="155217" y="190102"/>
                  </a:lnTo>
                  <a:lnTo>
                    <a:pt x="115211" y="215928"/>
                  </a:lnTo>
                  <a:lnTo>
                    <a:pt x="72766" y="243372"/>
                  </a:lnTo>
                  <a:lnTo>
                    <a:pt x="47199" y="258155"/>
                  </a:lnTo>
                  <a:lnTo>
                    <a:pt x="15608" y="278674"/>
                  </a:lnTo>
                  <a:lnTo>
                    <a:pt x="4577" y="283167"/>
                  </a:lnTo>
                  <a:lnTo>
                    <a:pt x="2820" y="285312"/>
                  </a:lnTo>
                  <a:lnTo>
                    <a:pt x="0" y="291143"/>
                  </a:lnTo>
                  <a:lnTo>
                    <a:pt x="761" y="291621"/>
                  </a:lnTo>
                  <a:lnTo>
                    <a:pt x="25055" y="292541"/>
                  </a:lnTo>
                  <a:lnTo>
                    <a:pt x="63748" y="284887"/>
                  </a:lnTo>
                  <a:lnTo>
                    <a:pt x="106717" y="283811"/>
                  </a:lnTo>
                  <a:lnTo>
                    <a:pt x="133326" y="286343"/>
                  </a:lnTo>
                  <a:lnTo>
                    <a:pt x="173725" y="291346"/>
                  </a:lnTo>
                  <a:lnTo>
                    <a:pt x="212794" y="298472"/>
                  </a:lnTo>
                  <a:lnTo>
                    <a:pt x="249174" y="303554"/>
                  </a:lnTo>
                  <a:lnTo>
                    <a:pt x="287827" y="315668"/>
                  </a:lnTo>
                  <a:lnTo>
                    <a:pt x="325329" y="323621"/>
                  </a:lnTo>
                  <a:lnTo>
                    <a:pt x="356309" y="334749"/>
                  </a:lnTo>
                  <a:lnTo>
                    <a:pt x="368318" y="335133"/>
                  </a:lnTo>
                  <a:lnTo>
                    <a:pt x="401142" y="328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438"/>
            <p:cNvSpPr/>
            <p:nvPr/>
          </p:nvSpPr>
          <p:spPr>
            <a:xfrm>
              <a:off x="3107531" y="477510"/>
              <a:ext cx="142416" cy="223126"/>
            </a:xfrm>
            <a:custGeom>
              <a:avLst/>
              <a:gdLst/>
              <a:ahLst/>
              <a:cxnLst/>
              <a:rect l="0" t="0" r="0" b="0"/>
              <a:pathLst>
                <a:path w="142416" h="223126">
                  <a:moveTo>
                    <a:pt x="0" y="147568"/>
                  </a:moveTo>
                  <a:lnTo>
                    <a:pt x="4741" y="147568"/>
                  </a:lnTo>
                  <a:lnTo>
                    <a:pt x="9714" y="144922"/>
                  </a:lnTo>
                  <a:lnTo>
                    <a:pt x="15231" y="141431"/>
                  </a:lnTo>
                  <a:lnTo>
                    <a:pt x="23916" y="138474"/>
                  </a:lnTo>
                  <a:lnTo>
                    <a:pt x="67747" y="109991"/>
                  </a:lnTo>
                  <a:lnTo>
                    <a:pt x="110091" y="72871"/>
                  </a:lnTo>
                  <a:lnTo>
                    <a:pt x="125996" y="55211"/>
                  </a:lnTo>
                  <a:lnTo>
                    <a:pt x="141324" y="12407"/>
                  </a:lnTo>
                  <a:lnTo>
                    <a:pt x="142415" y="6979"/>
                  </a:lnTo>
                  <a:lnTo>
                    <a:pt x="140025" y="3063"/>
                  </a:lnTo>
                  <a:lnTo>
                    <a:pt x="137998" y="630"/>
                  </a:lnTo>
                  <a:lnTo>
                    <a:pt x="134663" y="0"/>
                  </a:lnTo>
                  <a:lnTo>
                    <a:pt x="109444" y="3879"/>
                  </a:lnTo>
                  <a:lnTo>
                    <a:pt x="97920" y="9623"/>
                  </a:lnTo>
                  <a:lnTo>
                    <a:pt x="56537" y="46654"/>
                  </a:lnTo>
                  <a:lnTo>
                    <a:pt x="26787" y="85882"/>
                  </a:lnTo>
                  <a:lnTo>
                    <a:pt x="7717" y="116201"/>
                  </a:lnTo>
                  <a:lnTo>
                    <a:pt x="2287" y="139928"/>
                  </a:lnTo>
                  <a:lnTo>
                    <a:pt x="201" y="179901"/>
                  </a:lnTo>
                  <a:lnTo>
                    <a:pt x="4800" y="198048"/>
                  </a:lnTo>
                  <a:lnTo>
                    <a:pt x="12447" y="211253"/>
                  </a:lnTo>
                  <a:lnTo>
                    <a:pt x="16235" y="213837"/>
                  </a:lnTo>
                  <a:lnTo>
                    <a:pt x="42242" y="223065"/>
                  </a:lnTo>
                  <a:lnTo>
                    <a:pt x="53832" y="223125"/>
                  </a:lnTo>
                  <a:lnTo>
                    <a:pt x="90506" y="218556"/>
                  </a:lnTo>
                  <a:lnTo>
                    <a:pt x="114460" y="212037"/>
                  </a:lnTo>
                  <a:lnTo>
                    <a:pt x="133946" y="2011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439"/>
            <p:cNvSpPr/>
            <p:nvPr/>
          </p:nvSpPr>
          <p:spPr>
            <a:xfrm>
              <a:off x="3366492" y="321869"/>
              <a:ext cx="160736" cy="374648"/>
            </a:xfrm>
            <a:custGeom>
              <a:avLst/>
              <a:gdLst/>
              <a:ahLst/>
              <a:cxnLst/>
              <a:rect l="0" t="0" r="0" b="0"/>
              <a:pathLst>
                <a:path w="160736" h="374648">
                  <a:moveTo>
                    <a:pt x="160735" y="17459"/>
                  </a:moveTo>
                  <a:lnTo>
                    <a:pt x="153046" y="17459"/>
                  </a:lnTo>
                  <a:lnTo>
                    <a:pt x="152632" y="16467"/>
                  </a:lnTo>
                  <a:lnTo>
                    <a:pt x="152173" y="12719"/>
                  </a:lnTo>
                  <a:lnTo>
                    <a:pt x="151058" y="11322"/>
                  </a:lnTo>
                  <a:lnTo>
                    <a:pt x="147173" y="9771"/>
                  </a:lnTo>
                  <a:lnTo>
                    <a:pt x="145741" y="8365"/>
                  </a:lnTo>
                  <a:lnTo>
                    <a:pt x="144149" y="4157"/>
                  </a:lnTo>
                  <a:lnTo>
                    <a:pt x="142732" y="2638"/>
                  </a:lnTo>
                  <a:lnTo>
                    <a:pt x="138512" y="950"/>
                  </a:lnTo>
                  <a:lnTo>
                    <a:pt x="130558" y="0"/>
                  </a:lnTo>
                  <a:lnTo>
                    <a:pt x="100644" y="12064"/>
                  </a:lnTo>
                  <a:lnTo>
                    <a:pt x="59498" y="32375"/>
                  </a:lnTo>
                  <a:lnTo>
                    <a:pt x="42655" y="42274"/>
                  </a:lnTo>
                  <a:lnTo>
                    <a:pt x="27571" y="62893"/>
                  </a:lnTo>
                  <a:lnTo>
                    <a:pt x="8998" y="100541"/>
                  </a:lnTo>
                  <a:lnTo>
                    <a:pt x="1778" y="129341"/>
                  </a:lnTo>
                  <a:lnTo>
                    <a:pt x="234" y="169886"/>
                  </a:lnTo>
                  <a:lnTo>
                    <a:pt x="31" y="213994"/>
                  </a:lnTo>
                  <a:lnTo>
                    <a:pt x="2652" y="249647"/>
                  </a:lnTo>
                  <a:lnTo>
                    <a:pt x="7690" y="280612"/>
                  </a:lnTo>
                  <a:lnTo>
                    <a:pt x="1699" y="318975"/>
                  </a:lnTo>
                  <a:lnTo>
                    <a:pt x="66" y="361483"/>
                  </a:lnTo>
                  <a:lnTo>
                    <a:pt x="0" y="374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440"/>
            <p:cNvSpPr/>
            <p:nvPr/>
          </p:nvSpPr>
          <p:spPr>
            <a:xfrm>
              <a:off x="3295055" y="491133"/>
              <a:ext cx="267891" cy="89298"/>
            </a:xfrm>
            <a:custGeom>
              <a:avLst/>
              <a:gdLst/>
              <a:ahLst/>
              <a:cxnLst/>
              <a:rect l="0" t="0" r="0" b="0"/>
              <a:pathLst>
                <a:path w="267891" h="89298">
                  <a:moveTo>
                    <a:pt x="0" y="89297"/>
                  </a:moveTo>
                  <a:lnTo>
                    <a:pt x="0" y="84556"/>
                  </a:lnTo>
                  <a:lnTo>
                    <a:pt x="5291" y="79583"/>
                  </a:lnTo>
                  <a:lnTo>
                    <a:pt x="14258" y="75058"/>
                  </a:lnTo>
                  <a:lnTo>
                    <a:pt x="55952" y="64626"/>
                  </a:lnTo>
                  <a:lnTo>
                    <a:pt x="99284" y="53408"/>
                  </a:lnTo>
                  <a:lnTo>
                    <a:pt x="141320" y="46379"/>
                  </a:lnTo>
                  <a:lnTo>
                    <a:pt x="178286" y="32716"/>
                  </a:lnTo>
                  <a:lnTo>
                    <a:pt x="214252" y="25314"/>
                  </a:lnTo>
                  <a:lnTo>
                    <a:pt x="250832" y="11712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441"/>
            <p:cNvSpPr/>
            <p:nvPr/>
          </p:nvSpPr>
          <p:spPr>
            <a:xfrm>
              <a:off x="3554016" y="500063"/>
              <a:ext cx="26790" cy="169665"/>
            </a:xfrm>
            <a:custGeom>
              <a:avLst/>
              <a:gdLst/>
              <a:ahLst/>
              <a:cxnLst/>
              <a:rect l="0" t="0" r="0" b="0"/>
              <a:pathLst>
                <a:path w="26790" h="169665">
                  <a:moveTo>
                    <a:pt x="0" y="0"/>
                  </a:moveTo>
                  <a:lnTo>
                    <a:pt x="992" y="39901"/>
                  </a:lnTo>
                  <a:lnTo>
                    <a:pt x="11023" y="80437"/>
                  </a:lnTo>
                  <a:lnTo>
                    <a:pt x="15834" y="98247"/>
                  </a:lnTo>
                  <a:lnTo>
                    <a:pt x="17951" y="109149"/>
                  </a:lnTo>
                  <a:lnTo>
                    <a:pt x="23729" y="121858"/>
                  </a:lnTo>
                  <a:lnTo>
                    <a:pt x="26782" y="166498"/>
                  </a:lnTo>
                  <a:lnTo>
                    <a:pt x="26789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442"/>
            <p:cNvSpPr/>
            <p:nvPr/>
          </p:nvSpPr>
          <p:spPr>
            <a:xfrm>
              <a:off x="3714783" y="430557"/>
              <a:ext cx="196421" cy="185536"/>
            </a:xfrm>
            <a:custGeom>
              <a:avLst/>
              <a:gdLst/>
              <a:ahLst/>
              <a:cxnLst/>
              <a:rect l="0" t="0" r="0" b="0"/>
              <a:pathLst>
                <a:path w="196421" h="185536">
                  <a:moveTo>
                    <a:pt x="17826" y="33787"/>
                  </a:moveTo>
                  <a:lnTo>
                    <a:pt x="17826" y="46216"/>
                  </a:lnTo>
                  <a:lnTo>
                    <a:pt x="25515" y="71287"/>
                  </a:lnTo>
                  <a:lnTo>
                    <a:pt x="18330" y="114340"/>
                  </a:lnTo>
                  <a:lnTo>
                    <a:pt x="17058" y="126143"/>
                  </a:lnTo>
                  <a:lnTo>
                    <a:pt x="9744" y="155649"/>
                  </a:lnTo>
                  <a:lnTo>
                    <a:pt x="8156" y="170546"/>
                  </a:lnTo>
                  <a:lnTo>
                    <a:pt x="0" y="185535"/>
                  </a:lnTo>
                  <a:lnTo>
                    <a:pt x="6110" y="171322"/>
                  </a:lnTo>
                  <a:lnTo>
                    <a:pt x="18447" y="129229"/>
                  </a:lnTo>
                  <a:lnTo>
                    <a:pt x="38928" y="86998"/>
                  </a:lnTo>
                  <a:lnTo>
                    <a:pt x="55655" y="54220"/>
                  </a:lnTo>
                  <a:lnTo>
                    <a:pt x="83589" y="23212"/>
                  </a:lnTo>
                  <a:lnTo>
                    <a:pt x="113113" y="4588"/>
                  </a:lnTo>
                  <a:lnTo>
                    <a:pt x="126206" y="0"/>
                  </a:lnTo>
                  <a:lnTo>
                    <a:pt x="135779" y="1572"/>
                  </a:lnTo>
                  <a:lnTo>
                    <a:pt x="149679" y="8036"/>
                  </a:lnTo>
                  <a:lnTo>
                    <a:pt x="163265" y="19109"/>
                  </a:lnTo>
                  <a:lnTo>
                    <a:pt x="166802" y="27594"/>
                  </a:lnTo>
                  <a:lnTo>
                    <a:pt x="176450" y="70530"/>
                  </a:lnTo>
                  <a:lnTo>
                    <a:pt x="178375" y="113460"/>
                  </a:lnTo>
                  <a:lnTo>
                    <a:pt x="179529" y="142836"/>
                  </a:lnTo>
                  <a:lnTo>
                    <a:pt x="186246" y="161244"/>
                  </a:lnTo>
                  <a:lnTo>
                    <a:pt x="187122" y="170550"/>
                  </a:lnTo>
                  <a:lnTo>
                    <a:pt x="188237" y="172587"/>
                  </a:lnTo>
                  <a:lnTo>
                    <a:pt x="189972" y="173946"/>
                  </a:lnTo>
                  <a:lnTo>
                    <a:pt x="196420" y="1766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443"/>
            <p:cNvSpPr/>
            <p:nvPr/>
          </p:nvSpPr>
          <p:spPr>
            <a:xfrm>
              <a:off x="4027289" y="455414"/>
              <a:ext cx="8931" cy="151806"/>
            </a:xfrm>
            <a:custGeom>
              <a:avLst/>
              <a:gdLst/>
              <a:ahLst/>
              <a:cxnLst/>
              <a:rect l="0" t="0" r="0" b="0"/>
              <a:pathLst>
                <a:path w="8931" h="151806">
                  <a:moveTo>
                    <a:pt x="0" y="0"/>
                  </a:moveTo>
                  <a:lnTo>
                    <a:pt x="0" y="39902"/>
                  </a:lnTo>
                  <a:lnTo>
                    <a:pt x="992" y="56912"/>
                  </a:lnTo>
                  <a:lnTo>
                    <a:pt x="8102" y="92305"/>
                  </a:lnTo>
                  <a:lnTo>
                    <a:pt x="8920" y="136767"/>
                  </a:lnTo>
                  <a:lnTo>
                    <a:pt x="8930" y="1518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444"/>
            <p:cNvSpPr/>
            <p:nvPr/>
          </p:nvSpPr>
          <p:spPr>
            <a:xfrm>
              <a:off x="4018359" y="392906"/>
              <a:ext cx="26790" cy="1"/>
            </a:xfrm>
            <a:custGeom>
              <a:avLst/>
              <a:gdLst/>
              <a:ahLst/>
              <a:cxnLst/>
              <a:rect l="0" t="0" r="0" b="0"/>
              <a:pathLst>
                <a:path w="26790" h="1">
                  <a:moveTo>
                    <a:pt x="0" y="0"/>
                  </a:moveTo>
                  <a:lnTo>
                    <a:pt x="267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445"/>
            <p:cNvSpPr/>
            <p:nvPr/>
          </p:nvSpPr>
          <p:spPr>
            <a:xfrm>
              <a:off x="4179127" y="402408"/>
              <a:ext cx="187491" cy="173801"/>
            </a:xfrm>
            <a:custGeom>
              <a:avLst/>
              <a:gdLst/>
              <a:ahLst/>
              <a:cxnLst/>
              <a:rect l="0" t="0" r="0" b="0"/>
              <a:pathLst>
                <a:path w="187491" h="173801">
                  <a:moveTo>
                    <a:pt x="26756" y="26217"/>
                  </a:moveTo>
                  <a:lnTo>
                    <a:pt x="26756" y="21072"/>
                  </a:lnTo>
                  <a:lnTo>
                    <a:pt x="26756" y="65424"/>
                  </a:lnTo>
                  <a:lnTo>
                    <a:pt x="24110" y="108752"/>
                  </a:lnTo>
                  <a:lnTo>
                    <a:pt x="17042" y="128724"/>
                  </a:lnTo>
                  <a:lnTo>
                    <a:pt x="12517" y="138252"/>
                  </a:lnTo>
                  <a:lnTo>
                    <a:pt x="8222" y="164114"/>
                  </a:lnTo>
                  <a:lnTo>
                    <a:pt x="6462" y="165774"/>
                  </a:lnTo>
                  <a:lnTo>
                    <a:pt x="4297" y="166880"/>
                  </a:lnTo>
                  <a:lnTo>
                    <a:pt x="2854" y="168609"/>
                  </a:lnTo>
                  <a:lnTo>
                    <a:pt x="822" y="173800"/>
                  </a:lnTo>
                  <a:lnTo>
                    <a:pt x="537" y="173223"/>
                  </a:lnTo>
                  <a:lnTo>
                    <a:pt x="0" y="164593"/>
                  </a:lnTo>
                  <a:lnTo>
                    <a:pt x="2627" y="159486"/>
                  </a:lnTo>
                  <a:lnTo>
                    <a:pt x="12399" y="143382"/>
                  </a:lnTo>
                  <a:lnTo>
                    <a:pt x="26825" y="101128"/>
                  </a:lnTo>
                  <a:lnTo>
                    <a:pt x="42640" y="62209"/>
                  </a:lnTo>
                  <a:lnTo>
                    <a:pt x="68594" y="24518"/>
                  </a:lnTo>
                  <a:lnTo>
                    <a:pt x="94317" y="3770"/>
                  </a:lnTo>
                  <a:lnTo>
                    <a:pt x="103880" y="715"/>
                  </a:lnTo>
                  <a:lnTo>
                    <a:pt x="109981" y="0"/>
                  </a:lnTo>
                  <a:lnTo>
                    <a:pt x="123735" y="4338"/>
                  </a:lnTo>
                  <a:lnTo>
                    <a:pt x="135637" y="11907"/>
                  </a:lnTo>
                  <a:lnTo>
                    <a:pt x="138039" y="15685"/>
                  </a:lnTo>
                  <a:lnTo>
                    <a:pt x="148557" y="54564"/>
                  </a:lnTo>
                  <a:lnTo>
                    <a:pt x="156089" y="93119"/>
                  </a:lnTo>
                  <a:lnTo>
                    <a:pt x="175662" y="135266"/>
                  </a:lnTo>
                  <a:lnTo>
                    <a:pt x="187490" y="151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446"/>
            <p:cNvSpPr/>
            <p:nvPr/>
          </p:nvSpPr>
          <p:spPr>
            <a:xfrm>
              <a:off x="4321969" y="384656"/>
              <a:ext cx="263782" cy="525870"/>
            </a:xfrm>
            <a:custGeom>
              <a:avLst/>
              <a:gdLst/>
              <a:ahLst/>
              <a:cxnLst/>
              <a:rect l="0" t="0" r="0" b="0"/>
              <a:pathLst>
                <a:path w="263782" h="525870">
                  <a:moveTo>
                    <a:pt x="258961" y="17180"/>
                  </a:moveTo>
                  <a:lnTo>
                    <a:pt x="258961" y="12439"/>
                  </a:lnTo>
                  <a:lnTo>
                    <a:pt x="256315" y="7466"/>
                  </a:lnTo>
                  <a:lnTo>
                    <a:pt x="254220" y="4751"/>
                  </a:lnTo>
                  <a:lnTo>
                    <a:pt x="249247" y="1734"/>
                  </a:lnTo>
                  <a:lnTo>
                    <a:pt x="238223" y="36"/>
                  </a:lnTo>
                  <a:lnTo>
                    <a:pt x="227916" y="631"/>
                  </a:lnTo>
                  <a:lnTo>
                    <a:pt x="186235" y="15572"/>
                  </a:lnTo>
                  <a:lnTo>
                    <a:pt x="142705" y="41565"/>
                  </a:lnTo>
                  <a:lnTo>
                    <a:pt x="101711" y="84450"/>
                  </a:lnTo>
                  <a:lnTo>
                    <a:pt x="85612" y="108226"/>
                  </a:lnTo>
                  <a:lnTo>
                    <a:pt x="82698" y="116515"/>
                  </a:lnTo>
                  <a:lnTo>
                    <a:pt x="82913" y="120114"/>
                  </a:lnTo>
                  <a:lnTo>
                    <a:pt x="88260" y="136078"/>
                  </a:lnTo>
                  <a:lnTo>
                    <a:pt x="90590" y="138117"/>
                  </a:lnTo>
                  <a:lnTo>
                    <a:pt x="98470" y="140383"/>
                  </a:lnTo>
                  <a:lnTo>
                    <a:pt x="114063" y="141659"/>
                  </a:lnTo>
                  <a:lnTo>
                    <a:pt x="131251" y="137296"/>
                  </a:lnTo>
                  <a:lnTo>
                    <a:pt x="154837" y="119804"/>
                  </a:lnTo>
                  <a:lnTo>
                    <a:pt x="173649" y="104031"/>
                  </a:lnTo>
                  <a:lnTo>
                    <a:pt x="195649" y="90649"/>
                  </a:lnTo>
                  <a:lnTo>
                    <a:pt x="225809" y="50492"/>
                  </a:lnTo>
                  <a:lnTo>
                    <a:pt x="236129" y="32232"/>
                  </a:lnTo>
                  <a:lnTo>
                    <a:pt x="241044" y="0"/>
                  </a:lnTo>
                  <a:lnTo>
                    <a:pt x="241096" y="11809"/>
                  </a:lnTo>
                  <a:lnTo>
                    <a:pt x="233413" y="49255"/>
                  </a:lnTo>
                  <a:lnTo>
                    <a:pt x="232417" y="87861"/>
                  </a:lnTo>
                  <a:lnTo>
                    <a:pt x="233236" y="122017"/>
                  </a:lnTo>
                  <a:lnTo>
                    <a:pt x="238330" y="158265"/>
                  </a:lnTo>
                  <a:lnTo>
                    <a:pt x="241272" y="198992"/>
                  </a:lnTo>
                  <a:lnTo>
                    <a:pt x="247987" y="237627"/>
                  </a:lnTo>
                  <a:lnTo>
                    <a:pt x="255268" y="279061"/>
                  </a:lnTo>
                  <a:lnTo>
                    <a:pt x="258859" y="317906"/>
                  </a:lnTo>
                  <a:lnTo>
                    <a:pt x="263781" y="359402"/>
                  </a:lnTo>
                  <a:lnTo>
                    <a:pt x="260830" y="396281"/>
                  </a:lnTo>
                  <a:lnTo>
                    <a:pt x="256684" y="435912"/>
                  </a:lnTo>
                  <a:lnTo>
                    <a:pt x="251004" y="453314"/>
                  </a:lnTo>
                  <a:lnTo>
                    <a:pt x="241864" y="467663"/>
                  </a:lnTo>
                  <a:lnTo>
                    <a:pt x="204307" y="499126"/>
                  </a:lnTo>
                  <a:lnTo>
                    <a:pt x="169451" y="518404"/>
                  </a:lnTo>
                  <a:lnTo>
                    <a:pt x="127766" y="524638"/>
                  </a:lnTo>
                  <a:lnTo>
                    <a:pt x="87194" y="525869"/>
                  </a:lnTo>
                  <a:lnTo>
                    <a:pt x="58247" y="523436"/>
                  </a:lnTo>
                  <a:lnTo>
                    <a:pt x="30687" y="513726"/>
                  </a:lnTo>
                  <a:lnTo>
                    <a:pt x="12179" y="500436"/>
                  </a:lnTo>
                  <a:lnTo>
                    <a:pt x="5413" y="492244"/>
                  </a:lnTo>
                  <a:lnTo>
                    <a:pt x="0" y="481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27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MARTInkShape-Group77"/>
          <p:cNvGrpSpPr/>
          <p:nvPr/>
        </p:nvGrpSpPr>
        <p:grpSpPr>
          <a:xfrm>
            <a:off x="411804" y="930134"/>
            <a:ext cx="434239" cy="507547"/>
            <a:chOff x="411804" y="930134"/>
            <a:chExt cx="434239" cy="507547"/>
          </a:xfrm>
        </p:grpSpPr>
        <p:sp>
          <p:nvSpPr>
            <p:cNvPr id="2" name="SMARTInkShape-447"/>
            <p:cNvSpPr/>
            <p:nvPr/>
          </p:nvSpPr>
          <p:spPr>
            <a:xfrm>
              <a:off x="411804" y="930134"/>
              <a:ext cx="434239" cy="507547"/>
            </a:xfrm>
            <a:custGeom>
              <a:avLst/>
              <a:gdLst/>
              <a:ahLst/>
              <a:cxnLst/>
              <a:rect l="0" t="0" r="0" b="0"/>
              <a:pathLst>
                <a:path w="434239" h="507547">
                  <a:moveTo>
                    <a:pt x="79329" y="445038"/>
                  </a:moveTo>
                  <a:lnTo>
                    <a:pt x="84069" y="445038"/>
                  </a:lnTo>
                  <a:lnTo>
                    <a:pt x="89042" y="447684"/>
                  </a:lnTo>
                  <a:lnTo>
                    <a:pt x="91758" y="449778"/>
                  </a:lnTo>
                  <a:lnTo>
                    <a:pt x="100066" y="452106"/>
                  </a:lnTo>
                  <a:lnTo>
                    <a:pt x="143769" y="453859"/>
                  </a:lnTo>
                  <a:lnTo>
                    <a:pt x="187896" y="441529"/>
                  </a:lnTo>
                  <a:lnTo>
                    <a:pt x="231319" y="424463"/>
                  </a:lnTo>
                  <a:lnTo>
                    <a:pt x="275806" y="390918"/>
                  </a:lnTo>
                  <a:lnTo>
                    <a:pt x="320434" y="354298"/>
                  </a:lnTo>
                  <a:lnTo>
                    <a:pt x="350013" y="318745"/>
                  </a:lnTo>
                  <a:lnTo>
                    <a:pt x="380844" y="277179"/>
                  </a:lnTo>
                  <a:lnTo>
                    <a:pt x="406337" y="235271"/>
                  </a:lnTo>
                  <a:lnTo>
                    <a:pt x="419747" y="200543"/>
                  </a:lnTo>
                  <a:lnTo>
                    <a:pt x="432175" y="159389"/>
                  </a:lnTo>
                  <a:lnTo>
                    <a:pt x="434238" y="126686"/>
                  </a:lnTo>
                  <a:lnTo>
                    <a:pt x="426549" y="88466"/>
                  </a:lnTo>
                  <a:lnTo>
                    <a:pt x="420180" y="71257"/>
                  </a:lnTo>
                  <a:lnTo>
                    <a:pt x="404446" y="50412"/>
                  </a:lnTo>
                  <a:lnTo>
                    <a:pt x="364383" y="19555"/>
                  </a:lnTo>
                  <a:lnTo>
                    <a:pt x="338084" y="6319"/>
                  </a:lnTo>
                  <a:lnTo>
                    <a:pt x="295401" y="88"/>
                  </a:lnTo>
                  <a:lnTo>
                    <a:pt x="260539" y="0"/>
                  </a:lnTo>
                  <a:lnTo>
                    <a:pt x="225074" y="5817"/>
                  </a:lnTo>
                  <a:lnTo>
                    <a:pt x="188438" y="15809"/>
                  </a:lnTo>
                  <a:lnTo>
                    <a:pt x="147597" y="35747"/>
                  </a:lnTo>
                  <a:lnTo>
                    <a:pt x="110911" y="56648"/>
                  </a:lnTo>
                  <a:lnTo>
                    <a:pt x="71346" y="98260"/>
                  </a:lnTo>
                  <a:lnTo>
                    <a:pt x="46536" y="132937"/>
                  </a:lnTo>
                  <a:lnTo>
                    <a:pt x="26618" y="170993"/>
                  </a:lnTo>
                  <a:lnTo>
                    <a:pt x="10794" y="213688"/>
                  </a:lnTo>
                  <a:lnTo>
                    <a:pt x="2468" y="257758"/>
                  </a:lnTo>
                  <a:lnTo>
                    <a:pt x="0" y="299589"/>
                  </a:lnTo>
                  <a:lnTo>
                    <a:pt x="1915" y="339765"/>
                  </a:lnTo>
                  <a:lnTo>
                    <a:pt x="8766" y="377796"/>
                  </a:lnTo>
                  <a:lnTo>
                    <a:pt x="24711" y="422054"/>
                  </a:lnTo>
                  <a:lnTo>
                    <a:pt x="52795" y="464084"/>
                  </a:lnTo>
                  <a:lnTo>
                    <a:pt x="58663" y="472618"/>
                  </a:lnTo>
                  <a:lnTo>
                    <a:pt x="75766" y="484746"/>
                  </a:lnTo>
                  <a:lnTo>
                    <a:pt x="116379" y="502926"/>
                  </a:lnTo>
                  <a:lnTo>
                    <a:pt x="141837" y="5075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448"/>
            <p:cNvSpPr/>
            <p:nvPr/>
          </p:nvSpPr>
          <p:spPr>
            <a:xfrm>
              <a:off x="500221" y="1044928"/>
              <a:ext cx="249874" cy="223051"/>
            </a:xfrm>
            <a:custGeom>
              <a:avLst/>
              <a:gdLst/>
              <a:ahLst/>
              <a:cxnLst/>
              <a:rect l="0" t="0" r="0" b="0"/>
              <a:pathLst>
                <a:path w="249874" h="223051">
                  <a:moveTo>
                    <a:pt x="17701" y="62353"/>
                  </a:moveTo>
                  <a:lnTo>
                    <a:pt x="17701" y="54665"/>
                  </a:lnTo>
                  <a:lnTo>
                    <a:pt x="23838" y="46540"/>
                  </a:lnTo>
                  <a:lnTo>
                    <a:pt x="25389" y="41104"/>
                  </a:lnTo>
                  <a:lnTo>
                    <a:pt x="31371" y="35380"/>
                  </a:lnTo>
                  <a:lnTo>
                    <a:pt x="73264" y="8770"/>
                  </a:lnTo>
                  <a:lnTo>
                    <a:pt x="87081" y="2490"/>
                  </a:lnTo>
                  <a:lnTo>
                    <a:pt x="117542" y="0"/>
                  </a:lnTo>
                  <a:lnTo>
                    <a:pt x="124252" y="2560"/>
                  </a:lnTo>
                  <a:lnTo>
                    <a:pt x="127430" y="4632"/>
                  </a:lnTo>
                  <a:lnTo>
                    <a:pt x="129549" y="7005"/>
                  </a:lnTo>
                  <a:lnTo>
                    <a:pt x="140544" y="23764"/>
                  </a:lnTo>
                  <a:lnTo>
                    <a:pt x="146050" y="29658"/>
                  </a:lnTo>
                  <a:lnTo>
                    <a:pt x="149159" y="38231"/>
                  </a:lnTo>
                  <a:lnTo>
                    <a:pt x="149988" y="43295"/>
                  </a:lnTo>
                  <a:lnTo>
                    <a:pt x="148263" y="54214"/>
                  </a:lnTo>
                  <a:lnTo>
                    <a:pt x="130612" y="95142"/>
                  </a:lnTo>
                  <a:lnTo>
                    <a:pt x="117873" y="124062"/>
                  </a:lnTo>
                  <a:lnTo>
                    <a:pt x="74099" y="166792"/>
                  </a:lnTo>
                  <a:lnTo>
                    <a:pt x="33567" y="199126"/>
                  </a:lnTo>
                  <a:lnTo>
                    <a:pt x="21851" y="209263"/>
                  </a:lnTo>
                  <a:lnTo>
                    <a:pt x="0" y="222962"/>
                  </a:lnTo>
                  <a:lnTo>
                    <a:pt x="4629" y="223050"/>
                  </a:lnTo>
                  <a:lnTo>
                    <a:pt x="6010" y="222071"/>
                  </a:lnTo>
                  <a:lnTo>
                    <a:pt x="6930" y="220425"/>
                  </a:lnTo>
                  <a:lnTo>
                    <a:pt x="7544" y="218336"/>
                  </a:lnTo>
                  <a:lnTo>
                    <a:pt x="9937" y="216943"/>
                  </a:lnTo>
                  <a:lnTo>
                    <a:pt x="33521" y="214525"/>
                  </a:lnTo>
                  <a:lnTo>
                    <a:pt x="75303" y="214179"/>
                  </a:lnTo>
                  <a:lnTo>
                    <a:pt x="116457" y="214161"/>
                  </a:lnTo>
                  <a:lnTo>
                    <a:pt x="150759" y="213166"/>
                  </a:lnTo>
                  <a:lnTo>
                    <a:pt x="195147" y="206056"/>
                  </a:lnTo>
                  <a:lnTo>
                    <a:pt x="226613" y="204309"/>
                  </a:lnTo>
                  <a:lnTo>
                    <a:pt x="249873" y="196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78"/>
          <p:cNvGrpSpPr/>
          <p:nvPr/>
        </p:nvGrpSpPr>
        <p:grpSpPr>
          <a:xfrm>
            <a:off x="1098921" y="973336"/>
            <a:ext cx="1533013" cy="472564"/>
            <a:chOff x="1098921" y="973336"/>
            <a:chExt cx="1533013" cy="472564"/>
          </a:xfrm>
        </p:grpSpPr>
        <p:sp>
          <p:nvSpPr>
            <p:cNvPr id="5" name="SMARTInkShape-449"/>
            <p:cNvSpPr/>
            <p:nvPr/>
          </p:nvSpPr>
          <p:spPr>
            <a:xfrm>
              <a:off x="2205633" y="97333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50"/>
            <p:cNvSpPr/>
            <p:nvPr/>
          </p:nvSpPr>
          <p:spPr>
            <a:xfrm>
              <a:off x="2357438" y="1076934"/>
              <a:ext cx="274496" cy="368966"/>
            </a:xfrm>
            <a:custGeom>
              <a:avLst/>
              <a:gdLst/>
              <a:ahLst/>
              <a:cxnLst/>
              <a:rect l="0" t="0" r="0" b="0"/>
              <a:pathLst>
                <a:path w="274496" h="368966">
                  <a:moveTo>
                    <a:pt x="267890" y="39277"/>
                  </a:moveTo>
                  <a:lnTo>
                    <a:pt x="244335" y="63824"/>
                  </a:lnTo>
                  <a:lnTo>
                    <a:pt x="242265" y="67548"/>
                  </a:lnTo>
                  <a:lnTo>
                    <a:pt x="241877" y="70031"/>
                  </a:lnTo>
                  <a:lnTo>
                    <a:pt x="255552" y="54563"/>
                  </a:lnTo>
                  <a:lnTo>
                    <a:pt x="271590" y="29030"/>
                  </a:lnTo>
                  <a:lnTo>
                    <a:pt x="274495" y="20502"/>
                  </a:lnTo>
                  <a:lnTo>
                    <a:pt x="274278" y="16838"/>
                  </a:lnTo>
                  <a:lnTo>
                    <a:pt x="271390" y="10122"/>
                  </a:lnTo>
                  <a:lnTo>
                    <a:pt x="261509" y="3829"/>
                  </a:lnTo>
                  <a:lnTo>
                    <a:pt x="254706" y="763"/>
                  </a:lnTo>
                  <a:lnTo>
                    <a:pt x="241856" y="0"/>
                  </a:lnTo>
                  <a:lnTo>
                    <a:pt x="235651" y="1186"/>
                  </a:lnTo>
                  <a:lnTo>
                    <a:pt x="197007" y="28962"/>
                  </a:lnTo>
                  <a:lnTo>
                    <a:pt x="170033" y="50260"/>
                  </a:lnTo>
                  <a:lnTo>
                    <a:pt x="132070" y="84975"/>
                  </a:lnTo>
                  <a:lnTo>
                    <a:pt x="128726" y="85617"/>
                  </a:lnTo>
                  <a:lnTo>
                    <a:pt x="128481" y="81084"/>
                  </a:lnTo>
                  <a:lnTo>
                    <a:pt x="130524" y="69764"/>
                  </a:lnTo>
                  <a:lnTo>
                    <a:pt x="129680" y="69524"/>
                  </a:lnTo>
                  <a:lnTo>
                    <a:pt x="121196" y="83396"/>
                  </a:lnTo>
                  <a:lnTo>
                    <a:pt x="117600" y="94793"/>
                  </a:lnTo>
                  <a:lnTo>
                    <a:pt x="132633" y="103969"/>
                  </a:lnTo>
                  <a:lnTo>
                    <a:pt x="154198" y="111685"/>
                  </a:lnTo>
                  <a:lnTo>
                    <a:pt x="167089" y="111807"/>
                  </a:lnTo>
                  <a:lnTo>
                    <a:pt x="164971" y="113427"/>
                  </a:lnTo>
                  <a:lnTo>
                    <a:pt x="142476" y="123204"/>
                  </a:lnTo>
                  <a:lnTo>
                    <a:pt x="142609" y="124994"/>
                  </a:lnTo>
                  <a:lnTo>
                    <a:pt x="145674" y="126187"/>
                  </a:lnTo>
                  <a:lnTo>
                    <a:pt x="154371" y="124867"/>
                  </a:lnTo>
                  <a:lnTo>
                    <a:pt x="163859" y="120973"/>
                  </a:lnTo>
                  <a:lnTo>
                    <a:pt x="196556" y="94514"/>
                  </a:lnTo>
                  <a:lnTo>
                    <a:pt x="239468" y="57354"/>
                  </a:lnTo>
                  <a:lnTo>
                    <a:pt x="240012" y="57281"/>
                  </a:lnTo>
                  <a:lnTo>
                    <a:pt x="231518" y="66440"/>
                  </a:lnTo>
                  <a:lnTo>
                    <a:pt x="254258" y="43976"/>
                  </a:lnTo>
                  <a:lnTo>
                    <a:pt x="255826" y="43402"/>
                  </a:lnTo>
                  <a:lnTo>
                    <a:pt x="256870" y="44011"/>
                  </a:lnTo>
                  <a:lnTo>
                    <a:pt x="257567" y="45410"/>
                  </a:lnTo>
                  <a:lnTo>
                    <a:pt x="258685" y="57760"/>
                  </a:lnTo>
                  <a:lnTo>
                    <a:pt x="258924" y="101671"/>
                  </a:lnTo>
                  <a:lnTo>
                    <a:pt x="258955" y="143772"/>
                  </a:lnTo>
                  <a:lnTo>
                    <a:pt x="254219" y="179201"/>
                  </a:lnTo>
                  <a:lnTo>
                    <a:pt x="249866" y="217288"/>
                  </a:lnTo>
                  <a:lnTo>
                    <a:pt x="240481" y="253474"/>
                  </a:lnTo>
                  <a:lnTo>
                    <a:pt x="226696" y="285636"/>
                  </a:lnTo>
                  <a:lnTo>
                    <a:pt x="200111" y="326727"/>
                  </a:lnTo>
                  <a:lnTo>
                    <a:pt x="177031" y="347579"/>
                  </a:lnTo>
                  <a:lnTo>
                    <a:pt x="151341" y="361585"/>
                  </a:lnTo>
                  <a:lnTo>
                    <a:pt x="110657" y="367278"/>
                  </a:lnTo>
                  <a:lnTo>
                    <a:pt x="75120" y="368965"/>
                  </a:lnTo>
                  <a:lnTo>
                    <a:pt x="36258" y="355244"/>
                  </a:lnTo>
                  <a:lnTo>
                    <a:pt x="0" y="333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51"/>
            <p:cNvSpPr/>
            <p:nvPr/>
          </p:nvSpPr>
          <p:spPr>
            <a:xfrm>
              <a:off x="2286003" y="1089422"/>
              <a:ext cx="214311" cy="151637"/>
            </a:xfrm>
            <a:custGeom>
              <a:avLst/>
              <a:gdLst/>
              <a:ahLst/>
              <a:cxnLst/>
              <a:rect l="0" t="0" r="0" b="0"/>
              <a:pathLst>
                <a:path w="214311" h="151637">
                  <a:moveTo>
                    <a:pt x="8927" y="0"/>
                  </a:moveTo>
                  <a:lnTo>
                    <a:pt x="4186" y="4740"/>
                  </a:lnTo>
                  <a:lnTo>
                    <a:pt x="1859" y="9714"/>
                  </a:lnTo>
                  <a:lnTo>
                    <a:pt x="29" y="47316"/>
                  </a:lnTo>
                  <a:lnTo>
                    <a:pt x="0" y="86032"/>
                  </a:lnTo>
                  <a:lnTo>
                    <a:pt x="8099" y="126983"/>
                  </a:lnTo>
                  <a:lnTo>
                    <a:pt x="8924" y="151636"/>
                  </a:lnTo>
                  <a:lnTo>
                    <a:pt x="9919" y="111902"/>
                  </a:lnTo>
                  <a:lnTo>
                    <a:pt x="24158" y="71148"/>
                  </a:lnTo>
                  <a:lnTo>
                    <a:pt x="35785" y="47825"/>
                  </a:lnTo>
                  <a:lnTo>
                    <a:pt x="56556" y="16310"/>
                  </a:lnTo>
                  <a:lnTo>
                    <a:pt x="62507" y="12210"/>
                  </a:lnTo>
                  <a:lnTo>
                    <a:pt x="68459" y="9395"/>
                  </a:lnTo>
                  <a:lnTo>
                    <a:pt x="74411" y="4837"/>
                  </a:lnTo>
                  <a:lnTo>
                    <a:pt x="77388" y="4217"/>
                  </a:lnTo>
                  <a:lnTo>
                    <a:pt x="80365" y="4796"/>
                  </a:lnTo>
                  <a:lnTo>
                    <a:pt x="86318" y="7092"/>
                  </a:lnTo>
                  <a:lnTo>
                    <a:pt x="92270" y="8113"/>
                  </a:lnTo>
                  <a:lnTo>
                    <a:pt x="98224" y="13858"/>
                  </a:lnTo>
                  <a:lnTo>
                    <a:pt x="112114" y="33207"/>
                  </a:lnTo>
                  <a:lnTo>
                    <a:pt x="122117" y="75331"/>
                  </a:lnTo>
                  <a:lnTo>
                    <a:pt x="125147" y="91553"/>
                  </a:lnTo>
                  <a:lnTo>
                    <a:pt x="131911" y="106426"/>
                  </a:lnTo>
                  <a:lnTo>
                    <a:pt x="132588" y="109646"/>
                  </a:lnTo>
                  <a:lnTo>
                    <a:pt x="138632" y="115869"/>
                  </a:lnTo>
                  <a:lnTo>
                    <a:pt x="158681" y="127949"/>
                  </a:lnTo>
                  <a:lnTo>
                    <a:pt x="175889" y="132169"/>
                  </a:lnTo>
                  <a:lnTo>
                    <a:pt x="214310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52"/>
            <p:cNvSpPr/>
            <p:nvPr/>
          </p:nvSpPr>
          <p:spPr>
            <a:xfrm>
              <a:off x="2160984" y="1071563"/>
              <a:ext cx="17861" cy="169665"/>
            </a:xfrm>
            <a:custGeom>
              <a:avLst/>
              <a:gdLst/>
              <a:ahLst/>
              <a:cxnLst/>
              <a:rect l="0" t="0" r="0" b="0"/>
              <a:pathLst>
                <a:path w="17861" h="169665">
                  <a:moveTo>
                    <a:pt x="0" y="0"/>
                  </a:moveTo>
                  <a:lnTo>
                    <a:pt x="0" y="13302"/>
                  </a:lnTo>
                  <a:lnTo>
                    <a:pt x="2646" y="18479"/>
                  </a:lnTo>
                  <a:lnTo>
                    <a:pt x="4741" y="21249"/>
                  </a:lnTo>
                  <a:lnTo>
                    <a:pt x="7068" y="29618"/>
                  </a:lnTo>
                  <a:lnTo>
                    <a:pt x="11412" y="62756"/>
                  </a:lnTo>
                  <a:lnTo>
                    <a:pt x="15950" y="80440"/>
                  </a:lnTo>
                  <a:lnTo>
                    <a:pt x="17748" y="122043"/>
                  </a:lnTo>
                  <a:lnTo>
                    <a:pt x="17850" y="145329"/>
                  </a:lnTo>
                  <a:lnTo>
                    <a:pt x="15210" y="151572"/>
                  </a:lnTo>
                  <a:lnTo>
                    <a:pt x="13116" y="154626"/>
                  </a:lnTo>
                  <a:lnTo>
                    <a:pt x="12713" y="156662"/>
                  </a:lnTo>
                  <a:lnTo>
                    <a:pt x="13437" y="158019"/>
                  </a:lnTo>
                  <a:lnTo>
                    <a:pt x="14911" y="158924"/>
                  </a:lnTo>
                  <a:lnTo>
                    <a:pt x="15894" y="160520"/>
                  </a:lnTo>
                  <a:lnTo>
                    <a:pt x="17860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53"/>
            <p:cNvSpPr/>
            <p:nvPr/>
          </p:nvSpPr>
          <p:spPr>
            <a:xfrm>
              <a:off x="1911321" y="1080492"/>
              <a:ext cx="142508" cy="169129"/>
            </a:xfrm>
            <a:custGeom>
              <a:avLst/>
              <a:gdLst/>
              <a:ahLst/>
              <a:cxnLst/>
              <a:rect l="0" t="0" r="0" b="0"/>
              <a:pathLst>
                <a:path w="142508" h="169129">
                  <a:moveTo>
                    <a:pt x="8562" y="0"/>
                  </a:moveTo>
                  <a:lnTo>
                    <a:pt x="8562" y="39902"/>
                  </a:lnTo>
                  <a:lnTo>
                    <a:pt x="8562" y="80657"/>
                  </a:lnTo>
                  <a:lnTo>
                    <a:pt x="8562" y="124859"/>
                  </a:lnTo>
                  <a:lnTo>
                    <a:pt x="8562" y="167854"/>
                  </a:lnTo>
                  <a:lnTo>
                    <a:pt x="7570" y="168457"/>
                  </a:lnTo>
                  <a:lnTo>
                    <a:pt x="3821" y="169128"/>
                  </a:lnTo>
                  <a:lnTo>
                    <a:pt x="2425" y="168315"/>
                  </a:lnTo>
                  <a:lnTo>
                    <a:pt x="1494" y="166780"/>
                  </a:lnTo>
                  <a:lnTo>
                    <a:pt x="184" y="159880"/>
                  </a:lnTo>
                  <a:lnTo>
                    <a:pt x="0" y="157188"/>
                  </a:lnTo>
                  <a:lnTo>
                    <a:pt x="10670" y="115832"/>
                  </a:lnTo>
                  <a:lnTo>
                    <a:pt x="23722" y="79158"/>
                  </a:lnTo>
                  <a:lnTo>
                    <a:pt x="35406" y="49701"/>
                  </a:lnTo>
                  <a:lnTo>
                    <a:pt x="63879" y="16420"/>
                  </a:lnTo>
                  <a:lnTo>
                    <a:pt x="78420" y="6409"/>
                  </a:lnTo>
                  <a:lnTo>
                    <a:pt x="90556" y="1899"/>
                  </a:lnTo>
                  <a:lnTo>
                    <a:pt x="105176" y="563"/>
                  </a:lnTo>
                  <a:lnTo>
                    <a:pt x="113678" y="2896"/>
                  </a:lnTo>
                  <a:lnTo>
                    <a:pt x="127221" y="12478"/>
                  </a:lnTo>
                  <a:lnTo>
                    <a:pt x="136435" y="25746"/>
                  </a:lnTo>
                  <a:lnTo>
                    <a:pt x="140708" y="37504"/>
                  </a:lnTo>
                  <a:lnTo>
                    <a:pt x="142437" y="81863"/>
                  </a:lnTo>
                  <a:lnTo>
                    <a:pt x="142504" y="121914"/>
                  </a:lnTo>
                  <a:lnTo>
                    <a:pt x="142507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54"/>
            <p:cNvSpPr/>
            <p:nvPr/>
          </p:nvSpPr>
          <p:spPr>
            <a:xfrm>
              <a:off x="1789723" y="1026914"/>
              <a:ext cx="5145" cy="1"/>
            </a:xfrm>
            <a:custGeom>
              <a:avLst/>
              <a:gdLst/>
              <a:ahLst/>
              <a:cxnLst/>
              <a:rect l="0" t="0" r="0" b="0"/>
              <a:pathLst>
                <a:path w="5145" h="1">
                  <a:moveTo>
                    <a:pt x="5144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55"/>
            <p:cNvSpPr/>
            <p:nvPr/>
          </p:nvSpPr>
          <p:spPr>
            <a:xfrm>
              <a:off x="1794867" y="1116211"/>
              <a:ext cx="26790" cy="133946"/>
            </a:xfrm>
            <a:custGeom>
              <a:avLst/>
              <a:gdLst/>
              <a:ahLst/>
              <a:cxnLst/>
              <a:rect l="0" t="0" r="0" b="0"/>
              <a:pathLst>
                <a:path w="26790" h="133946">
                  <a:moveTo>
                    <a:pt x="0" y="0"/>
                  </a:moveTo>
                  <a:lnTo>
                    <a:pt x="0" y="43213"/>
                  </a:lnTo>
                  <a:lnTo>
                    <a:pt x="0" y="86711"/>
                  </a:lnTo>
                  <a:lnTo>
                    <a:pt x="992" y="95093"/>
                  </a:lnTo>
                  <a:lnTo>
                    <a:pt x="9095" y="120118"/>
                  </a:lnTo>
                  <a:lnTo>
                    <a:pt x="11024" y="121751"/>
                  </a:lnTo>
                  <a:lnTo>
                    <a:pt x="15814" y="124557"/>
                  </a:lnTo>
                  <a:lnTo>
                    <a:pt x="26789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56"/>
            <p:cNvSpPr/>
            <p:nvPr/>
          </p:nvSpPr>
          <p:spPr>
            <a:xfrm>
              <a:off x="1509117" y="1134070"/>
              <a:ext cx="258962" cy="26790"/>
            </a:xfrm>
            <a:custGeom>
              <a:avLst/>
              <a:gdLst/>
              <a:ahLst/>
              <a:cxnLst/>
              <a:rect l="0" t="0" r="0" b="0"/>
              <a:pathLst>
                <a:path w="258962" h="26790">
                  <a:moveTo>
                    <a:pt x="0" y="26789"/>
                  </a:moveTo>
                  <a:lnTo>
                    <a:pt x="0" y="18227"/>
                  </a:lnTo>
                  <a:lnTo>
                    <a:pt x="38829" y="15228"/>
                  </a:lnTo>
                  <a:lnTo>
                    <a:pt x="80777" y="9759"/>
                  </a:lnTo>
                  <a:lnTo>
                    <a:pt x="125070" y="9039"/>
                  </a:lnTo>
                  <a:lnTo>
                    <a:pt x="165890" y="8952"/>
                  </a:lnTo>
                  <a:lnTo>
                    <a:pt x="206258" y="8933"/>
                  </a:lnTo>
                  <a:lnTo>
                    <a:pt x="249049" y="552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57"/>
            <p:cNvSpPr/>
            <p:nvPr/>
          </p:nvSpPr>
          <p:spPr>
            <a:xfrm>
              <a:off x="1571790" y="982385"/>
              <a:ext cx="133781" cy="303491"/>
            </a:xfrm>
            <a:custGeom>
              <a:avLst/>
              <a:gdLst/>
              <a:ahLst/>
              <a:cxnLst/>
              <a:rect l="0" t="0" r="0" b="0"/>
              <a:pathLst>
                <a:path w="133781" h="303491">
                  <a:moveTo>
                    <a:pt x="133780" y="35599"/>
                  </a:moveTo>
                  <a:lnTo>
                    <a:pt x="133780" y="13476"/>
                  </a:lnTo>
                  <a:lnTo>
                    <a:pt x="132788" y="11921"/>
                  </a:lnTo>
                  <a:lnTo>
                    <a:pt x="131135" y="10884"/>
                  </a:lnTo>
                  <a:lnTo>
                    <a:pt x="129040" y="10193"/>
                  </a:lnTo>
                  <a:lnTo>
                    <a:pt x="115689" y="1925"/>
                  </a:lnTo>
                  <a:lnTo>
                    <a:pt x="90331" y="0"/>
                  </a:lnTo>
                  <a:lnTo>
                    <a:pt x="56233" y="7580"/>
                  </a:lnTo>
                  <a:lnTo>
                    <a:pt x="51325" y="9974"/>
                  </a:lnTo>
                  <a:lnTo>
                    <a:pt x="19782" y="37878"/>
                  </a:lnTo>
                  <a:lnTo>
                    <a:pt x="6201" y="59862"/>
                  </a:lnTo>
                  <a:lnTo>
                    <a:pt x="1721" y="77405"/>
                  </a:lnTo>
                  <a:lnTo>
                    <a:pt x="0" y="117742"/>
                  </a:lnTo>
                  <a:lnTo>
                    <a:pt x="7538" y="157272"/>
                  </a:lnTo>
                  <a:lnTo>
                    <a:pt x="21086" y="201014"/>
                  </a:lnTo>
                  <a:lnTo>
                    <a:pt x="25895" y="231885"/>
                  </a:lnTo>
                  <a:lnTo>
                    <a:pt x="27292" y="243884"/>
                  </a:lnTo>
                  <a:lnTo>
                    <a:pt x="34270" y="273715"/>
                  </a:lnTo>
                  <a:lnTo>
                    <a:pt x="32337" y="282980"/>
                  </a:lnTo>
                  <a:lnTo>
                    <a:pt x="28317" y="293775"/>
                  </a:lnTo>
                  <a:lnTo>
                    <a:pt x="26624" y="303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58"/>
            <p:cNvSpPr/>
            <p:nvPr/>
          </p:nvSpPr>
          <p:spPr>
            <a:xfrm>
              <a:off x="1335868" y="1081024"/>
              <a:ext cx="137531" cy="177527"/>
            </a:xfrm>
            <a:custGeom>
              <a:avLst/>
              <a:gdLst/>
              <a:ahLst/>
              <a:cxnLst/>
              <a:rect l="0" t="0" r="0" b="0"/>
              <a:pathLst>
                <a:path w="137531" h="177527">
                  <a:moveTo>
                    <a:pt x="12515" y="115554"/>
                  </a:moveTo>
                  <a:lnTo>
                    <a:pt x="42134" y="88581"/>
                  </a:lnTo>
                  <a:lnTo>
                    <a:pt x="86047" y="64945"/>
                  </a:lnTo>
                  <a:lnTo>
                    <a:pt x="104280" y="50069"/>
                  </a:lnTo>
                  <a:lnTo>
                    <a:pt x="107870" y="41470"/>
                  </a:lnTo>
                  <a:lnTo>
                    <a:pt x="110573" y="14719"/>
                  </a:lnTo>
                  <a:lnTo>
                    <a:pt x="108021" y="8561"/>
                  </a:lnTo>
                  <a:lnTo>
                    <a:pt x="105951" y="5530"/>
                  </a:lnTo>
                  <a:lnTo>
                    <a:pt x="101006" y="2162"/>
                  </a:lnTo>
                  <a:lnTo>
                    <a:pt x="94487" y="0"/>
                  </a:lnTo>
                  <a:lnTo>
                    <a:pt x="79933" y="6702"/>
                  </a:lnTo>
                  <a:lnTo>
                    <a:pt x="58631" y="25213"/>
                  </a:lnTo>
                  <a:lnTo>
                    <a:pt x="27474" y="66058"/>
                  </a:lnTo>
                  <a:lnTo>
                    <a:pt x="6830" y="108783"/>
                  </a:lnTo>
                  <a:lnTo>
                    <a:pt x="728" y="121144"/>
                  </a:lnTo>
                  <a:lnTo>
                    <a:pt x="0" y="133252"/>
                  </a:lnTo>
                  <a:lnTo>
                    <a:pt x="2984" y="144256"/>
                  </a:lnTo>
                  <a:lnTo>
                    <a:pt x="12984" y="159404"/>
                  </a:lnTo>
                  <a:lnTo>
                    <a:pt x="24514" y="171951"/>
                  </a:lnTo>
                  <a:lnTo>
                    <a:pt x="35707" y="175346"/>
                  </a:lnTo>
                  <a:lnTo>
                    <a:pt x="62406" y="177526"/>
                  </a:lnTo>
                  <a:lnTo>
                    <a:pt x="102502" y="168278"/>
                  </a:lnTo>
                  <a:lnTo>
                    <a:pt x="123514" y="159949"/>
                  </a:lnTo>
                  <a:lnTo>
                    <a:pt x="137530" y="1512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59"/>
            <p:cNvSpPr/>
            <p:nvPr/>
          </p:nvSpPr>
          <p:spPr>
            <a:xfrm>
              <a:off x="1098921" y="1000506"/>
              <a:ext cx="258393" cy="284833"/>
            </a:xfrm>
            <a:custGeom>
              <a:avLst/>
              <a:gdLst/>
              <a:ahLst/>
              <a:cxnLst/>
              <a:rect l="0" t="0" r="0" b="0"/>
              <a:pathLst>
                <a:path w="258393" h="284833">
                  <a:moveTo>
                    <a:pt x="35149" y="26408"/>
                  </a:moveTo>
                  <a:lnTo>
                    <a:pt x="35149" y="31148"/>
                  </a:lnTo>
                  <a:lnTo>
                    <a:pt x="32504" y="36122"/>
                  </a:lnTo>
                  <a:lnTo>
                    <a:pt x="30409" y="38837"/>
                  </a:lnTo>
                  <a:lnTo>
                    <a:pt x="28082" y="47146"/>
                  </a:lnTo>
                  <a:lnTo>
                    <a:pt x="21588" y="90848"/>
                  </a:lnTo>
                  <a:lnTo>
                    <a:pt x="17147" y="131153"/>
                  </a:lnTo>
                  <a:lnTo>
                    <a:pt x="10390" y="168807"/>
                  </a:lnTo>
                  <a:lnTo>
                    <a:pt x="8627" y="212877"/>
                  </a:lnTo>
                  <a:lnTo>
                    <a:pt x="9376" y="251281"/>
                  </a:lnTo>
                  <a:lnTo>
                    <a:pt x="16052" y="269917"/>
                  </a:lnTo>
                  <a:lnTo>
                    <a:pt x="17258" y="284832"/>
                  </a:lnTo>
                  <a:lnTo>
                    <a:pt x="17290" y="243124"/>
                  </a:lnTo>
                  <a:lnTo>
                    <a:pt x="17290" y="204142"/>
                  </a:lnTo>
                  <a:lnTo>
                    <a:pt x="17290" y="160240"/>
                  </a:lnTo>
                  <a:lnTo>
                    <a:pt x="17290" y="115690"/>
                  </a:lnTo>
                  <a:lnTo>
                    <a:pt x="24358" y="78122"/>
                  </a:lnTo>
                  <a:lnTo>
                    <a:pt x="24978" y="69814"/>
                  </a:lnTo>
                  <a:lnTo>
                    <a:pt x="30960" y="55291"/>
                  </a:lnTo>
                  <a:lnTo>
                    <a:pt x="50473" y="24699"/>
                  </a:lnTo>
                  <a:lnTo>
                    <a:pt x="60481" y="16388"/>
                  </a:lnTo>
                  <a:lnTo>
                    <a:pt x="89211" y="3960"/>
                  </a:lnTo>
                  <a:lnTo>
                    <a:pt x="133341" y="0"/>
                  </a:lnTo>
                  <a:lnTo>
                    <a:pt x="152327" y="724"/>
                  </a:lnTo>
                  <a:lnTo>
                    <a:pt x="160981" y="4410"/>
                  </a:lnTo>
                  <a:lnTo>
                    <a:pt x="180811" y="20614"/>
                  </a:lnTo>
                  <a:lnTo>
                    <a:pt x="184224" y="26479"/>
                  </a:lnTo>
                  <a:lnTo>
                    <a:pt x="186145" y="38005"/>
                  </a:lnTo>
                  <a:lnTo>
                    <a:pt x="185602" y="48429"/>
                  </a:lnTo>
                  <a:lnTo>
                    <a:pt x="182054" y="59677"/>
                  </a:lnTo>
                  <a:lnTo>
                    <a:pt x="174524" y="68645"/>
                  </a:lnTo>
                  <a:lnTo>
                    <a:pt x="136148" y="104180"/>
                  </a:lnTo>
                  <a:lnTo>
                    <a:pt x="96846" y="126547"/>
                  </a:lnTo>
                  <a:lnTo>
                    <a:pt x="53721" y="150808"/>
                  </a:lnTo>
                  <a:lnTo>
                    <a:pt x="9163" y="175551"/>
                  </a:lnTo>
                  <a:lnTo>
                    <a:pt x="1353" y="177687"/>
                  </a:lnTo>
                  <a:lnTo>
                    <a:pt x="712" y="178854"/>
                  </a:lnTo>
                  <a:lnTo>
                    <a:pt x="0" y="182797"/>
                  </a:lnTo>
                  <a:lnTo>
                    <a:pt x="802" y="184246"/>
                  </a:lnTo>
                  <a:lnTo>
                    <a:pt x="2330" y="185211"/>
                  </a:lnTo>
                  <a:lnTo>
                    <a:pt x="7664" y="186284"/>
                  </a:lnTo>
                  <a:lnTo>
                    <a:pt x="44387" y="189738"/>
                  </a:lnTo>
                  <a:lnTo>
                    <a:pt x="64675" y="194195"/>
                  </a:lnTo>
                  <a:lnTo>
                    <a:pt x="106947" y="201962"/>
                  </a:lnTo>
                  <a:lnTo>
                    <a:pt x="151283" y="204601"/>
                  </a:lnTo>
                  <a:lnTo>
                    <a:pt x="179834" y="212052"/>
                  </a:lnTo>
                  <a:lnTo>
                    <a:pt x="204583" y="220432"/>
                  </a:lnTo>
                  <a:lnTo>
                    <a:pt x="222604" y="224787"/>
                  </a:lnTo>
                  <a:lnTo>
                    <a:pt x="248672" y="233822"/>
                  </a:lnTo>
                  <a:lnTo>
                    <a:pt x="258392" y="2407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79"/>
          <p:cNvGrpSpPr/>
          <p:nvPr/>
        </p:nvGrpSpPr>
        <p:grpSpPr>
          <a:xfrm>
            <a:off x="3009305" y="798527"/>
            <a:ext cx="1884165" cy="398052"/>
            <a:chOff x="3009305" y="798527"/>
            <a:chExt cx="1884165" cy="398052"/>
          </a:xfrm>
        </p:grpSpPr>
        <p:sp>
          <p:nvSpPr>
            <p:cNvPr id="17" name="SMARTInkShape-460"/>
            <p:cNvSpPr/>
            <p:nvPr/>
          </p:nvSpPr>
          <p:spPr>
            <a:xfrm>
              <a:off x="4598789" y="875681"/>
              <a:ext cx="294681" cy="169093"/>
            </a:xfrm>
            <a:custGeom>
              <a:avLst/>
              <a:gdLst/>
              <a:ahLst/>
              <a:cxnLst/>
              <a:rect l="0" t="0" r="0" b="0"/>
              <a:pathLst>
                <a:path w="294681" h="169093">
                  <a:moveTo>
                    <a:pt x="0" y="17288"/>
                  </a:moveTo>
                  <a:lnTo>
                    <a:pt x="8562" y="25850"/>
                  </a:lnTo>
                  <a:lnTo>
                    <a:pt x="8821" y="30849"/>
                  </a:lnTo>
                  <a:lnTo>
                    <a:pt x="11527" y="35883"/>
                  </a:lnTo>
                  <a:lnTo>
                    <a:pt x="13638" y="38614"/>
                  </a:lnTo>
                  <a:lnTo>
                    <a:pt x="15983" y="46941"/>
                  </a:lnTo>
                  <a:lnTo>
                    <a:pt x="17811" y="90662"/>
                  </a:lnTo>
                  <a:lnTo>
                    <a:pt x="17858" y="132640"/>
                  </a:lnTo>
                  <a:lnTo>
                    <a:pt x="17859" y="135861"/>
                  </a:lnTo>
                  <a:lnTo>
                    <a:pt x="16866" y="138009"/>
                  </a:lnTo>
                  <a:lnTo>
                    <a:pt x="15213" y="139440"/>
                  </a:lnTo>
                  <a:lnTo>
                    <a:pt x="13119" y="140395"/>
                  </a:lnTo>
                  <a:lnTo>
                    <a:pt x="11722" y="142023"/>
                  </a:lnTo>
                  <a:lnTo>
                    <a:pt x="9757" y="147071"/>
                  </a:lnTo>
                  <a:lnTo>
                    <a:pt x="9482" y="146474"/>
                  </a:lnTo>
                  <a:lnTo>
                    <a:pt x="9038" y="143127"/>
                  </a:lnTo>
                  <a:lnTo>
                    <a:pt x="15088" y="135337"/>
                  </a:lnTo>
                  <a:lnTo>
                    <a:pt x="18030" y="127120"/>
                  </a:lnTo>
                  <a:lnTo>
                    <a:pt x="23753" y="117410"/>
                  </a:lnTo>
                  <a:lnTo>
                    <a:pt x="31130" y="91167"/>
                  </a:lnTo>
                  <a:lnTo>
                    <a:pt x="55433" y="48248"/>
                  </a:lnTo>
                  <a:lnTo>
                    <a:pt x="74316" y="19128"/>
                  </a:lnTo>
                  <a:lnTo>
                    <a:pt x="78317" y="15538"/>
                  </a:lnTo>
                  <a:lnTo>
                    <a:pt x="88055" y="11549"/>
                  </a:lnTo>
                  <a:lnTo>
                    <a:pt x="122989" y="8483"/>
                  </a:lnTo>
                  <a:lnTo>
                    <a:pt x="126641" y="8441"/>
                  </a:lnTo>
                  <a:lnTo>
                    <a:pt x="130068" y="10398"/>
                  </a:lnTo>
                  <a:lnTo>
                    <a:pt x="139632" y="22633"/>
                  </a:lnTo>
                  <a:lnTo>
                    <a:pt x="147757" y="38825"/>
                  </a:lnTo>
                  <a:lnTo>
                    <a:pt x="151568" y="79837"/>
                  </a:lnTo>
                  <a:lnTo>
                    <a:pt x="150707" y="91720"/>
                  </a:lnTo>
                  <a:lnTo>
                    <a:pt x="143239" y="134587"/>
                  </a:lnTo>
                  <a:lnTo>
                    <a:pt x="142878" y="151065"/>
                  </a:lnTo>
                  <a:lnTo>
                    <a:pt x="142875" y="138789"/>
                  </a:lnTo>
                  <a:lnTo>
                    <a:pt x="160966" y="97402"/>
                  </a:lnTo>
                  <a:lnTo>
                    <a:pt x="185682" y="54846"/>
                  </a:lnTo>
                  <a:lnTo>
                    <a:pt x="211264" y="12582"/>
                  </a:lnTo>
                  <a:lnTo>
                    <a:pt x="220244" y="3767"/>
                  </a:lnTo>
                  <a:lnTo>
                    <a:pt x="226210" y="1357"/>
                  </a:lnTo>
                  <a:lnTo>
                    <a:pt x="235145" y="0"/>
                  </a:lnTo>
                  <a:lnTo>
                    <a:pt x="241100" y="2328"/>
                  </a:lnTo>
                  <a:lnTo>
                    <a:pt x="248267" y="7167"/>
                  </a:lnTo>
                  <a:lnTo>
                    <a:pt x="264167" y="32614"/>
                  </a:lnTo>
                  <a:lnTo>
                    <a:pt x="267400" y="59410"/>
                  </a:lnTo>
                  <a:lnTo>
                    <a:pt x="268786" y="82861"/>
                  </a:lnTo>
                  <a:lnTo>
                    <a:pt x="279301" y="126859"/>
                  </a:lnTo>
                  <a:lnTo>
                    <a:pt x="287830" y="150661"/>
                  </a:lnTo>
                  <a:lnTo>
                    <a:pt x="291635" y="156932"/>
                  </a:lnTo>
                  <a:lnTo>
                    <a:pt x="294680" y="169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61"/>
            <p:cNvSpPr/>
            <p:nvPr/>
          </p:nvSpPr>
          <p:spPr>
            <a:xfrm>
              <a:off x="4384477" y="857250"/>
              <a:ext cx="151794" cy="158926"/>
            </a:xfrm>
            <a:custGeom>
              <a:avLst/>
              <a:gdLst/>
              <a:ahLst/>
              <a:cxnLst/>
              <a:rect l="0" t="0" r="0" b="0"/>
              <a:pathLst>
                <a:path w="151794" h="158926">
                  <a:moveTo>
                    <a:pt x="0" y="0"/>
                  </a:moveTo>
                  <a:lnTo>
                    <a:pt x="0" y="39953"/>
                  </a:lnTo>
                  <a:lnTo>
                    <a:pt x="992" y="74524"/>
                  </a:lnTo>
                  <a:lnTo>
                    <a:pt x="11024" y="116092"/>
                  </a:lnTo>
                  <a:lnTo>
                    <a:pt x="18479" y="131301"/>
                  </a:lnTo>
                  <a:lnTo>
                    <a:pt x="38731" y="154627"/>
                  </a:lnTo>
                  <a:lnTo>
                    <a:pt x="44664" y="158020"/>
                  </a:lnTo>
                  <a:lnTo>
                    <a:pt x="47635" y="158925"/>
                  </a:lnTo>
                  <a:lnTo>
                    <a:pt x="56228" y="157284"/>
                  </a:lnTo>
                  <a:lnTo>
                    <a:pt x="87716" y="147385"/>
                  </a:lnTo>
                  <a:lnTo>
                    <a:pt x="96201" y="139588"/>
                  </a:lnTo>
                  <a:lnTo>
                    <a:pt x="104271" y="130500"/>
                  </a:lnTo>
                  <a:lnTo>
                    <a:pt x="118979" y="118813"/>
                  </a:lnTo>
                  <a:lnTo>
                    <a:pt x="136518" y="91849"/>
                  </a:lnTo>
                  <a:lnTo>
                    <a:pt x="149694" y="47278"/>
                  </a:lnTo>
                  <a:lnTo>
                    <a:pt x="151793" y="19269"/>
                  </a:lnTo>
                  <a:lnTo>
                    <a:pt x="150805" y="18799"/>
                  </a:lnTo>
                  <a:lnTo>
                    <a:pt x="142875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62"/>
            <p:cNvSpPr/>
            <p:nvPr/>
          </p:nvSpPr>
          <p:spPr>
            <a:xfrm>
              <a:off x="4170164" y="870393"/>
              <a:ext cx="133946" cy="147058"/>
            </a:xfrm>
            <a:custGeom>
              <a:avLst/>
              <a:gdLst/>
              <a:ahLst/>
              <a:cxnLst/>
              <a:rect l="0" t="0" r="0" b="0"/>
              <a:pathLst>
                <a:path w="133946" h="147058">
                  <a:moveTo>
                    <a:pt x="0" y="120802"/>
                  </a:moveTo>
                  <a:lnTo>
                    <a:pt x="4740" y="120802"/>
                  </a:lnTo>
                  <a:lnTo>
                    <a:pt x="6137" y="119810"/>
                  </a:lnTo>
                  <a:lnTo>
                    <a:pt x="7068" y="118156"/>
                  </a:lnTo>
                  <a:lnTo>
                    <a:pt x="7689" y="116062"/>
                  </a:lnTo>
                  <a:lnTo>
                    <a:pt x="10087" y="114665"/>
                  </a:lnTo>
                  <a:lnTo>
                    <a:pt x="50879" y="99553"/>
                  </a:lnTo>
                  <a:lnTo>
                    <a:pt x="73336" y="82383"/>
                  </a:lnTo>
                  <a:lnTo>
                    <a:pt x="90884" y="65478"/>
                  </a:lnTo>
                  <a:lnTo>
                    <a:pt x="94964" y="56196"/>
                  </a:lnTo>
                  <a:lnTo>
                    <a:pt x="98170" y="12029"/>
                  </a:lnTo>
                  <a:lnTo>
                    <a:pt x="98210" y="6883"/>
                  </a:lnTo>
                  <a:lnTo>
                    <a:pt x="93481" y="618"/>
                  </a:lnTo>
                  <a:lnTo>
                    <a:pt x="91094" y="0"/>
                  </a:lnTo>
                  <a:lnTo>
                    <a:pt x="88511" y="580"/>
                  </a:lnTo>
                  <a:lnTo>
                    <a:pt x="80134" y="6136"/>
                  </a:lnTo>
                  <a:lnTo>
                    <a:pt x="55420" y="25346"/>
                  </a:lnTo>
                  <a:lnTo>
                    <a:pt x="32850" y="56721"/>
                  </a:lnTo>
                  <a:lnTo>
                    <a:pt x="27986" y="84552"/>
                  </a:lnTo>
                  <a:lnTo>
                    <a:pt x="26946" y="109806"/>
                  </a:lnTo>
                  <a:lnTo>
                    <a:pt x="29505" y="118561"/>
                  </a:lnTo>
                  <a:lnTo>
                    <a:pt x="42029" y="135390"/>
                  </a:lnTo>
                  <a:lnTo>
                    <a:pt x="50707" y="143535"/>
                  </a:lnTo>
                  <a:lnTo>
                    <a:pt x="56602" y="145789"/>
                  </a:lnTo>
                  <a:lnTo>
                    <a:pt x="70239" y="147057"/>
                  </a:lnTo>
                  <a:lnTo>
                    <a:pt x="86847" y="142693"/>
                  </a:lnTo>
                  <a:lnTo>
                    <a:pt x="113510" y="129479"/>
                  </a:lnTo>
                  <a:lnTo>
                    <a:pt x="120894" y="124659"/>
                  </a:lnTo>
                  <a:lnTo>
                    <a:pt x="133945" y="1208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63"/>
            <p:cNvSpPr/>
            <p:nvPr/>
          </p:nvSpPr>
          <p:spPr>
            <a:xfrm>
              <a:off x="4080867" y="798527"/>
              <a:ext cx="17861" cy="281966"/>
            </a:xfrm>
            <a:custGeom>
              <a:avLst/>
              <a:gdLst/>
              <a:ahLst/>
              <a:cxnLst/>
              <a:rect l="0" t="0" r="0" b="0"/>
              <a:pathLst>
                <a:path w="17861" h="281966">
                  <a:moveTo>
                    <a:pt x="0" y="5145"/>
                  </a:moveTo>
                  <a:lnTo>
                    <a:pt x="0" y="0"/>
                  </a:lnTo>
                  <a:lnTo>
                    <a:pt x="0" y="44277"/>
                  </a:lnTo>
                  <a:lnTo>
                    <a:pt x="0" y="86726"/>
                  </a:lnTo>
                  <a:lnTo>
                    <a:pt x="0" y="130320"/>
                  </a:lnTo>
                  <a:lnTo>
                    <a:pt x="0" y="172184"/>
                  </a:lnTo>
                  <a:lnTo>
                    <a:pt x="0" y="210366"/>
                  </a:lnTo>
                  <a:lnTo>
                    <a:pt x="992" y="230434"/>
                  </a:lnTo>
                  <a:lnTo>
                    <a:pt x="9677" y="268694"/>
                  </a:lnTo>
                  <a:lnTo>
                    <a:pt x="11412" y="270141"/>
                  </a:lnTo>
                  <a:lnTo>
                    <a:pt x="13561" y="271106"/>
                  </a:lnTo>
                  <a:lnTo>
                    <a:pt x="14994" y="272741"/>
                  </a:lnTo>
                  <a:lnTo>
                    <a:pt x="17860" y="281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64"/>
            <p:cNvSpPr/>
            <p:nvPr/>
          </p:nvSpPr>
          <p:spPr>
            <a:xfrm>
              <a:off x="3866587" y="955588"/>
              <a:ext cx="132137" cy="124340"/>
            </a:xfrm>
            <a:custGeom>
              <a:avLst/>
              <a:gdLst/>
              <a:ahLst/>
              <a:cxnLst/>
              <a:rect l="0" t="0" r="0" b="0"/>
              <a:pathLst>
                <a:path w="132137" h="124340">
                  <a:moveTo>
                    <a:pt x="8897" y="8818"/>
                  </a:moveTo>
                  <a:lnTo>
                    <a:pt x="8897" y="13559"/>
                  </a:lnTo>
                  <a:lnTo>
                    <a:pt x="6252" y="18532"/>
                  </a:lnTo>
                  <a:lnTo>
                    <a:pt x="2761" y="24049"/>
                  </a:lnTo>
                  <a:lnTo>
                    <a:pt x="520" y="35676"/>
                  </a:lnTo>
                  <a:lnTo>
                    <a:pt x="0" y="64136"/>
                  </a:lnTo>
                  <a:lnTo>
                    <a:pt x="7659" y="95553"/>
                  </a:lnTo>
                  <a:lnTo>
                    <a:pt x="10056" y="100375"/>
                  </a:lnTo>
                  <a:lnTo>
                    <a:pt x="28906" y="118465"/>
                  </a:lnTo>
                  <a:lnTo>
                    <a:pt x="37965" y="122042"/>
                  </a:lnTo>
                  <a:lnTo>
                    <a:pt x="55209" y="124339"/>
                  </a:lnTo>
                  <a:lnTo>
                    <a:pt x="75298" y="117663"/>
                  </a:lnTo>
                  <a:lnTo>
                    <a:pt x="95730" y="106790"/>
                  </a:lnTo>
                  <a:lnTo>
                    <a:pt x="103052" y="99986"/>
                  </a:lnTo>
                  <a:lnTo>
                    <a:pt x="129916" y="56521"/>
                  </a:lnTo>
                  <a:lnTo>
                    <a:pt x="132136" y="46225"/>
                  </a:lnTo>
                  <a:lnTo>
                    <a:pt x="130478" y="35035"/>
                  </a:lnTo>
                  <a:lnTo>
                    <a:pt x="123966" y="20224"/>
                  </a:lnTo>
                  <a:lnTo>
                    <a:pt x="117585" y="12895"/>
                  </a:lnTo>
                  <a:lnTo>
                    <a:pt x="108136" y="6331"/>
                  </a:lnTo>
                  <a:lnTo>
                    <a:pt x="91659" y="1797"/>
                  </a:lnTo>
                  <a:lnTo>
                    <a:pt x="50535" y="0"/>
                  </a:lnTo>
                  <a:lnTo>
                    <a:pt x="32700" y="914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65"/>
            <p:cNvSpPr/>
            <p:nvPr/>
          </p:nvSpPr>
          <p:spPr>
            <a:xfrm>
              <a:off x="3652610" y="919758"/>
              <a:ext cx="213946" cy="178581"/>
            </a:xfrm>
            <a:custGeom>
              <a:avLst/>
              <a:gdLst/>
              <a:ahLst/>
              <a:cxnLst/>
              <a:rect l="0" t="0" r="0" b="0"/>
              <a:pathLst>
                <a:path w="213946" h="178581">
                  <a:moveTo>
                    <a:pt x="8562" y="26789"/>
                  </a:moveTo>
                  <a:lnTo>
                    <a:pt x="8562" y="31529"/>
                  </a:lnTo>
                  <a:lnTo>
                    <a:pt x="5916" y="36503"/>
                  </a:lnTo>
                  <a:lnTo>
                    <a:pt x="873" y="43039"/>
                  </a:lnTo>
                  <a:lnTo>
                    <a:pt x="0" y="48912"/>
                  </a:lnTo>
                  <a:lnTo>
                    <a:pt x="2441" y="54150"/>
                  </a:lnTo>
                  <a:lnTo>
                    <a:pt x="4482" y="56936"/>
                  </a:lnTo>
                  <a:lnTo>
                    <a:pt x="15470" y="98474"/>
                  </a:lnTo>
                  <a:lnTo>
                    <a:pt x="19539" y="116159"/>
                  </a:lnTo>
                  <a:lnTo>
                    <a:pt x="24382" y="133967"/>
                  </a:lnTo>
                  <a:lnTo>
                    <a:pt x="26507" y="144869"/>
                  </a:lnTo>
                  <a:lnTo>
                    <a:pt x="33990" y="163189"/>
                  </a:lnTo>
                  <a:lnTo>
                    <a:pt x="35315" y="178057"/>
                  </a:lnTo>
                  <a:lnTo>
                    <a:pt x="26788" y="178580"/>
                  </a:lnTo>
                  <a:lnTo>
                    <a:pt x="26530" y="173849"/>
                  </a:lnTo>
                  <a:lnTo>
                    <a:pt x="44517" y="133644"/>
                  </a:lnTo>
                  <a:lnTo>
                    <a:pt x="55926" y="115997"/>
                  </a:lnTo>
                  <a:lnTo>
                    <a:pt x="91813" y="77713"/>
                  </a:lnTo>
                  <a:lnTo>
                    <a:pt x="133047" y="43337"/>
                  </a:lnTo>
                  <a:lnTo>
                    <a:pt x="163273" y="21839"/>
                  </a:lnTo>
                  <a:lnTo>
                    <a:pt x="202365" y="2704"/>
                  </a:lnTo>
                  <a:lnTo>
                    <a:pt x="21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66"/>
            <p:cNvSpPr/>
            <p:nvPr/>
          </p:nvSpPr>
          <p:spPr>
            <a:xfrm>
              <a:off x="3437930" y="955477"/>
              <a:ext cx="223243" cy="71438"/>
            </a:xfrm>
            <a:custGeom>
              <a:avLst/>
              <a:gdLst/>
              <a:ahLst/>
              <a:cxnLst/>
              <a:rect l="0" t="0" r="0" b="0"/>
              <a:pathLst>
                <a:path w="223243" h="71438">
                  <a:moveTo>
                    <a:pt x="0" y="71437"/>
                  </a:moveTo>
                  <a:lnTo>
                    <a:pt x="0" y="63749"/>
                  </a:lnTo>
                  <a:lnTo>
                    <a:pt x="992" y="63335"/>
                  </a:lnTo>
                  <a:lnTo>
                    <a:pt x="4740" y="62875"/>
                  </a:lnTo>
                  <a:lnTo>
                    <a:pt x="6137" y="61760"/>
                  </a:lnTo>
                  <a:lnTo>
                    <a:pt x="7688" y="57876"/>
                  </a:lnTo>
                  <a:lnTo>
                    <a:pt x="10086" y="56443"/>
                  </a:lnTo>
                  <a:lnTo>
                    <a:pt x="46448" y="46700"/>
                  </a:lnTo>
                  <a:lnTo>
                    <a:pt x="89534" y="32620"/>
                  </a:lnTo>
                  <a:lnTo>
                    <a:pt x="126054" y="20811"/>
                  </a:lnTo>
                  <a:lnTo>
                    <a:pt x="167811" y="8924"/>
                  </a:lnTo>
                  <a:lnTo>
                    <a:pt x="200802" y="1175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67"/>
            <p:cNvSpPr/>
            <p:nvPr/>
          </p:nvSpPr>
          <p:spPr>
            <a:xfrm>
              <a:off x="3491508" y="884039"/>
              <a:ext cx="8931" cy="258962"/>
            </a:xfrm>
            <a:custGeom>
              <a:avLst/>
              <a:gdLst/>
              <a:ahLst/>
              <a:cxnLst/>
              <a:rect l="0" t="0" r="0" b="0"/>
              <a:pathLst>
                <a:path w="8931" h="258962">
                  <a:moveTo>
                    <a:pt x="0" y="0"/>
                  </a:moveTo>
                  <a:lnTo>
                    <a:pt x="0" y="39217"/>
                  </a:lnTo>
                  <a:lnTo>
                    <a:pt x="992" y="80828"/>
                  </a:lnTo>
                  <a:lnTo>
                    <a:pt x="7688" y="125076"/>
                  </a:lnTo>
                  <a:lnTo>
                    <a:pt x="8766" y="167026"/>
                  </a:lnTo>
                  <a:lnTo>
                    <a:pt x="8920" y="211182"/>
                  </a:lnTo>
                  <a:lnTo>
                    <a:pt x="8930" y="254641"/>
                  </a:lnTo>
                  <a:lnTo>
                    <a:pt x="8930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68"/>
            <p:cNvSpPr/>
            <p:nvPr/>
          </p:nvSpPr>
          <p:spPr>
            <a:xfrm>
              <a:off x="3223894" y="991830"/>
              <a:ext cx="142599" cy="141705"/>
            </a:xfrm>
            <a:custGeom>
              <a:avLst/>
              <a:gdLst/>
              <a:ahLst/>
              <a:cxnLst/>
              <a:rect l="0" t="0" r="0" b="0"/>
              <a:pathLst>
                <a:path w="142599" h="141705">
                  <a:moveTo>
                    <a:pt x="8653" y="115451"/>
                  </a:moveTo>
                  <a:lnTo>
                    <a:pt x="16341" y="115451"/>
                  </a:lnTo>
                  <a:lnTo>
                    <a:pt x="59813" y="77951"/>
                  </a:lnTo>
                  <a:lnTo>
                    <a:pt x="82185" y="64094"/>
                  </a:lnTo>
                  <a:lnTo>
                    <a:pt x="102572" y="38909"/>
                  </a:lnTo>
                  <a:lnTo>
                    <a:pt x="104965" y="32485"/>
                  </a:lnTo>
                  <a:lnTo>
                    <a:pt x="106711" y="6593"/>
                  </a:lnTo>
                  <a:lnTo>
                    <a:pt x="105775" y="4184"/>
                  </a:lnTo>
                  <a:lnTo>
                    <a:pt x="104159" y="2578"/>
                  </a:lnTo>
                  <a:lnTo>
                    <a:pt x="99717" y="793"/>
                  </a:lnTo>
                  <a:lnTo>
                    <a:pt x="94436" y="0"/>
                  </a:lnTo>
                  <a:lnTo>
                    <a:pt x="88781" y="2293"/>
                  </a:lnTo>
                  <a:lnTo>
                    <a:pt x="44133" y="28876"/>
                  </a:lnTo>
                  <a:lnTo>
                    <a:pt x="29087" y="44820"/>
                  </a:lnTo>
                  <a:lnTo>
                    <a:pt x="4457" y="79803"/>
                  </a:lnTo>
                  <a:lnTo>
                    <a:pt x="139" y="112812"/>
                  </a:lnTo>
                  <a:lnTo>
                    <a:pt x="0" y="116668"/>
                  </a:lnTo>
                  <a:lnTo>
                    <a:pt x="2492" y="123599"/>
                  </a:lnTo>
                  <a:lnTo>
                    <a:pt x="4546" y="126836"/>
                  </a:lnTo>
                  <a:lnTo>
                    <a:pt x="16917" y="136133"/>
                  </a:lnTo>
                  <a:lnTo>
                    <a:pt x="33150" y="140431"/>
                  </a:lnTo>
                  <a:lnTo>
                    <a:pt x="50528" y="141704"/>
                  </a:lnTo>
                  <a:lnTo>
                    <a:pt x="90802" y="129764"/>
                  </a:lnTo>
                  <a:lnTo>
                    <a:pt x="133274" y="109477"/>
                  </a:lnTo>
                  <a:lnTo>
                    <a:pt x="142598" y="106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69"/>
            <p:cNvSpPr/>
            <p:nvPr/>
          </p:nvSpPr>
          <p:spPr>
            <a:xfrm>
              <a:off x="3009305" y="813944"/>
              <a:ext cx="248066" cy="212971"/>
            </a:xfrm>
            <a:custGeom>
              <a:avLst/>
              <a:gdLst/>
              <a:ahLst/>
              <a:cxnLst/>
              <a:rect l="0" t="0" r="0" b="0"/>
              <a:pathLst>
                <a:path w="248066" h="212971">
                  <a:moveTo>
                    <a:pt x="0" y="70095"/>
                  </a:moveTo>
                  <a:lnTo>
                    <a:pt x="0" y="57666"/>
                  </a:lnTo>
                  <a:lnTo>
                    <a:pt x="992" y="55856"/>
                  </a:lnTo>
                  <a:lnTo>
                    <a:pt x="2645" y="54649"/>
                  </a:lnTo>
                  <a:lnTo>
                    <a:pt x="4740" y="53845"/>
                  </a:lnTo>
                  <a:lnTo>
                    <a:pt x="25731" y="32260"/>
                  </a:lnTo>
                  <a:lnTo>
                    <a:pt x="66190" y="16630"/>
                  </a:lnTo>
                  <a:lnTo>
                    <a:pt x="99317" y="7621"/>
                  </a:lnTo>
                  <a:lnTo>
                    <a:pt x="141326" y="428"/>
                  </a:lnTo>
                  <a:lnTo>
                    <a:pt x="178288" y="0"/>
                  </a:lnTo>
                  <a:lnTo>
                    <a:pt x="218461" y="11133"/>
                  </a:lnTo>
                  <a:lnTo>
                    <a:pt x="236593" y="22582"/>
                  </a:lnTo>
                  <a:lnTo>
                    <a:pt x="243397" y="28473"/>
                  </a:lnTo>
                  <a:lnTo>
                    <a:pt x="247083" y="37044"/>
                  </a:lnTo>
                  <a:lnTo>
                    <a:pt x="248065" y="42108"/>
                  </a:lnTo>
                  <a:lnTo>
                    <a:pt x="246511" y="53026"/>
                  </a:lnTo>
                  <a:lnTo>
                    <a:pt x="237429" y="76204"/>
                  </a:lnTo>
                  <a:lnTo>
                    <a:pt x="229217" y="85378"/>
                  </a:lnTo>
                  <a:lnTo>
                    <a:pt x="186480" y="122369"/>
                  </a:lnTo>
                  <a:lnTo>
                    <a:pt x="142737" y="147130"/>
                  </a:lnTo>
                  <a:lnTo>
                    <a:pt x="104483" y="166194"/>
                  </a:lnTo>
                  <a:lnTo>
                    <a:pt x="61531" y="182924"/>
                  </a:lnTo>
                  <a:lnTo>
                    <a:pt x="20622" y="201378"/>
                  </a:lnTo>
                  <a:lnTo>
                    <a:pt x="16725" y="202266"/>
                  </a:lnTo>
                  <a:lnTo>
                    <a:pt x="14126" y="203849"/>
                  </a:lnTo>
                  <a:lnTo>
                    <a:pt x="12394" y="205897"/>
                  </a:lnTo>
                  <a:lnTo>
                    <a:pt x="8929" y="212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70"/>
            <p:cNvSpPr/>
            <p:nvPr/>
          </p:nvSpPr>
          <p:spPr>
            <a:xfrm>
              <a:off x="3045024" y="821531"/>
              <a:ext cx="17860" cy="375048"/>
            </a:xfrm>
            <a:custGeom>
              <a:avLst/>
              <a:gdLst/>
              <a:ahLst/>
              <a:cxnLst/>
              <a:rect l="0" t="0" r="0" b="0"/>
              <a:pathLst>
                <a:path w="17860" h="375048">
                  <a:moveTo>
                    <a:pt x="17859" y="0"/>
                  </a:moveTo>
                  <a:lnTo>
                    <a:pt x="17859" y="4741"/>
                  </a:lnTo>
                  <a:lnTo>
                    <a:pt x="16867" y="6137"/>
                  </a:lnTo>
                  <a:lnTo>
                    <a:pt x="15213" y="7068"/>
                  </a:lnTo>
                  <a:lnTo>
                    <a:pt x="13118" y="7689"/>
                  </a:lnTo>
                  <a:lnTo>
                    <a:pt x="11722" y="9095"/>
                  </a:lnTo>
                  <a:lnTo>
                    <a:pt x="10170" y="13303"/>
                  </a:lnTo>
                  <a:lnTo>
                    <a:pt x="6447" y="29619"/>
                  </a:lnTo>
                  <a:lnTo>
                    <a:pt x="2865" y="40945"/>
                  </a:lnTo>
                  <a:lnTo>
                    <a:pt x="377" y="81056"/>
                  </a:lnTo>
                  <a:lnTo>
                    <a:pt x="74" y="117214"/>
                  </a:lnTo>
                  <a:lnTo>
                    <a:pt x="14" y="158900"/>
                  </a:lnTo>
                  <a:lnTo>
                    <a:pt x="2" y="200831"/>
                  </a:lnTo>
                  <a:lnTo>
                    <a:pt x="0" y="240203"/>
                  </a:lnTo>
                  <a:lnTo>
                    <a:pt x="2645" y="276643"/>
                  </a:lnTo>
                  <a:lnTo>
                    <a:pt x="8377" y="320669"/>
                  </a:lnTo>
                  <a:lnTo>
                    <a:pt x="8897" y="358354"/>
                  </a:lnTo>
                  <a:lnTo>
                    <a:pt x="11560" y="365313"/>
                  </a:lnTo>
                  <a:lnTo>
                    <a:pt x="17859" y="375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471"/>
          <p:cNvSpPr/>
          <p:nvPr/>
        </p:nvSpPr>
        <p:spPr>
          <a:xfrm>
            <a:off x="1215866" y="1669852"/>
            <a:ext cx="87757" cy="80245"/>
          </a:xfrm>
          <a:custGeom>
            <a:avLst/>
            <a:gdLst/>
            <a:ahLst/>
            <a:cxnLst/>
            <a:rect l="0" t="0" r="0" b="0"/>
            <a:pathLst>
              <a:path w="87757" h="80245">
                <a:moveTo>
                  <a:pt x="34290" y="0"/>
                </a:moveTo>
                <a:lnTo>
                  <a:pt x="34290" y="21326"/>
                </a:lnTo>
                <a:lnTo>
                  <a:pt x="36936" y="27006"/>
                </a:lnTo>
                <a:lnTo>
                  <a:pt x="40427" y="32839"/>
                </a:lnTo>
                <a:lnTo>
                  <a:pt x="42852" y="42897"/>
                </a:lnTo>
                <a:lnTo>
                  <a:pt x="43967" y="43481"/>
                </a:lnTo>
                <a:lnTo>
                  <a:pt x="77287" y="44647"/>
                </a:lnTo>
                <a:lnTo>
                  <a:pt x="77838" y="43655"/>
                </a:lnTo>
                <a:lnTo>
                  <a:pt x="78449" y="39907"/>
                </a:lnTo>
                <a:lnTo>
                  <a:pt x="79605" y="38511"/>
                </a:lnTo>
                <a:lnTo>
                  <a:pt x="83534" y="36959"/>
                </a:lnTo>
                <a:lnTo>
                  <a:pt x="84979" y="35554"/>
                </a:lnTo>
                <a:lnTo>
                  <a:pt x="87756" y="27189"/>
                </a:lnTo>
                <a:lnTo>
                  <a:pt x="83095" y="26907"/>
                </a:lnTo>
                <a:lnTo>
                  <a:pt x="78140" y="24195"/>
                </a:lnTo>
                <a:lnTo>
                  <a:pt x="72631" y="20675"/>
                </a:lnTo>
                <a:lnTo>
                  <a:pt x="66875" y="19111"/>
                </a:lnTo>
                <a:lnTo>
                  <a:pt x="63951" y="19686"/>
                </a:lnTo>
                <a:lnTo>
                  <a:pt x="52129" y="25091"/>
                </a:lnTo>
                <a:lnTo>
                  <a:pt x="49159" y="25657"/>
                </a:lnTo>
                <a:lnTo>
                  <a:pt x="18292" y="44836"/>
                </a:lnTo>
                <a:lnTo>
                  <a:pt x="12297" y="50685"/>
                </a:lnTo>
                <a:lnTo>
                  <a:pt x="0" y="69676"/>
                </a:lnTo>
                <a:lnTo>
                  <a:pt x="516" y="71255"/>
                </a:lnTo>
                <a:lnTo>
                  <a:pt x="6385" y="78971"/>
                </a:lnTo>
                <a:lnTo>
                  <a:pt x="9651" y="79746"/>
                </a:lnTo>
                <a:lnTo>
                  <a:pt x="19832" y="80244"/>
                </a:lnTo>
                <a:lnTo>
                  <a:pt x="25549" y="77667"/>
                </a:lnTo>
                <a:lnTo>
                  <a:pt x="31398" y="74206"/>
                </a:lnTo>
                <a:lnTo>
                  <a:pt x="40268" y="71265"/>
                </a:lnTo>
                <a:lnTo>
                  <a:pt x="61081" y="56039"/>
                </a:lnTo>
                <a:lnTo>
                  <a:pt x="64057" y="55219"/>
                </a:lnTo>
                <a:lnTo>
                  <a:pt x="66041" y="53680"/>
                </a:lnTo>
                <a:lnTo>
                  <a:pt x="68245" y="49323"/>
                </a:lnTo>
                <a:lnTo>
                  <a:pt x="69854" y="32630"/>
                </a:lnTo>
                <a:lnTo>
                  <a:pt x="68914" y="30683"/>
                </a:lnTo>
                <a:lnTo>
                  <a:pt x="67294" y="29385"/>
                </a:lnTo>
                <a:lnTo>
                  <a:pt x="65223" y="28519"/>
                </a:lnTo>
                <a:lnTo>
                  <a:pt x="63842" y="26950"/>
                </a:lnTo>
                <a:lnTo>
                  <a:pt x="62307" y="22561"/>
                </a:lnTo>
                <a:lnTo>
                  <a:pt x="60905" y="20994"/>
                </a:lnTo>
                <a:lnTo>
                  <a:pt x="43036" y="10974"/>
                </a:lnTo>
                <a:lnTo>
                  <a:pt x="40120" y="10293"/>
                </a:lnTo>
                <a:lnTo>
                  <a:pt x="37185" y="10830"/>
                </a:lnTo>
                <a:lnTo>
                  <a:pt x="25344" y="16177"/>
                </a:lnTo>
                <a:lnTo>
                  <a:pt x="22373" y="16737"/>
                </a:lnTo>
                <a:lnTo>
                  <a:pt x="13451" y="22267"/>
                </a:lnTo>
                <a:lnTo>
                  <a:pt x="10146" y="27425"/>
                </a:lnTo>
                <a:lnTo>
                  <a:pt x="7501" y="446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SMARTInkShape-Group81"/>
          <p:cNvGrpSpPr/>
          <p:nvPr/>
        </p:nvGrpSpPr>
        <p:grpSpPr>
          <a:xfrm>
            <a:off x="1562695" y="1625203"/>
            <a:ext cx="250033" cy="205384"/>
            <a:chOff x="1562695" y="1625203"/>
            <a:chExt cx="250033" cy="205384"/>
          </a:xfrm>
        </p:grpSpPr>
        <p:sp>
          <p:nvSpPr>
            <p:cNvPr id="30" name="SMARTInkShape-472"/>
            <p:cNvSpPr/>
            <p:nvPr/>
          </p:nvSpPr>
          <p:spPr>
            <a:xfrm>
              <a:off x="1651992" y="1661458"/>
              <a:ext cx="160736" cy="132960"/>
            </a:xfrm>
            <a:custGeom>
              <a:avLst/>
              <a:gdLst/>
              <a:ahLst/>
              <a:cxnLst/>
              <a:rect l="0" t="0" r="0" b="0"/>
              <a:pathLst>
                <a:path w="160736" h="132960">
                  <a:moveTo>
                    <a:pt x="0" y="17323"/>
                  </a:moveTo>
                  <a:lnTo>
                    <a:pt x="0" y="29752"/>
                  </a:lnTo>
                  <a:lnTo>
                    <a:pt x="2646" y="35415"/>
                  </a:lnTo>
                  <a:lnTo>
                    <a:pt x="4741" y="38314"/>
                  </a:lnTo>
                  <a:lnTo>
                    <a:pt x="7688" y="51875"/>
                  </a:lnTo>
                  <a:lnTo>
                    <a:pt x="9849" y="90851"/>
                  </a:lnTo>
                  <a:lnTo>
                    <a:pt x="13638" y="98950"/>
                  </a:lnTo>
                  <a:lnTo>
                    <a:pt x="14053" y="103491"/>
                  </a:lnTo>
                  <a:lnTo>
                    <a:pt x="11881" y="117379"/>
                  </a:lnTo>
                  <a:lnTo>
                    <a:pt x="12882" y="119746"/>
                  </a:lnTo>
                  <a:lnTo>
                    <a:pt x="14541" y="121323"/>
                  </a:lnTo>
                  <a:lnTo>
                    <a:pt x="16385" y="125723"/>
                  </a:lnTo>
                  <a:lnTo>
                    <a:pt x="17773" y="132959"/>
                  </a:lnTo>
                  <a:lnTo>
                    <a:pt x="17859" y="91165"/>
                  </a:lnTo>
                  <a:lnTo>
                    <a:pt x="18852" y="67812"/>
                  </a:lnTo>
                  <a:lnTo>
                    <a:pt x="30288" y="38144"/>
                  </a:lnTo>
                  <a:lnTo>
                    <a:pt x="44717" y="18105"/>
                  </a:lnTo>
                  <a:lnTo>
                    <a:pt x="51625" y="11718"/>
                  </a:lnTo>
                  <a:lnTo>
                    <a:pt x="65677" y="3536"/>
                  </a:lnTo>
                  <a:lnTo>
                    <a:pt x="77558" y="670"/>
                  </a:lnTo>
                  <a:lnTo>
                    <a:pt x="87718" y="0"/>
                  </a:lnTo>
                  <a:lnTo>
                    <a:pt x="96202" y="2348"/>
                  </a:lnTo>
                  <a:lnTo>
                    <a:pt x="130062" y="23389"/>
                  </a:lnTo>
                  <a:lnTo>
                    <a:pt x="139630" y="33232"/>
                  </a:lnTo>
                  <a:lnTo>
                    <a:pt x="156742" y="59163"/>
                  </a:lnTo>
                  <a:lnTo>
                    <a:pt x="160384" y="84884"/>
                  </a:lnTo>
                  <a:lnTo>
                    <a:pt x="160735" y="115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73"/>
            <p:cNvSpPr/>
            <p:nvPr/>
          </p:nvSpPr>
          <p:spPr>
            <a:xfrm>
              <a:off x="1562695" y="1625203"/>
              <a:ext cx="26790" cy="205384"/>
            </a:xfrm>
            <a:custGeom>
              <a:avLst/>
              <a:gdLst/>
              <a:ahLst/>
              <a:cxnLst/>
              <a:rect l="0" t="0" r="0" b="0"/>
              <a:pathLst>
                <a:path w="26790" h="205384">
                  <a:moveTo>
                    <a:pt x="0" y="0"/>
                  </a:moveTo>
                  <a:lnTo>
                    <a:pt x="0" y="42317"/>
                  </a:lnTo>
                  <a:lnTo>
                    <a:pt x="993" y="83382"/>
                  </a:lnTo>
                  <a:lnTo>
                    <a:pt x="8102" y="119066"/>
                  </a:lnTo>
                  <a:lnTo>
                    <a:pt x="9677" y="136923"/>
                  </a:lnTo>
                  <a:lnTo>
                    <a:pt x="17011" y="166504"/>
                  </a:lnTo>
                  <a:lnTo>
                    <a:pt x="17748" y="189104"/>
                  </a:lnTo>
                  <a:lnTo>
                    <a:pt x="20456" y="195833"/>
                  </a:lnTo>
                  <a:lnTo>
                    <a:pt x="26789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82"/>
          <p:cNvGrpSpPr/>
          <p:nvPr/>
        </p:nvGrpSpPr>
        <p:grpSpPr>
          <a:xfrm>
            <a:off x="2214563" y="1616273"/>
            <a:ext cx="740638" cy="169238"/>
            <a:chOff x="2214563" y="1616273"/>
            <a:chExt cx="740638" cy="169238"/>
          </a:xfrm>
        </p:grpSpPr>
        <p:sp>
          <p:nvSpPr>
            <p:cNvPr id="33" name="SMARTInkShape-474"/>
            <p:cNvSpPr/>
            <p:nvPr/>
          </p:nvSpPr>
          <p:spPr>
            <a:xfrm>
              <a:off x="2680147" y="1616273"/>
              <a:ext cx="275054" cy="142318"/>
            </a:xfrm>
            <a:custGeom>
              <a:avLst/>
              <a:gdLst/>
              <a:ahLst/>
              <a:cxnLst/>
              <a:rect l="0" t="0" r="0" b="0"/>
              <a:pathLst>
                <a:path w="275054" h="142318">
                  <a:moveTo>
                    <a:pt x="7689" y="26790"/>
                  </a:moveTo>
                  <a:lnTo>
                    <a:pt x="7689" y="31530"/>
                  </a:lnTo>
                  <a:lnTo>
                    <a:pt x="6697" y="32926"/>
                  </a:lnTo>
                  <a:lnTo>
                    <a:pt x="5043" y="33857"/>
                  </a:lnTo>
                  <a:lnTo>
                    <a:pt x="2949" y="34478"/>
                  </a:lnTo>
                  <a:lnTo>
                    <a:pt x="1552" y="35884"/>
                  </a:lnTo>
                  <a:lnTo>
                    <a:pt x="0" y="40092"/>
                  </a:lnTo>
                  <a:lnTo>
                    <a:pt x="7185" y="80654"/>
                  </a:lnTo>
                  <a:lnTo>
                    <a:pt x="8457" y="91409"/>
                  </a:lnTo>
                  <a:lnTo>
                    <a:pt x="14712" y="109044"/>
                  </a:lnTo>
                  <a:lnTo>
                    <a:pt x="16764" y="118909"/>
                  </a:lnTo>
                  <a:lnTo>
                    <a:pt x="23497" y="130042"/>
                  </a:lnTo>
                  <a:lnTo>
                    <a:pt x="28936" y="136510"/>
                  </a:lnTo>
                  <a:lnTo>
                    <a:pt x="34661" y="140046"/>
                  </a:lnTo>
                  <a:lnTo>
                    <a:pt x="46420" y="142317"/>
                  </a:lnTo>
                  <a:lnTo>
                    <a:pt x="60065" y="137969"/>
                  </a:lnTo>
                  <a:lnTo>
                    <a:pt x="63442" y="135636"/>
                  </a:lnTo>
                  <a:lnTo>
                    <a:pt x="67195" y="130398"/>
                  </a:lnTo>
                  <a:lnTo>
                    <a:pt x="88171" y="89043"/>
                  </a:lnTo>
                  <a:lnTo>
                    <a:pt x="103280" y="56202"/>
                  </a:lnTo>
                  <a:lnTo>
                    <a:pt x="105902" y="18505"/>
                  </a:lnTo>
                  <a:lnTo>
                    <a:pt x="105911" y="22791"/>
                  </a:lnTo>
                  <a:lnTo>
                    <a:pt x="108560" y="27658"/>
                  </a:lnTo>
                  <a:lnTo>
                    <a:pt x="112052" y="33129"/>
                  </a:lnTo>
                  <a:lnTo>
                    <a:pt x="121729" y="56773"/>
                  </a:lnTo>
                  <a:lnTo>
                    <a:pt x="144335" y="94342"/>
                  </a:lnTo>
                  <a:lnTo>
                    <a:pt x="171755" y="117743"/>
                  </a:lnTo>
                  <a:lnTo>
                    <a:pt x="206025" y="131658"/>
                  </a:lnTo>
                  <a:lnTo>
                    <a:pt x="211350" y="132421"/>
                  </a:lnTo>
                  <a:lnTo>
                    <a:pt x="222559" y="130622"/>
                  </a:lnTo>
                  <a:lnTo>
                    <a:pt x="237380" y="124031"/>
                  </a:lnTo>
                  <a:lnTo>
                    <a:pt x="251277" y="112915"/>
                  </a:lnTo>
                  <a:lnTo>
                    <a:pt x="269583" y="82804"/>
                  </a:lnTo>
                  <a:lnTo>
                    <a:pt x="273803" y="65325"/>
                  </a:lnTo>
                  <a:lnTo>
                    <a:pt x="275053" y="47578"/>
                  </a:lnTo>
                  <a:lnTo>
                    <a:pt x="272700" y="38344"/>
                  </a:lnTo>
                  <a:lnTo>
                    <a:pt x="268442" y="27567"/>
                  </a:lnTo>
                  <a:lnTo>
                    <a:pt x="264535" y="15444"/>
                  </a:lnTo>
                  <a:lnTo>
                    <a:pt x="259757" y="6864"/>
                  </a:lnTo>
                  <a:lnTo>
                    <a:pt x="254326" y="3051"/>
                  </a:lnTo>
                  <a:lnTo>
                    <a:pt x="2398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75"/>
            <p:cNvSpPr/>
            <p:nvPr/>
          </p:nvSpPr>
          <p:spPr>
            <a:xfrm>
              <a:off x="2419995" y="1652403"/>
              <a:ext cx="214264" cy="131724"/>
            </a:xfrm>
            <a:custGeom>
              <a:avLst/>
              <a:gdLst/>
              <a:ahLst/>
              <a:cxnLst/>
              <a:rect l="0" t="0" r="0" b="0"/>
              <a:pathLst>
                <a:path w="214264" h="131724">
                  <a:moveTo>
                    <a:pt x="160685" y="35308"/>
                  </a:moveTo>
                  <a:lnTo>
                    <a:pt x="160685" y="30568"/>
                  </a:lnTo>
                  <a:lnTo>
                    <a:pt x="159693" y="29171"/>
                  </a:lnTo>
                  <a:lnTo>
                    <a:pt x="158039" y="28240"/>
                  </a:lnTo>
                  <a:lnTo>
                    <a:pt x="155944" y="27620"/>
                  </a:lnTo>
                  <a:lnTo>
                    <a:pt x="142593" y="16828"/>
                  </a:lnTo>
                  <a:lnTo>
                    <a:pt x="139694" y="14058"/>
                  </a:lnTo>
                  <a:lnTo>
                    <a:pt x="131181" y="10981"/>
                  </a:lnTo>
                  <a:lnTo>
                    <a:pt x="121775" y="8621"/>
                  </a:lnTo>
                  <a:lnTo>
                    <a:pt x="109909" y="2706"/>
                  </a:lnTo>
                  <a:lnTo>
                    <a:pt x="82879" y="0"/>
                  </a:lnTo>
                  <a:lnTo>
                    <a:pt x="65312" y="4451"/>
                  </a:lnTo>
                  <a:lnTo>
                    <a:pt x="41598" y="15837"/>
                  </a:lnTo>
                  <a:lnTo>
                    <a:pt x="16594" y="37092"/>
                  </a:lnTo>
                  <a:lnTo>
                    <a:pt x="6425" y="56342"/>
                  </a:lnTo>
                  <a:lnTo>
                    <a:pt x="1229" y="82384"/>
                  </a:lnTo>
                  <a:lnTo>
                    <a:pt x="0" y="118108"/>
                  </a:lnTo>
                  <a:lnTo>
                    <a:pt x="2618" y="124363"/>
                  </a:lnTo>
                  <a:lnTo>
                    <a:pt x="4705" y="127420"/>
                  </a:lnTo>
                  <a:lnTo>
                    <a:pt x="9670" y="130817"/>
                  </a:lnTo>
                  <a:lnTo>
                    <a:pt x="12384" y="131723"/>
                  </a:lnTo>
                  <a:lnTo>
                    <a:pt x="15184" y="131334"/>
                  </a:lnTo>
                  <a:lnTo>
                    <a:pt x="42758" y="115372"/>
                  </a:lnTo>
                  <a:lnTo>
                    <a:pt x="65376" y="93623"/>
                  </a:lnTo>
                  <a:lnTo>
                    <a:pt x="92141" y="53869"/>
                  </a:lnTo>
                  <a:lnTo>
                    <a:pt x="109680" y="28467"/>
                  </a:lnTo>
                  <a:lnTo>
                    <a:pt x="115479" y="10727"/>
                  </a:lnTo>
                  <a:lnTo>
                    <a:pt x="116657" y="9991"/>
                  </a:lnTo>
                  <a:lnTo>
                    <a:pt x="123676" y="8713"/>
                  </a:lnTo>
                  <a:lnTo>
                    <a:pt x="124106" y="9640"/>
                  </a:lnTo>
                  <a:lnTo>
                    <a:pt x="124956" y="51634"/>
                  </a:lnTo>
                  <a:lnTo>
                    <a:pt x="125956" y="73296"/>
                  </a:lnTo>
                  <a:lnTo>
                    <a:pt x="132094" y="84818"/>
                  </a:lnTo>
                  <a:lnTo>
                    <a:pt x="141189" y="94516"/>
                  </a:lnTo>
                  <a:lnTo>
                    <a:pt x="167206" y="109679"/>
                  </a:lnTo>
                  <a:lnTo>
                    <a:pt x="172970" y="110686"/>
                  </a:lnTo>
                  <a:lnTo>
                    <a:pt x="214263" y="1067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76"/>
            <p:cNvSpPr/>
            <p:nvPr/>
          </p:nvSpPr>
          <p:spPr>
            <a:xfrm>
              <a:off x="2214563" y="1643063"/>
              <a:ext cx="142876" cy="142448"/>
            </a:xfrm>
            <a:custGeom>
              <a:avLst/>
              <a:gdLst/>
              <a:ahLst/>
              <a:cxnLst/>
              <a:rect l="0" t="0" r="0" b="0"/>
              <a:pathLst>
                <a:path w="142876" h="142448">
                  <a:moveTo>
                    <a:pt x="0" y="0"/>
                  </a:moveTo>
                  <a:lnTo>
                    <a:pt x="0" y="29811"/>
                  </a:lnTo>
                  <a:lnTo>
                    <a:pt x="8378" y="71671"/>
                  </a:lnTo>
                  <a:lnTo>
                    <a:pt x="9676" y="83447"/>
                  </a:lnTo>
                  <a:lnTo>
                    <a:pt x="17293" y="122375"/>
                  </a:lnTo>
                  <a:lnTo>
                    <a:pt x="17856" y="142447"/>
                  </a:lnTo>
                  <a:lnTo>
                    <a:pt x="17859" y="130408"/>
                  </a:lnTo>
                  <a:lnTo>
                    <a:pt x="20504" y="124766"/>
                  </a:lnTo>
                  <a:lnTo>
                    <a:pt x="23996" y="118951"/>
                  </a:lnTo>
                  <a:lnTo>
                    <a:pt x="41947" y="77039"/>
                  </a:lnTo>
                  <a:lnTo>
                    <a:pt x="56591" y="52319"/>
                  </a:lnTo>
                  <a:lnTo>
                    <a:pt x="82105" y="25204"/>
                  </a:lnTo>
                  <a:lnTo>
                    <a:pt x="126448" y="405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83"/>
          <p:cNvGrpSpPr/>
          <p:nvPr/>
        </p:nvGrpSpPr>
        <p:grpSpPr>
          <a:xfrm>
            <a:off x="3295055" y="1503994"/>
            <a:ext cx="1026915" cy="281945"/>
            <a:chOff x="3295055" y="1503994"/>
            <a:chExt cx="1026915" cy="281945"/>
          </a:xfrm>
        </p:grpSpPr>
        <p:sp>
          <p:nvSpPr>
            <p:cNvPr id="37" name="SMARTInkShape-477"/>
            <p:cNvSpPr/>
            <p:nvPr/>
          </p:nvSpPr>
          <p:spPr>
            <a:xfrm>
              <a:off x="4295180" y="1643063"/>
              <a:ext cx="26790" cy="142876"/>
            </a:xfrm>
            <a:custGeom>
              <a:avLst/>
              <a:gdLst/>
              <a:ahLst/>
              <a:cxnLst/>
              <a:rect l="0" t="0" r="0" b="0"/>
              <a:pathLst>
                <a:path w="26790" h="142876">
                  <a:moveTo>
                    <a:pt x="26789" y="0"/>
                  </a:moveTo>
                  <a:lnTo>
                    <a:pt x="26789" y="42090"/>
                  </a:lnTo>
                  <a:lnTo>
                    <a:pt x="25797" y="57560"/>
                  </a:lnTo>
                  <a:lnTo>
                    <a:pt x="15765" y="95639"/>
                  </a:lnTo>
                  <a:lnTo>
                    <a:pt x="11967" y="104022"/>
                  </a:lnTo>
                  <a:lnTo>
                    <a:pt x="8204" y="13004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78"/>
            <p:cNvSpPr/>
            <p:nvPr/>
          </p:nvSpPr>
          <p:spPr>
            <a:xfrm>
              <a:off x="3937992" y="1581090"/>
              <a:ext cx="258962" cy="106622"/>
            </a:xfrm>
            <a:custGeom>
              <a:avLst/>
              <a:gdLst/>
              <a:ahLst/>
              <a:cxnLst/>
              <a:rect l="0" t="0" r="0" b="0"/>
              <a:pathLst>
                <a:path w="258962" h="106622">
                  <a:moveTo>
                    <a:pt x="0" y="35183"/>
                  </a:moveTo>
                  <a:lnTo>
                    <a:pt x="0" y="61173"/>
                  </a:lnTo>
                  <a:lnTo>
                    <a:pt x="2646" y="69224"/>
                  </a:lnTo>
                  <a:lnTo>
                    <a:pt x="6137" y="76110"/>
                  </a:lnTo>
                  <a:lnTo>
                    <a:pt x="9677" y="93657"/>
                  </a:lnTo>
                  <a:lnTo>
                    <a:pt x="11412" y="95002"/>
                  </a:lnTo>
                  <a:lnTo>
                    <a:pt x="17826" y="97677"/>
                  </a:lnTo>
                  <a:lnTo>
                    <a:pt x="18851" y="64681"/>
                  </a:lnTo>
                  <a:lnTo>
                    <a:pt x="22600" y="54577"/>
                  </a:lnTo>
                  <a:lnTo>
                    <a:pt x="59317" y="11694"/>
                  </a:lnTo>
                  <a:lnTo>
                    <a:pt x="68398" y="3529"/>
                  </a:lnTo>
                  <a:lnTo>
                    <a:pt x="74386" y="1271"/>
                  </a:lnTo>
                  <a:lnTo>
                    <a:pt x="83335" y="0"/>
                  </a:lnTo>
                  <a:lnTo>
                    <a:pt x="89294" y="2348"/>
                  </a:lnTo>
                  <a:lnTo>
                    <a:pt x="95249" y="5707"/>
                  </a:lnTo>
                  <a:lnTo>
                    <a:pt x="101203" y="7200"/>
                  </a:lnTo>
                  <a:lnTo>
                    <a:pt x="103187" y="9582"/>
                  </a:lnTo>
                  <a:lnTo>
                    <a:pt x="109018" y="25019"/>
                  </a:lnTo>
                  <a:lnTo>
                    <a:pt x="111374" y="28407"/>
                  </a:lnTo>
                  <a:lnTo>
                    <a:pt x="114690" y="42656"/>
                  </a:lnTo>
                  <a:lnTo>
                    <a:pt x="116062" y="85463"/>
                  </a:lnTo>
                  <a:lnTo>
                    <a:pt x="116075" y="91595"/>
                  </a:lnTo>
                  <a:lnTo>
                    <a:pt x="117071" y="93627"/>
                  </a:lnTo>
                  <a:lnTo>
                    <a:pt x="118727" y="94982"/>
                  </a:lnTo>
                  <a:lnTo>
                    <a:pt x="123774" y="97156"/>
                  </a:lnTo>
                  <a:lnTo>
                    <a:pt x="124188" y="96342"/>
                  </a:lnTo>
                  <a:lnTo>
                    <a:pt x="125986" y="75732"/>
                  </a:lnTo>
                  <a:lnTo>
                    <a:pt x="148931" y="31907"/>
                  </a:lnTo>
                  <a:lnTo>
                    <a:pt x="157788" y="16243"/>
                  </a:lnTo>
                  <a:lnTo>
                    <a:pt x="175620" y="2947"/>
                  </a:lnTo>
                  <a:lnTo>
                    <a:pt x="181572" y="1012"/>
                  </a:lnTo>
                  <a:lnTo>
                    <a:pt x="190170" y="2798"/>
                  </a:lnTo>
                  <a:lnTo>
                    <a:pt x="207119" y="7289"/>
                  </a:lnTo>
                  <a:lnTo>
                    <a:pt x="213761" y="13195"/>
                  </a:lnTo>
                  <a:lnTo>
                    <a:pt x="228131" y="32655"/>
                  </a:lnTo>
                  <a:lnTo>
                    <a:pt x="234020" y="51074"/>
                  </a:lnTo>
                  <a:lnTo>
                    <a:pt x="236380" y="54706"/>
                  </a:lnTo>
                  <a:lnTo>
                    <a:pt x="249122" y="94447"/>
                  </a:lnTo>
                  <a:lnTo>
                    <a:pt x="249628" y="100549"/>
                  </a:lnTo>
                  <a:lnTo>
                    <a:pt x="250754" y="102573"/>
                  </a:lnTo>
                  <a:lnTo>
                    <a:pt x="252498" y="103922"/>
                  </a:lnTo>
                  <a:lnTo>
                    <a:pt x="258961" y="106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79"/>
            <p:cNvSpPr/>
            <p:nvPr/>
          </p:nvSpPr>
          <p:spPr>
            <a:xfrm>
              <a:off x="3759766" y="1589484"/>
              <a:ext cx="124649" cy="116040"/>
            </a:xfrm>
            <a:custGeom>
              <a:avLst/>
              <a:gdLst/>
              <a:ahLst/>
              <a:cxnLst/>
              <a:rect l="0" t="0" r="0" b="0"/>
              <a:pathLst>
                <a:path w="124649" h="116040">
                  <a:moveTo>
                    <a:pt x="8562" y="17860"/>
                  </a:moveTo>
                  <a:lnTo>
                    <a:pt x="8562" y="22600"/>
                  </a:lnTo>
                  <a:lnTo>
                    <a:pt x="5917" y="27573"/>
                  </a:lnTo>
                  <a:lnTo>
                    <a:pt x="2425" y="33091"/>
                  </a:lnTo>
                  <a:lnTo>
                    <a:pt x="460" y="42768"/>
                  </a:lnTo>
                  <a:lnTo>
                    <a:pt x="0" y="52412"/>
                  </a:lnTo>
                  <a:lnTo>
                    <a:pt x="2442" y="60667"/>
                  </a:lnTo>
                  <a:lnTo>
                    <a:pt x="5842" y="68635"/>
                  </a:lnTo>
                  <a:lnTo>
                    <a:pt x="8541" y="112038"/>
                  </a:lnTo>
                  <a:lnTo>
                    <a:pt x="8562" y="116039"/>
                  </a:lnTo>
                  <a:lnTo>
                    <a:pt x="13303" y="111332"/>
                  </a:lnTo>
                  <a:lnTo>
                    <a:pt x="15630" y="106366"/>
                  </a:lnTo>
                  <a:lnTo>
                    <a:pt x="22123" y="81534"/>
                  </a:lnTo>
                  <a:lnTo>
                    <a:pt x="42393" y="50661"/>
                  </a:lnTo>
                  <a:lnTo>
                    <a:pt x="60298" y="33673"/>
                  </a:lnTo>
                  <a:lnTo>
                    <a:pt x="68267" y="23896"/>
                  </a:lnTo>
                  <a:lnTo>
                    <a:pt x="95297" y="6356"/>
                  </a:lnTo>
                  <a:lnTo>
                    <a:pt x="108124" y="1884"/>
                  </a:lnTo>
                  <a:lnTo>
                    <a:pt x="1246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80"/>
            <p:cNvSpPr/>
            <p:nvPr/>
          </p:nvSpPr>
          <p:spPr>
            <a:xfrm>
              <a:off x="3295055" y="1634137"/>
              <a:ext cx="379765" cy="107104"/>
            </a:xfrm>
            <a:custGeom>
              <a:avLst/>
              <a:gdLst/>
              <a:ahLst/>
              <a:cxnLst/>
              <a:rect l="0" t="0" r="0" b="0"/>
              <a:pathLst>
                <a:path w="379765" h="107104">
                  <a:moveTo>
                    <a:pt x="0" y="53574"/>
                  </a:moveTo>
                  <a:lnTo>
                    <a:pt x="0" y="45012"/>
                  </a:lnTo>
                  <a:lnTo>
                    <a:pt x="40139" y="44651"/>
                  </a:lnTo>
                  <a:lnTo>
                    <a:pt x="74956" y="44645"/>
                  </a:lnTo>
                  <a:lnTo>
                    <a:pt x="115017" y="44645"/>
                  </a:lnTo>
                  <a:lnTo>
                    <a:pt x="157730" y="37515"/>
                  </a:lnTo>
                  <a:lnTo>
                    <a:pt x="198505" y="29198"/>
                  </a:lnTo>
                  <a:lnTo>
                    <a:pt x="227488" y="24854"/>
                  </a:lnTo>
                  <a:lnTo>
                    <a:pt x="270125" y="15824"/>
                  </a:lnTo>
                  <a:lnTo>
                    <a:pt x="302237" y="6885"/>
                  </a:lnTo>
                  <a:lnTo>
                    <a:pt x="310504" y="1357"/>
                  </a:lnTo>
                  <a:lnTo>
                    <a:pt x="310190" y="903"/>
                  </a:lnTo>
                  <a:lnTo>
                    <a:pt x="307196" y="399"/>
                  </a:lnTo>
                  <a:lnTo>
                    <a:pt x="306000" y="1257"/>
                  </a:lnTo>
                  <a:lnTo>
                    <a:pt x="304672" y="4856"/>
                  </a:lnTo>
                  <a:lnTo>
                    <a:pt x="303325" y="6212"/>
                  </a:lnTo>
                  <a:lnTo>
                    <a:pt x="294035" y="11035"/>
                  </a:lnTo>
                  <a:lnTo>
                    <a:pt x="273806" y="29885"/>
                  </a:lnTo>
                  <a:lnTo>
                    <a:pt x="270520" y="38415"/>
                  </a:lnTo>
                  <a:lnTo>
                    <a:pt x="268044" y="65116"/>
                  </a:lnTo>
                  <a:lnTo>
                    <a:pt x="272676" y="79042"/>
                  </a:lnTo>
                  <a:lnTo>
                    <a:pt x="280333" y="90996"/>
                  </a:lnTo>
                  <a:lnTo>
                    <a:pt x="293625" y="100822"/>
                  </a:lnTo>
                  <a:lnTo>
                    <a:pt x="305392" y="105276"/>
                  </a:lnTo>
                  <a:lnTo>
                    <a:pt x="341032" y="107103"/>
                  </a:lnTo>
                  <a:lnTo>
                    <a:pt x="350338" y="101839"/>
                  </a:lnTo>
                  <a:lnTo>
                    <a:pt x="367741" y="87030"/>
                  </a:lnTo>
                  <a:lnTo>
                    <a:pt x="371799" y="80680"/>
                  </a:lnTo>
                  <a:lnTo>
                    <a:pt x="379764" y="59385"/>
                  </a:lnTo>
                  <a:lnTo>
                    <a:pt x="374599" y="32803"/>
                  </a:lnTo>
                  <a:lnTo>
                    <a:pt x="370548" y="25160"/>
                  </a:lnTo>
                  <a:lnTo>
                    <a:pt x="346389" y="6068"/>
                  </a:lnTo>
                  <a:lnTo>
                    <a:pt x="337174" y="2694"/>
                  </a:lnTo>
                  <a:lnTo>
                    <a:pt x="292762" y="66"/>
                  </a:lnTo>
                  <a:lnTo>
                    <a:pt x="270065" y="0"/>
                  </a:lnTo>
                  <a:lnTo>
                    <a:pt x="270332" y="991"/>
                  </a:lnTo>
                  <a:lnTo>
                    <a:pt x="275770" y="7684"/>
                  </a:lnTo>
                  <a:lnTo>
                    <a:pt x="285750" y="8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81"/>
            <p:cNvSpPr/>
            <p:nvPr/>
          </p:nvSpPr>
          <p:spPr>
            <a:xfrm>
              <a:off x="3330794" y="1503994"/>
              <a:ext cx="133926" cy="273015"/>
            </a:xfrm>
            <a:custGeom>
              <a:avLst/>
              <a:gdLst/>
              <a:ahLst/>
              <a:cxnLst/>
              <a:rect l="0" t="0" r="0" b="0"/>
              <a:pathLst>
                <a:path w="133926" h="273015">
                  <a:moveTo>
                    <a:pt x="133925" y="14053"/>
                  </a:moveTo>
                  <a:lnTo>
                    <a:pt x="129184" y="14053"/>
                  </a:lnTo>
                  <a:lnTo>
                    <a:pt x="124211" y="11407"/>
                  </a:lnTo>
                  <a:lnTo>
                    <a:pt x="117675" y="6365"/>
                  </a:lnTo>
                  <a:lnTo>
                    <a:pt x="86689" y="4204"/>
                  </a:lnTo>
                  <a:lnTo>
                    <a:pt x="78866" y="415"/>
                  </a:lnTo>
                  <a:lnTo>
                    <a:pt x="75391" y="0"/>
                  </a:lnTo>
                  <a:lnTo>
                    <a:pt x="39528" y="5943"/>
                  </a:lnTo>
                  <a:lnTo>
                    <a:pt x="26937" y="14803"/>
                  </a:lnTo>
                  <a:lnTo>
                    <a:pt x="23904" y="17529"/>
                  </a:lnTo>
                  <a:lnTo>
                    <a:pt x="5943" y="50310"/>
                  </a:lnTo>
                  <a:lnTo>
                    <a:pt x="1746" y="70436"/>
                  </a:lnTo>
                  <a:lnTo>
                    <a:pt x="134" y="113767"/>
                  </a:lnTo>
                  <a:lnTo>
                    <a:pt x="0" y="154478"/>
                  </a:lnTo>
                  <a:lnTo>
                    <a:pt x="974" y="192508"/>
                  </a:lnTo>
                  <a:lnTo>
                    <a:pt x="8357" y="234467"/>
                  </a:lnTo>
                  <a:lnTo>
                    <a:pt x="9656" y="242983"/>
                  </a:lnTo>
                  <a:lnTo>
                    <a:pt x="17273" y="265321"/>
                  </a:lnTo>
                  <a:lnTo>
                    <a:pt x="17839" y="273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84"/>
          <p:cNvGrpSpPr/>
          <p:nvPr/>
        </p:nvGrpSpPr>
        <p:grpSpPr>
          <a:xfrm>
            <a:off x="4643438" y="1419820"/>
            <a:ext cx="1714501" cy="321470"/>
            <a:chOff x="4643438" y="1419820"/>
            <a:chExt cx="1714501" cy="321470"/>
          </a:xfrm>
        </p:grpSpPr>
        <p:sp>
          <p:nvSpPr>
            <p:cNvPr id="43" name="SMARTInkShape-482"/>
            <p:cNvSpPr/>
            <p:nvPr/>
          </p:nvSpPr>
          <p:spPr>
            <a:xfrm>
              <a:off x="6090158" y="1482896"/>
              <a:ext cx="267781" cy="120292"/>
            </a:xfrm>
            <a:custGeom>
              <a:avLst/>
              <a:gdLst/>
              <a:ahLst/>
              <a:cxnLst/>
              <a:rect l="0" t="0" r="0" b="0"/>
              <a:pathLst>
                <a:path w="267781" h="120292">
                  <a:moveTo>
                    <a:pt x="8819" y="17292"/>
                  </a:moveTo>
                  <a:lnTo>
                    <a:pt x="13559" y="17292"/>
                  </a:lnTo>
                  <a:lnTo>
                    <a:pt x="14955" y="18284"/>
                  </a:lnTo>
                  <a:lnTo>
                    <a:pt x="15887" y="19937"/>
                  </a:lnTo>
                  <a:lnTo>
                    <a:pt x="17380" y="29720"/>
                  </a:lnTo>
                  <a:lnTo>
                    <a:pt x="17716" y="47103"/>
                  </a:lnTo>
                  <a:lnTo>
                    <a:pt x="8071" y="85508"/>
                  </a:lnTo>
                  <a:lnTo>
                    <a:pt x="1799" y="97610"/>
                  </a:lnTo>
                  <a:lnTo>
                    <a:pt x="0" y="106063"/>
                  </a:lnTo>
                  <a:lnTo>
                    <a:pt x="4662" y="101692"/>
                  </a:lnTo>
                  <a:lnTo>
                    <a:pt x="6971" y="96806"/>
                  </a:lnTo>
                  <a:lnTo>
                    <a:pt x="7587" y="94113"/>
                  </a:lnTo>
                  <a:lnTo>
                    <a:pt x="35662" y="50910"/>
                  </a:lnTo>
                  <a:lnTo>
                    <a:pt x="59422" y="15390"/>
                  </a:lnTo>
                  <a:lnTo>
                    <a:pt x="65374" y="11485"/>
                  </a:lnTo>
                  <a:lnTo>
                    <a:pt x="74304" y="9287"/>
                  </a:lnTo>
                  <a:lnTo>
                    <a:pt x="83233" y="8636"/>
                  </a:lnTo>
                  <a:lnTo>
                    <a:pt x="89186" y="11129"/>
                  </a:lnTo>
                  <a:lnTo>
                    <a:pt x="101092" y="20815"/>
                  </a:lnTo>
                  <a:lnTo>
                    <a:pt x="104400" y="29110"/>
                  </a:lnTo>
                  <a:lnTo>
                    <a:pt x="106861" y="38419"/>
                  </a:lnTo>
                  <a:lnTo>
                    <a:pt x="112834" y="50230"/>
                  </a:lnTo>
                  <a:lnTo>
                    <a:pt x="114578" y="60374"/>
                  </a:lnTo>
                  <a:lnTo>
                    <a:pt x="112709" y="68851"/>
                  </a:lnTo>
                  <a:lnTo>
                    <a:pt x="109562" y="76918"/>
                  </a:lnTo>
                  <a:lnTo>
                    <a:pt x="107051" y="120291"/>
                  </a:lnTo>
                  <a:lnTo>
                    <a:pt x="107046" y="103334"/>
                  </a:lnTo>
                  <a:lnTo>
                    <a:pt x="109691" y="97535"/>
                  </a:lnTo>
                  <a:lnTo>
                    <a:pt x="111786" y="94600"/>
                  </a:lnTo>
                  <a:lnTo>
                    <a:pt x="125525" y="52775"/>
                  </a:lnTo>
                  <a:lnTo>
                    <a:pt x="145777" y="16065"/>
                  </a:lnTo>
                  <a:lnTo>
                    <a:pt x="159422" y="5904"/>
                  </a:lnTo>
                  <a:lnTo>
                    <a:pt x="171292" y="1350"/>
                  </a:lnTo>
                  <a:lnTo>
                    <a:pt x="185833" y="0"/>
                  </a:lnTo>
                  <a:lnTo>
                    <a:pt x="194317" y="2330"/>
                  </a:lnTo>
                  <a:lnTo>
                    <a:pt x="224748" y="20438"/>
                  </a:lnTo>
                  <a:lnTo>
                    <a:pt x="228811" y="26297"/>
                  </a:lnTo>
                  <a:lnTo>
                    <a:pt x="231608" y="32208"/>
                  </a:lnTo>
                  <a:lnTo>
                    <a:pt x="246173" y="56173"/>
                  </a:lnTo>
                  <a:lnTo>
                    <a:pt x="249180" y="70318"/>
                  </a:lnTo>
                  <a:lnTo>
                    <a:pt x="249426" y="73479"/>
                  </a:lnTo>
                  <a:lnTo>
                    <a:pt x="252347" y="79636"/>
                  </a:lnTo>
                  <a:lnTo>
                    <a:pt x="255960" y="85680"/>
                  </a:lnTo>
                  <a:lnTo>
                    <a:pt x="258470" y="95885"/>
                  </a:lnTo>
                  <a:lnTo>
                    <a:pt x="259588" y="96476"/>
                  </a:lnTo>
                  <a:lnTo>
                    <a:pt x="263477" y="97133"/>
                  </a:lnTo>
                  <a:lnTo>
                    <a:pt x="264911" y="98301"/>
                  </a:lnTo>
                  <a:lnTo>
                    <a:pt x="267780" y="106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83"/>
            <p:cNvSpPr/>
            <p:nvPr/>
          </p:nvSpPr>
          <p:spPr>
            <a:xfrm>
              <a:off x="5902923" y="1464469"/>
              <a:ext cx="97828" cy="106625"/>
            </a:xfrm>
            <a:custGeom>
              <a:avLst/>
              <a:gdLst/>
              <a:ahLst/>
              <a:cxnLst/>
              <a:rect l="0" t="0" r="0" b="0"/>
              <a:pathLst>
                <a:path w="97828" h="106625">
                  <a:moveTo>
                    <a:pt x="17460" y="0"/>
                  </a:moveTo>
                  <a:lnTo>
                    <a:pt x="17460" y="12429"/>
                  </a:lnTo>
                  <a:lnTo>
                    <a:pt x="14814" y="18091"/>
                  </a:lnTo>
                  <a:lnTo>
                    <a:pt x="12719" y="20991"/>
                  </a:lnTo>
                  <a:lnTo>
                    <a:pt x="950" y="56191"/>
                  </a:lnTo>
                  <a:lnTo>
                    <a:pt x="0" y="70117"/>
                  </a:lnTo>
                  <a:lnTo>
                    <a:pt x="2424" y="78457"/>
                  </a:lnTo>
                  <a:lnTo>
                    <a:pt x="15062" y="98059"/>
                  </a:lnTo>
                  <a:lnTo>
                    <a:pt x="15861" y="101091"/>
                  </a:lnTo>
                  <a:lnTo>
                    <a:pt x="18378" y="103113"/>
                  </a:lnTo>
                  <a:lnTo>
                    <a:pt x="30410" y="105958"/>
                  </a:lnTo>
                  <a:lnTo>
                    <a:pt x="37437" y="106624"/>
                  </a:lnTo>
                  <a:lnTo>
                    <a:pt x="43867" y="104274"/>
                  </a:lnTo>
                  <a:lnTo>
                    <a:pt x="56080" y="94680"/>
                  </a:lnTo>
                  <a:lnTo>
                    <a:pt x="59429" y="89044"/>
                  </a:lnTo>
                  <a:lnTo>
                    <a:pt x="60322" y="86151"/>
                  </a:lnTo>
                  <a:lnTo>
                    <a:pt x="76009" y="64347"/>
                  </a:lnTo>
                  <a:lnTo>
                    <a:pt x="87915" y="30665"/>
                  </a:lnTo>
                  <a:lnTo>
                    <a:pt x="88461" y="24212"/>
                  </a:lnTo>
                  <a:lnTo>
                    <a:pt x="91349" y="18037"/>
                  </a:lnTo>
                  <a:lnTo>
                    <a:pt x="94948" y="11985"/>
                  </a:lnTo>
                  <a:lnTo>
                    <a:pt x="978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484"/>
            <p:cNvSpPr/>
            <p:nvPr/>
          </p:nvSpPr>
          <p:spPr>
            <a:xfrm>
              <a:off x="5679281" y="1455806"/>
              <a:ext cx="151806" cy="123960"/>
            </a:xfrm>
            <a:custGeom>
              <a:avLst/>
              <a:gdLst/>
              <a:ahLst/>
              <a:cxnLst/>
              <a:rect l="0" t="0" r="0" b="0"/>
              <a:pathLst>
                <a:path w="151806" h="123960">
                  <a:moveTo>
                    <a:pt x="0" y="89030"/>
                  </a:moveTo>
                  <a:lnTo>
                    <a:pt x="4741" y="89030"/>
                  </a:lnTo>
                  <a:lnTo>
                    <a:pt x="6137" y="90022"/>
                  </a:lnTo>
                  <a:lnTo>
                    <a:pt x="7068" y="91676"/>
                  </a:lnTo>
                  <a:lnTo>
                    <a:pt x="8562" y="96718"/>
                  </a:lnTo>
                  <a:lnTo>
                    <a:pt x="11412" y="97408"/>
                  </a:lnTo>
                  <a:lnTo>
                    <a:pt x="34652" y="97927"/>
                  </a:lnTo>
                  <a:lnTo>
                    <a:pt x="42851" y="95300"/>
                  </a:lnTo>
                  <a:lnTo>
                    <a:pt x="65432" y="83719"/>
                  </a:lnTo>
                  <a:lnTo>
                    <a:pt x="73068" y="81708"/>
                  </a:lnTo>
                  <a:lnTo>
                    <a:pt x="96187" y="63531"/>
                  </a:lnTo>
                  <a:lnTo>
                    <a:pt x="99844" y="60124"/>
                  </a:lnTo>
                  <a:lnTo>
                    <a:pt x="103907" y="51048"/>
                  </a:lnTo>
                  <a:lnTo>
                    <a:pt x="106704" y="41391"/>
                  </a:lnTo>
                  <a:lnTo>
                    <a:pt x="111255" y="33792"/>
                  </a:lnTo>
                  <a:lnTo>
                    <a:pt x="111873" y="30377"/>
                  </a:lnTo>
                  <a:lnTo>
                    <a:pt x="111293" y="27107"/>
                  </a:lnTo>
                  <a:lnTo>
                    <a:pt x="108995" y="19837"/>
                  </a:lnTo>
                  <a:lnTo>
                    <a:pt x="107974" y="9991"/>
                  </a:lnTo>
                  <a:lnTo>
                    <a:pt x="106709" y="6572"/>
                  </a:lnTo>
                  <a:lnTo>
                    <a:pt x="104874" y="4292"/>
                  </a:lnTo>
                  <a:lnTo>
                    <a:pt x="100189" y="1759"/>
                  </a:lnTo>
                  <a:lnTo>
                    <a:pt x="86187" y="0"/>
                  </a:lnTo>
                  <a:lnTo>
                    <a:pt x="80308" y="2498"/>
                  </a:lnTo>
                  <a:lnTo>
                    <a:pt x="77351" y="4553"/>
                  </a:lnTo>
                  <a:lnTo>
                    <a:pt x="68450" y="16926"/>
                  </a:lnTo>
                  <a:lnTo>
                    <a:pt x="55672" y="55263"/>
                  </a:lnTo>
                  <a:lnTo>
                    <a:pt x="53992" y="77509"/>
                  </a:lnTo>
                  <a:lnTo>
                    <a:pt x="56408" y="86555"/>
                  </a:lnTo>
                  <a:lnTo>
                    <a:pt x="59797" y="93883"/>
                  </a:lnTo>
                  <a:lnTo>
                    <a:pt x="61303" y="100447"/>
                  </a:lnTo>
                  <a:lnTo>
                    <a:pt x="67264" y="106672"/>
                  </a:lnTo>
                  <a:lnTo>
                    <a:pt x="86763" y="120751"/>
                  </a:lnTo>
                  <a:lnTo>
                    <a:pt x="107832" y="123959"/>
                  </a:lnTo>
                  <a:lnTo>
                    <a:pt x="119363" y="123406"/>
                  </a:lnTo>
                  <a:lnTo>
                    <a:pt x="151805" y="1158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485"/>
            <p:cNvSpPr/>
            <p:nvPr/>
          </p:nvSpPr>
          <p:spPr>
            <a:xfrm>
              <a:off x="5625703" y="1419820"/>
              <a:ext cx="8931" cy="178595"/>
            </a:xfrm>
            <a:custGeom>
              <a:avLst/>
              <a:gdLst/>
              <a:ahLst/>
              <a:cxnLst/>
              <a:rect l="0" t="0" r="0" b="0"/>
              <a:pathLst>
                <a:path w="8931" h="178595">
                  <a:moveTo>
                    <a:pt x="8930" y="0"/>
                  </a:moveTo>
                  <a:lnTo>
                    <a:pt x="8930" y="12429"/>
                  </a:lnTo>
                  <a:lnTo>
                    <a:pt x="6284" y="18092"/>
                  </a:lnTo>
                  <a:lnTo>
                    <a:pt x="4189" y="20991"/>
                  </a:lnTo>
                  <a:lnTo>
                    <a:pt x="827" y="46039"/>
                  </a:lnTo>
                  <a:lnTo>
                    <a:pt x="48" y="89204"/>
                  </a:lnTo>
                  <a:lnTo>
                    <a:pt x="2" y="130782"/>
                  </a:lnTo>
                  <a:lnTo>
                    <a:pt x="0" y="175429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86"/>
            <p:cNvSpPr/>
            <p:nvPr/>
          </p:nvSpPr>
          <p:spPr>
            <a:xfrm>
              <a:off x="5223867" y="1473398"/>
              <a:ext cx="276632" cy="138719"/>
            </a:xfrm>
            <a:custGeom>
              <a:avLst/>
              <a:gdLst/>
              <a:ahLst/>
              <a:cxnLst/>
              <a:rect l="0" t="0" r="0" b="0"/>
              <a:pathLst>
                <a:path w="276632" h="138719">
                  <a:moveTo>
                    <a:pt x="0" y="0"/>
                  </a:moveTo>
                  <a:lnTo>
                    <a:pt x="0" y="42807"/>
                  </a:lnTo>
                  <a:lnTo>
                    <a:pt x="992" y="82629"/>
                  </a:lnTo>
                  <a:lnTo>
                    <a:pt x="7068" y="100144"/>
                  </a:lnTo>
                  <a:lnTo>
                    <a:pt x="9094" y="109993"/>
                  </a:lnTo>
                  <a:lnTo>
                    <a:pt x="15835" y="124400"/>
                  </a:lnTo>
                  <a:lnTo>
                    <a:pt x="17741" y="133387"/>
                  </a:lnTo>
                  <a:lnTo>
                    <a:pt x="10161" y="133897"/>
                  </a:lnTo>
                  <a:lnTo>
                    <a:pt x="9750" y="132921"/>
                  </a:lnTo>
                  <a:lnTo>
                    <a:pt x="8962" y="112954"/>
                  </a:lnTo>
                  <a:lnTo>
                    <a:pt x="21362" y="82808"/>
                  </a:lnTo>
                  <a:lnTo>
                    <a:pt x="34662" y="65326"/>
                  </a:lnTo>
                  <a:lnTo>
                    <a:pt x="74527" y="33890"/>
                  </a:lnTo>
                  <a:lnTo>
                    <a:pt x="116093" y="20137"/>
                  </a:lnTo>
                  <a:lnTo>
                    <a:pt x="157759" y="17993"/>
                  </a:lnTo>
                  <a:lnTo>
                    <a:pt x="183996" y="25560"/>
                  </a:lnTo>
                  <a:lnTo>
                    <a:pt x="191219" y="31166"/>
                  </a:lnTo>
                  <a:lnTo>
                    <a:pt x="194127" y="36341"/>
                  </a:lnTo>
                  <a:lnTo>
                    <a:pt x="195764" y="47479"/>
                  </a:lnTo>
                  <a:lnTo>
                    <a:pt x="196317" y="64280"/>
                  </a:lnTo>
                  <a:lnTo>
                    <a:pt x="187888" y="105545"/>
                  </a:lnTo>
                  <a:lnTo>
                    <a:pt x="187555" y="127590"/>
                  </a:lnTo>
                  <a:lnTo>
                    <a:pt x="188537" y="129709"/>
                  </a:lnTo>
                  <a:lnTo>
                    <a:pt x="190184" y="131121"/>
                  </a:lnTo>
                  <a:lnTo>
                    <a:pt x="194659" y="133682"/>
                  </a:lnTo>
                  <a:lnTo>
                    <a:pt x="199955" y="138128"/>
                  </a:lnTo>
                  <a:lnTo>
                    <a:pt x="202757" y="138718"/>
                  </a:lnTo>
                  <a:lnTo>
                    <a:pt x="205617" y="138120"/>
                  </a:lnTo>
                  <a:lnTo>
                    <a:pt x="211440" y="135801"/>
                  </a:lnTo>
                  <a:lnTo>
                    <a:pt x="230973" y="129450"/>
                  </a:lnTo>
                  <a:lnTo>
                    <a:pt x="239246" y="121695"/>
                  </a:lnTo>
                  <a:lnTo>
                    <a:pt x="247222" y="112626"/>
                  </a:lnTo>
                  <a:lnTo>
                    <a:pt x="261877" y="100950"/>
                  </a:lnTo>
                  <a:lnTo>
                    <a:pt x="269517" y="90838"/>
                  </a:lnTo>
                  <a:lnTo>
                    <a:pt x="273575" y="79730"/>
                  </a:lnTo>
                  <a:lnTo>
                    <a:pt x="276631" y="46347"/>
                  </a:lnTo>
                  <a:lnTo>
                    <a:pt x="274090" y="37797"/>
                  </a:lnTo>
                  <a:lnTo>
                    <a:pt x="264375" y="24223"/>
                  </a:lnTo>
                  <a:lnTo>
                    <a:pt x="256076" y="20688"/>
                  </a:lnTo>
                  <a:lnTo>
                    <a:pt x="212376" y="17933"/>
                  </a:lnTo>
                  <a:lnTo>
                    <a:pt x="202538" y="18885"/>
                  </a:lnTo>
                  <a:lnTo>
                    <a:pt x="182836" y="26957"/>
                  </a:lnTo>
                  <a:lnTo>
                    <a:pt x="181422" y="28886"/>
                  </a:lnTo>
                  <a:lnTo>
                    <a:pt x="179851" y="33674"/>
                  </a:lnTo>
                  <a:lnTo>
                    <a:pt x="179153" y="39110"/>
                  </a:lnTo>
                  <a:lnTo>
                    <a:pt x="181488" y="44833"/>
                  </a:lnTo>
                  <a:lnTo>
                    <a:pt x="187524" y="53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87"/>
            <p:cNvSpPr/>
            <p:nvPr/>
          </p:nvSpPr>
          <p:spPr>
            <a:xfrm>
              <a:off x="5018484" y="1491258"/>
              <a:ext cx="160736" cy="17860"/>
            </a:xfrm>
            <a:custGeom>
              <a:avLst/>
              <a:gdLst/>
              <a:ahLst/>
              <a:cxnLst/>
              <a:rect l="0" t="0" r="0" b="0"/>
              <a:pathLst>
                <a:path w="160736" h="17860">
                  <a:moveTo>
                    <a:pt x="0" y="17859"/>
                  </a:moveTo>
                  <a:lnTo>
                    <a:pt x="4741" y="17859"/>
                  </a:lnTo>
                  <a:lnTo>
                    <a:pt x="6137" y="16867"/>
                  </a:lnTo>
                  <a:lnTo>
                    <a:pt x="7069" y="15213"/>
                  </a:lnTo>
                  <a:lnTo>
                    <a:pt x="8562" y="10171"/>
                  </a:lnTo>
                  <a:lnTo>
                    <a:pt x="47745" y="8978"/>
                  </a:lnTo>
                  <a:lnTo>
                    <a:pt x="62892" y="7959"/>
                  </a:lnTo>
                  <a:lnTo>
                    <a:pt x="99649" y="1244"/>
                  </a:lnTo>
                  <a:lnTo>
                    <a:pt x="142449" y="109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88"/>
            <p:cNvSpPr/>
            <p:nvPr/>
          </p:nvSpPr>
          <p:spPr>
            <a:xfrm>
              <a:off x="5107781" y="1419820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8930" y="0"/>
                  </a:moveTo>
                  <a:lnTo>
                    <a:pt x="7938" y="39953"/>
                  </a:lnTo>
                  <a:lnTo>
                    <a:pt x="1241" y="68627"/>
                  </a:lnTo>
                  <a:lnTo>
                    <a:pt x="109" y="111883"/>
                  </a:lnTo>
                  <a:lnTo>
                    <a:pt x="6" y="154710"/>
                  </a:lnTo>
                  <a:lnTo>
                    <a:pt x="0" y="198246"/>
                  </a:lnTo>
                  <a:lnTo>
                    <a:pt x="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89"/>
            <p:cNvSpPr/>
            <p:nvPr/>
          </p:nvSpPr>
          <p:spPr>
            <a:xfrm>
              <a:off x="4830961" y="1527609"/>
              <a:ext cx="160735" cy="104751"/>
            </a:xfrm>
            <a:custGeom>
              <a:avLst/>
              <a:gdLst/>
              <a:ahLst/>
              <a:cxnLst/>
              <a:rect l="0" t="0" r="0" b="0"/>
              <a:pathLst>
                <a:path w="160735" h="104751">
                  <a:moveTo>
                    <a:pt x="0" y="97594"/>
                  </a:moveTo>
                  <a:lnTo>
                    <a:pt x="29811" y="97594"/>
                  </a:lnTo>
                  <a:lnTo>
                    <a:pt x="71671" y="82148"/>
                  </a:lnTo>
                  <a:lnTo>
                    <a:pt x="82455" y="79815"/>
                  </a:lnTo>
                  <a:lnTo>
                    <a:pt x="90556" y="75471"/>
                  </a:lnTo>
                  <a:lnTo>
                    <a:pt x="109982" y="51097"/>
                  </a:lnTo>
                  <a:lnTo>
                    <a:pt x="113373" y="44517"/>
                  </a:lnTo>
                  <a:lnTo>
                    <a:pt x="115550" y="32209"/>
                  </a:lnTo>
                  <a:lnTo>
                    <a:pt x="115927" y="18469"/>
                  </a:lnTo>
                  <a:lnTo>
                    <a:pt x="113370" y="10172"/>
                  </a:lnTo>
                  <a:lnTo>
                    <a:pt x="108383" y="1502"/>
                  </a:lnTo>
                  <a:lnTo>
                    <a:pt x="98039" y="0"/>
                  </a:lnTo>
                  <a:lnTo>
                    <a:pt x="90536" y="2294"/>
                  </a:lnTo>
                  <a:lnTo>
                    <a:pt x="71547" y="17484"/>
                  </a:lnTo>
                  <a:lnTo>
                    <a:pt x="65532" y="24286"/>
                  </a:lnTo>
                  <a:lnTo>
                    <a:pt x="48621" y="50144"/>
                  </a:lnTo>
                  <a:lnTo>
                    <a:pt x="46414" y="60300"/>
                  </a:lnTo>
                  <a:lnTo>
                    <a:pt x="48079" y="68782"/>
                  </a:lnTo>
                  <a:lnTo>
                    <a:pt x="51949" y="79135"/>
                  </a:lnTo>
                  <a:lnTo>
                    <a:pt x="52492" y="82312"/>
                  </a:lnTo>
                  <a:lnTo>
                    <a:pt x="55741" y="88487"/>
                  </a:lnTo>
                  <a:lnTo>
                    <a:pt x="61485" y="94539"/>
                  </a:lnTo>
                  <a:lnTo>
                    <a:pt x="70652" y="100535"/>
                  </a:lnTo>
                  <a:lnTo>
                    <a:pt x="86970" y="104750"/>
                  </a:lnTo>
                  <a:lnTo>
                    <a:pt x="98516" y="103090"/>
                  </a:lnTo>
                  <a:lnTo>
                    <a:pt x="139915" y="93175"/>
                  </a:lnTo>
                  <a:lnTo>
                    <a:pt x="160734" y="79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90"/>
            <p:cNvSpPr/>
            <p:nvPr/>
          </p:nvSpPr>
          <p:spPr>
            <a:xfrm>
              <a:off x="4643438" y="1495936"/>
              <a:ext cx="169463" cy="156057"/>
            </a:xfrm>
            <a:custGeom>
              <a:avLst/>
              <a:gdLst/>
              <a:ahLst/>
              <a:cxnLst/>
              <a:rect l="0" t="0" r="0" b="0"/>
              <a:pathLst>
                <a:path w="169463" h="156057">
                  <a:moveTo>
                    <a:pt x="0" y="39970"/>
                  </a:moveTo>
                  <a:lnTo>
                    <a:pt x="0" y="23720"/>
                  </a:lnTo>
                  <a:lnTo>
                    <a:pt x="4740" y="17847"/>
                  </a:lnTo>
                  <a:lnTo>
                    <a:pt x="17169" y="9823"/>
                  </a:lnTo>
                  <a:lnTo>
                    <a:pt x="47854" y="0"/>
                  </a:lnTo>
                  <a:lnTo>
                    <a:pt x="61286" y="47"/>
                  </a:lnTo>
                  <a:lnTo>
                    <a:pt x="105187" y="6528"/>
                  </a:lnTo>
                  <a:lnTo>
                    <a:pt x="130579" y="16607"/>
                  </a:lnTo>
                  <a:lnTo>
                    <a:pt x="161912" y="41745"/>
                  </a:lnTo>
                  <a:lnTo>
                    <a:pt x="166218" y="51012"/>
                  </a:lnTo>
                  <a:lnTo>
                    <a:pt x="169462" y="83007"/>
                  </a:lnTo>
                  <a:lnTo>
                    <a:pt x="167545" y="87513"/>
                  </a:lnTo>
                  <a:lnTo>
                    <a:pt x="144334" y="114300"/>
                  </a:lnTo>
                  <a:lnTo>
                    <a:pt x="110912" y="131841"/>
                  </a:lnTo>
                  <a:lnTo>
                    <a:pt x="68506" y="143962"/>
                  </a:lnTo>
                  <a:lnTo>
                    <a:pt x="51607" y="147181"/>
                  </a:lnTo>
                  <a:lnTo>
                    <a:pt x="26789" y="156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91"/>
            <p:cNvSpPr/>
            <p:nvPr/>
          </p:nvSpPr>
          <p:spPr>
            <a:xfrm>
              <a:off x="4652367" y="1518047"/>
              <a:ext cx="17861" cy="223243"/>
            </a:xfrm>
            <a:custGeom>
              <a:avLst/>
              <a:gdLst/>
              <a:ahLst/>
              <a:cxnLst/>
              <a:rect l="0" t="0" r="0" b="0"/>
              <a:pathLst>
                <a:path w="17861" h="223243">
                  <a:moveTo>
                    <a:pt x="0" y="0"/>
                  </a:moveTo>
                  <a:lnTo>
                    <a:pt x="0" y="18043"/>
                  </a:lnTo>
                  <a:lnTo>
                    <a:pt x="2646" y="25548"/>
                  </a:lnTo>
                  <a:lnTo>
                    <a:pt x="4741" y="28938"/>
                  </a:lnTo>
                  <a:lnTo>
                    <a:pt x="8102" y="55766"/>
                  </a:lnTo>
                  <a:lnTo>
                    <a:pt x="8821" y="98515"/>
                  </a:lnTo>
                  <a:lnTo>
                    <a:pt x="8915" y="142913"/>
                  </a:lnTo>
                  <a:lnTo>
                    <a:pt x="9920" y="180399"/>
                  </a:lnTo>
                  <a:lnTo>
                    <a:pt x="17860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85"/>
          <p:cNvGrpSpPr/>
          <p:nvPr/>
        </p:nvGrpSpPr>
        <p:grpSpPr>
          <a:xfrm>
            <a:off x="6643688" y="1330523"/>
            <a:ext cx="687586" cy="276822"/>
            <a:chOff x="6643688" y="1330523"/>
            <a:chExt cx="687586" cy="276822"/>
          </a:xfrm>
        </p:grpSpPr>
        <p:sp>
          <p:nvSpPr>
            <p:cNvPr id="54" name="SMARTInkShape-492"/>
            <p:cNvSpPr/>
            <p:nvPr/>
          </p:nvSpPr>
          <p:spPr>
            <a:xfrm>
              <a:off x="7125891" y="1339453"/>
              <a:ext cx="8930" cy="17861"/>
            </a:xfrm>
            <a:custGeom>
              <a:avLst/>
              <a:gdLst/>
              <a:ahLst/>
              <a:cxnLst/>
              <a:rect l="0" t="0" r="0" b="0"/>
              <a:pathLst>
                <a:path w="8930" h="17861">
                  <a:moveTo>
                    <a:pt x="0" y="0"/>
                  </a:moveTo>
                  <a:lnTo>
                    <a:pt x="0" y="13561"/>
                  </a:lnTo>
                  <a:lnTo>
                    <a:pt x="992" y="14994"/>
                  </a:lnTo>
                  <a:lnTo>
                    <a:pt x="2645" y="15949"/>
                  </a:lnTo>
                  <a:lnTo>
                    <a:pt x="8929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93"/>
            <p:cNvSpPr/>
            <p:nvPr/>
          </p:nvSpPr>
          <p:spPr>
            <a:xfrm>
              <a:off x="7152680" y="1446609"/>
              <a:ext cx="178594" cy="8928"/>
            </a:xfrm>
            <a:custGeom>
              <a:avLst/>
              <a:gdLst/>
              <a:ahLst/>
              <a:cxnLst/>
              <a:rect l="0" t="0" r="0" b="0"/>
              <a:pathLst>
                <a:path w="178594" h="8928">
                  <a:moveTo>
                    <a:pt x="0" y="0"/>
                  </a:moveTo>
                  <a:lnTo>
                    <a:pt x="28087" y="993"/>
                  </a:lnTo>
                  <a:lnTo>
                    <a:pt x="49021" y="7068"/>
                  </a:lnTo>
                  <a:lnTo>
                    <a:pt x="91542" y="8767"/>
                  </a:lnTo>
                  <a:lnTo>
                    <a:pt x="136004" y="8916"/>
                  </a:lnTo>
                  <a:lnTo>
                    <a:pt x="160590" y="8927"/>
                  </a:lnTo>
                  <a:lnTo>
                    <a:pt x="168276" y="6283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94"/>
            <p:cNvSpPr/>
            <p:nvPr/>
          </p:nvSpPr>
          <p:spPr>
            <a:xfrm>
              <a:off x="7215188" y="1330523"/>
              <a:ext cx="17860" cy="205384"/>
            </a:xfrm>
            <a:custGeom>
              <a:avLst/>
              <a:gdLst/>
              <a:ahLst/>
              <a:cxnLst/>
              <a:rect l="0" t="0" r="0" b="0"/>
              <a:pathLst>
                <a:path w="17860" h="205384">
                  <a:moveTo>
                    <a:pt x="17859" y="0"/>
                  </a:moveTo>
                  <a:lnTo>
                    <a:pt x="16867" y="31218"/>
                  </a:lnTo>
                  <a:lnTo>
                    <a:pt x="8765" y="71749"/>
                  </a:lnTo>
                  <a:lnTo>
                    <a:pt x="899" y="116036"/>
                  </a:lnTo>
                  <a:lnTo>
                    <a:pt x="52" y="160558"/>
                  </a:lnTo>
                  <a:lnTo>
                    <a:pt x="0" y="204847"/>
                  </a:lnTo>
                  <a:lnTo>
                    <a:pt x="8929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95"/>
            <p:cNvSpPr/>
            <p:nvPr/>
          </p:nvSpPr>
          <p:spPr>
            <a:xfrm>
              <a:off x="6974087" y="1439231"/>
              <a:ext cx="125016" cy="149728"/>
            </a:xfrm>
            <a:custGeom>
              <a:avLst/>
              <a:gdLst/>
              <a:ahLst/>
              <a:cxnLst/>
              <a:rect l="0" t="0" r="0" b="0"/>
              <a:pathLst>
                <a:path w="125016" h="149728">
                  <a:moveTo>
                    <a:pt x="17858" y="34167"/>
                  </a:moveTo>
                  <a:lnTo>
                    <a:pt x="17858" y="55158"/>
                  </a:lnTo>
                  <a:lnTo>
                    <a:pt x="9481" y="96914"/>
                  </a:lnTo>
                  <a:lnTo>
                    <a:pt x="8181" y="107695"/>
                  </a:lnTo>
                  <a:lnTo>
                    <a:pt x="1273" y="125932"/>
                  </a:lnTo>
                  <a:lnTo>
                    <a:pt x="9" y="149727"/>
                  </a:lnTo>
                  <a:lnTo>
                    <a:pt x="0" y="137778"/>
                  </a:lnTo>
                  <a:lnTo>
                    <a:pt x="15445" y="96421"/>
                  </a:lnTo>
                  <a:lnTo>
                    <a:pt x="19789" y="78740"/>
                  </a:lnTo>
                  <a:lnTo>
                    <a:pt x="38807" y="37140"/>
                  </a:lnTo>
                  <a:lnTo>
                    <a:pt x="47658" y="19283"/>
                  </a:lnTo>
                  <a:lnTo>
                    <a:pt x="51615" y="15315"/>
                  </a:lnTo>
                  <a:lnTo>
                    <a:pt x="79816" y="775"/>
                  </a:lnTo>
                  <a:lnTo>
                    <a:pt x="82976" y="0"/>
                  </a:lnTo>
                  <a:lnTo>
                    <a:pt x="86074" y="475"/>
                  </a:lnTo>
                  <a:lnTo>
                    <a:pt x="92164" y="3649"/>
                  </a:lnTo>
                  <a:lnTo>
                    <a:pt x="110122" y="19480"/>
                  </a:lnTo>
                  <a:lnTo>
                    <a:pt x="113435" y="27970"/>
                  </a:lnTo>
                  <a:lnTo>
                    <a:pt x="124084" y="71977"/>
                  </a:lnTo>
                  <a:lnTo>
                    <a:pt x="124998" y="113916"/>
                  </a:lnTo>
                  <a:lnTo>
                    <a:pt x="125015" y="123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96"/>
            <p:cNvSpPr/>
            <p:nvPr/>
          </p:nvSpPr>
          <p:spPr>
            <a:xfrm>
              <a:off x="6779806" y="1437680"/>
              <a:ext cx="122274" cy="142865"/>
            </a:xfrm>
            <a:custGeom>
              <a:avLst/>
              <a:gdLst/>
              <a:ahLst/>
              <a:cxnLst/>
              <a:rect l="0" t="0" r="0" b="0"/>
              <a:pathLst>
                <a:path w="122274" h="142865">
                  <a:moveTo>
                    <a:pt x="96053" y="0"/>
                  </a:moveTo>
                  <a:lnTo>
                    <a:pt x="83625" y="0"/>
                  </a:lnTo>
                  <a:lnTo>
                    <a:pt x="77962" y="2645"/>
                  </a:lnTo>
                  <a:lnTo>
                    <a:pt x="35953" y="26858"/>
                  </a:lnTo>
                  <a:lnTo>
                    <a:pt x="0" y="60377"/>
                  </a:lnTo>
                  <a:lnTo>
                    <a:pt x="268" y="62079"/>
                  </a:lnTo>
                  <a:lnTo>
                    <a:pt x="3211" y="66617"/>
                  </a:lnTo>
                  <a:lnTo>
                    <a:pt x="7827" y="69295"/>
                  </a:lnTo>
                  <a:lnTo>
                    <a:pt x="10446" y="70009"/>
                  </a:lnTo>
                  <a:lnTo>
                    <a:pt x="23765" y="77292"/>
                  </a:lnTo>
                  <a:lnTo>
                    <a:pt x="62845" y="86234"/>
                  </a:lnTo>
                  <a:lnTo>
                    <a:pt x="102310" y="91763"/>
                  </a:lnTo>
                  <a:lnTo>
                    <a:pt x="116361" y="101690"/>
                  </a:lnTo>
                  <a:lnTo>
                    <a:pt x="119962" y="107372"/>
                  </a:lnTo>
                  <a:lnTo>
                    <a:pt x="122273" y="114365"/>
                  </a:lnTo>
                  <a:lnTo>
                    <a:pt x="119943" y="117967"/>
                  </a:lnTo>
                  <a:lnTo>
                    <a:pt x="110363" y="128363"/>
                  </a:lnTo>
                  <a:lnTo>
                    <a:pt x="102082" y="131464"/>
                  </a:lnTo>
                  <a:lnTo>
                    <a:pt x="86265" y="135856"/>
                  </a:lnTo>
                  <a:lnTo>
                    <a:pt x="73843" y="139755"/>
                  </a:lnTo>
                  <a:lnTo>
                    <a:pt x="32213" y="142692"/>
                  </a:lnTo>
                  <a:lnTo>
                    <a:pt x="11913" y="142864"/>
                  </a:lnTo>
                  <a:lnTo>
                    <a:pt x="10194" y="141875"/>
                  </a:lnTo>
                  <a:lnTo>
                    <a:pt x="9048" y="140224"/>
                  </a:lnTo>
                  <a:lnTo>
                    <a:pt x="6757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7"/>
            <p:cNvSpPr/>
            <p:nvPr/>
          </p:nvSpPr>
          <p:spPr>
            <a:xfrm>
              <a:off x="6643688" y="1464469"/>
              <a:ext cx="35719" cy="142876"/>
            </a:xfrm>
            <a:custGeom>
              <a:avLst/>
              <a:gdLst/>
              <a:ahLst/>
              <a:cxnLst/>
              <a:rect l="0" t="0" r="0" b="0"/>
              <a:pathLst>
                <a:path w="35719" h="142876">
                  <a:moveTo>
                    <a:pt x="0" y="0"/>
                  </a:moveTo>
                  <a:lnTo>
                    <a:pt x="0" y="39902"/>
                  </a:lnTo>
                  <a:lnTo>
                    <a:pt x="992" y="56912"/>
                  </a:lnTo>
                  <a:lnTo>
                    <a:pt x="11024" y="98247"/>
                  </a:lnTo>
                  <a:lnTo>
                    <a:pt x="19904" y="124233"/>
                  </a:lnTo>
                  <a:lnTo>
                    <a:pt x="23729" y="130621"/>
                  </a:lnTo>
                  <a:lnTo>
                    <a:pt x="26385" y="141065"/>
                  </a:lnTo>
                  <a:lnTo>
                    <a:pt x="27513" y="141668"/>
                  </a:lnTo>
                  <a:lnTo>
                    <a:pt x="3571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86"/>
          <p:cNvGrpSpPr/>
          <p:nvPr/>
        </p:nvGrpSpPr>
        <p:grpSpPr>
          <a:xfrm>
            <a:off x="7679531" y="1348524"/>
            <a:ext cx="678658" cy="258821"/>
            <a:chOff x="7679531" y="1348524"/>
            <a:chExt cx="678658" cy="258821"/>
          </a:xfrm>
        </p:grpSpPr>
        <p:sp>
          <p:nvSpPr>
            <p:cNvPr id="61" name="SMARTInkShape-498"/>
            <p:cNvSpPr/>
            <p:nvPr/>
          </p:nvSpPr>
          <p:spPr>
            <a:xfrm>
              <a:off x="8229165" y="1348524"/>
              <a:ext cx="129024" cy="258821"/>
            </a:xfrm>
            <a:custGeom>
              <a:avLst/>
              <a:gdLst/>
              <a:ahLst/>
              <a:cxnLst/>
              <a:rect l="0" t="0" r="0" b="0"/>
              <a:pathLst>
                <a:path w="129024" h="258821">
                  <a:moveTo>
                    <a:pt x="129023" y="17718"/>
                  </a:moveTo>
                  <a:lnTo>
                    <a:pt x="112772" y="1468"/>
                  </a:lnTo>
                  <a:lnTo>
                    <a:pt x="109231" y="574"/>
                  </a:lnTo>
                  <a:lnTo>
                    <a:pt x="94135" y="0"/>
                  </a:lnTo>
                  <a:lnTo>
                    <a:pt x="72044" y="7016"/>
                  </a:lnTo>
                  <a:lnTo>
                    <a:pt x="42646" y="20853"/>
                  </a:lnTo>
                  <a:lnTo>
                    <a:pt x="33417" y="29364"/>
                  </a:lnTo>
                  <a:lnTo>
                    <a:pt x="11113" y="56771"/>
                  </a:lnTo>
                  <a:lnTo>
                    <a:pt x="202" y="90967"/>
                  </a:lnTo>
                  <a:lnTo>
                    <a:pt x="0" y="105174"/>
                  </a:lnTo>
                  <a:lnTo>
                    <a:pt x="6301" y="149640"/>
                  </a:lnTo>
                  <a:lnTo>
                    <a:pt x="24977" y="193217"/>
                  </a:lnTo>
                  <a:lnTo>
                    <a:pt x="35783" y="210988"/>
                  </a:lnTo>
                  <a:lnTo>
                    <a:pt x="46725" y="254128"/>
                  </a:lnTo>
                  <a:lnTo>
                    <a:pt x="48655" y="258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99"/>
            <p:cNvSpPr/>
            <p:nvPr/>
          </p:nvSpPr>
          <p:spPr>
            <a:xfrm>
              <a:off x="7992070" y="1447122"/>
              <a:ext cx="178595" cy="97301"/>
            </a:xfrm>
            <a:custGeom>
              <a:avLst/>
              <a:gdLst/>
              <a:ahLst/>
              <a:cxnLst/>
              <a:rect l="0" t="0" r="0" b="0"/>
              <a:pathLst>
                <a:path w="178595" h="97301">
                  <a:moveTo>
                    <a:pt x="0" y="61995"/>
                  </a:moveTo>
                  <a:lnTo>
                    <a:pt x="39953" y="61995"/>
                  </a:lnTo>
                  <a:lnTo>
                    <a:pt x="56928" y="61003"/>
                  </a:lnTo>
                  <a:lnTo>
                    <a:pt x="98249" y="43904"/>
                  </a:lnTo>
                  <a:lnTo>
                    <a:pt x="136767" y="22055"/>
                  </a:lnTo>
                  <a:lnTo>
                    <a:pt x="140162" y="16793"/>
                  </a:lnTo>
                  <a:lnTo>
                    <a:pt x="141066" y="14001"/>
                  </a:lnTo>
                  <a:lnTo>
                    <a:pt x="140677" y="11148"/>
                  </a:lnTo>
                  <a:lnTo>
                    <a:pt x="135028" y="1219"/>
                  </a:lnTo>
                  <a:lnTo>
                    <a:pt x="124785" y="0"/>
                  </a:lnTo>
                  <a:lnTo>
                    <a:pt x="109183" y="4380"/>
                  </a:lnTo>
                  <a:lnTo>
                    <a:pt x="65092" y="29303"/>
                  </a:lnTo>
                  <a:lnTo>
                    <a:pt x="42160" y="47117"/>
                  </a:lnTo>
                  <a:lnTo>
                    <a:pt x="38582" y="53067"/>
                  </a:lnTo>
                  <a:lnTo>
                    <a:pt x="37627" y="56043"/>
                  </a:lnTo>
                  <a:lnTo>
                    <a:pt x="37983" y="59019"/>
                  </a:lnTo>
                  <a:lnTo>
                    <a:pt x="41025" y="64972"/>
                  </a:lnTo>
                  <a:lnTo>
                    <a:pt x="48315" y="73902"/>
                  </a:lnTo>
                  <a:lnTo>
                    <a:pt x="61500" y="82831"/>
                  </a:lnTo>
                  <a:lnTo>
                    <a:pt x="100163" y="93002"/>
                  </a:lnTo>
                  <a:lnTo>
                    <a:pt x="144287" y="97300"/>
                  </a:lnTo>
                  <a:lnTo>
                    <a:pt x="156071" y="94884"/>
                  </a:lnTo>
                  <a:lnTo>
                    <a:pt x="168282" y="90592"/>
                  </a:lnTo>
                  <a:lnTo>
                    <a:pt x="178594" y="88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00"/>
            <p:cNvSpPr/>
            <p:nvPr/>
          </p:nvSpPr>
          <p:spPr>
            <a:xfrm>
              <a:off x="7813477" y="1419820"/>
              <a:ext cx="156253" cy="125016"/>
            </a:xfrm>
            <a:custGeom>
              <a:avLst/>
              <a:gdLst/>
              <a:ahLst/>
              <a:cxnLst/>
              <a:rect l="0" t="0" r="0" b="0"/>
              <a:pathLst>
                <a:path w="156253" h="125016">
                  <a:moveTo>
                    <a:pt x="142875" y="0"/>
                  </a:moveTo>
                  <a:lnTo>
                    <a:pt x="113063" y="0"/>
                  </a:lnTo>
                  <a:lnTo>
                    <a:pt x="71203" y="18092"/>
                  </a:lnTo>
                  <a:lnTo>
                    <a:pt x="52319" y="29812"/>
                  </a:lnTo>
                  <a:lnTo>
                    <a:pt x="42181" y="38709"/>
                  </a:lnTo>
                  <a:lnTo>
                    <a:pt x="38590" y="44655"/>
                  </a:lnTo>
                  <a:lnTo>
                    <a:pt x="36286" y="56556"/>
                  </a:lnTo>
                  <a:lnTo>
                    <a:pt x="37089" y="58540"/>
                  </a:lnTo>
                  <a:lnTo>
                    <a:pt x="38617" y="59863"/>
                  </a:lnTo>
                  <a:lnTo>
                    <a:pt x="40627" y="60745"/>
                  </a:lnTo>
                  <a:lnTo>
                    <a:pt x="69153" y="67094"/>
                  </a:lnTo>
                  <a:lnTo>
                    <a:pt x="98318" y="77934"/>
                  </a:lnTo>
                  <a:lnTo>
                    <a:pt x="116113" y="82292"/>
                  </a:lnTo>
                  <a:lnTo>
                    <a:pt x="148277" y="96576"/>
                  </a:lnTo>
                  <a:lnTo>
                    <a:pt x="155500" y="102478"/>
                  </a:lnTo>
                  <a:lnTo>
                    <a:pt x="156252" y="104038"/>
                  </a:lnTo>
                  <a:lnTo>
                    <a:pt x="155762" y="105077"/>
                  </a:lnTo>
                  <a:lnTo>
                    <a:pt x="138067" y="113020"/>
                  </a:lnTo>
                  <a:lnTo>
                    <a:pt x="95474" y="122974"/>
                  </a:lnTo>
                  <a:lnTo>
                    <a:pt x="54120" y="124837"/>
                  </a:lnTo>
                  <a:lnTo>
                    <a:pt x="9727" y="125011"/>
                  </a:lnTo>
                  <a:lnTo>
                    <a:pt x="1921" y="125015"/>
                  </a:lnTo>
                  <a:lnTo>
                    <a:pt x="1280" y="124023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01"/>
            <p:cNvSpPr/>
            <p:nvPr/>
          </p:nvSpPr>
          <p:spPr>
            <a:xfrm>
              <a:off x="7679531" y="1401961"/>
              <a:ext cx="89176" cy="133387"/>
            </a:xfrm>
            <a:custGeom>
              <a:avLst/>
              <a:gdLst/>
              <a:ahLst/>
              <a:cxnLst/>
              <a:rect l="0" t="0" r="0" b="0"/>
              <a:pathLst>
                <a:path w="89176" h="133387">
                  <a:moveTo>
                    <a:pt x="0" y="8930"/>
                  </a:moveTo>
                  <a:lnTo>
                    <a:pt x="0" y="48831"/>
                  </a:lnTo>
                  <a:lnTo>
                    <a:pt x="0" y="90557"/>
                  </a:lnTo>
                  <a:lnTo>
                    <a:pt x="4741" y="105435"/>
                  </a:lnTo>
                  <a:lnTo>
                    <a:pt x="15231" y="121111"/>
                  </a:lnTo>
                  <a:lnTo>
                    <a:pt x="20991" y="127580"/>
                  </a:lnTo>
                  <a:lnTo>
                    <a:pt x="26858" y="131116"/>
                  </a:lnTo>
                  <a:lnTo>
                    <a:pt x="38709" y="133386"/>
                  </a:lnTo>
                  <a:lnTo>
                    <a:pt x="44655" y="131051"/>
                  </a:lnTo>
                  <a:lnTo>
                    <a:pt x="56556" y="121467"/>
                  </a:lnTo>
                  <a:lnTo>
                    <a:pt x="74414" y="96441"/>
                  </a:lnTo>
                  <a:lnTo>
                    <a:pt x="77722" y="87180"/>
                  </a:lnTo>
                  <a:lnTo>
                    <a:pt x="88366" y="42581"/>
                  </a:lnTo>
                  <a:lnTo>
                    <a:pt x="89175" y="19584"/>
                  </a:lnTo>
                  <a:lnTo>
                    <a:pt x="88224" y="16032"/>
                  </a:lnTo>
                  <a:lnTo>
                    <a:pt x="86597" y="13665"/>
                  </a:lnTo>
                  <a:lnTo>
                    <a:pt x="84520" y="12086"/>
                  </a:lnTo>
                  <a:lnTo>
                    <a:pt x="82213" y="7687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SMARTInkShape-502"/>
          <p:cNvSpPr/>
          <p:nvPr/>
        </p:nvSpPr>
        <p:spPr>
          <a:xfrm>
            <a:off x="8661797" y="1280730"/>
            <a:ext cx="53579" cy="398052"/>
          </a:xfrm>
          <a:custGeom>
            <a:avLst/>
            <a:gdLst/>
            <a:ahLst/>
            <a:cxnLst/>
            <a:rect l="0" t="0" r="0" b="0"/>
            <a:pathLst>
              <a:path w="53579" h="398052">
                <a:moveTo>
                  <a:pt x="53578" y="5145"/>
                </a:moveTo>
                <a:lnTo>
                  <a:pt x="53578" y="0"/>
                </a:lnTo>
                <a:lnTo>
                  <a:pt x="53578" y="17497"/>
                </a:lnTo>
                <a:lnTo>
                  <a:pt x="44483" y="59281"/>
                </a:lnTo>
                <a:lnTo>
                  <a:pt x="37069" y="100628"/>
                </a:lnTo>
                <a:lnTo>
                  <a:pt x="29848" y="138548"/>
                </a:lnTo>
                <a:lnTo>
                  <a:pt x="24747" y="174702"/>
                </a:lnTo>
                <a:lnTo>
                  <a:pt x="19220" y="215247"/>
                </a:lnTo>
                <a:lnTo>
                  <a:pt x="17136" y="254345"/>
                </a:lnTo>
                <a:lnTo>
                  <a:pt x="10844" y="290731"/>
                </a:lnTo>
                <a:lnTo>
                  <a:pt x="9181" y="334530"/>
                </a:lnTo>
                <a:lnTo>
                  <a:pt x="8944" y="377312"/>
                </a:lnTo>
                <a:lnTo>
                  <a:pt x="8940" y="381249"/>
                </a:lnTo>
                <a:lnTo>
                  <a:pt x="6289" y="388269"/>
                </a:lnTo>
                <a:lnTo>
                  <a:pt x="0" y="39805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SMARTInkShape-Group88"/>
          <p:cNvGrpSpPr/>
          <p:nvPr/>
        </p:nvGrpSpPr>
        <p:grpSpPr>
          <a:xfrm>
            <a:off x="1259632" y="2035969"/>
            <a:ext cx="1981846" cy="410766"/>
            <a:chOff x="1259632" y="2035969"/>
            <a:chExt cx="1981846" cy="410766"/>
          </a:xfrm>
        </p:grpSpPr>
        <p:sp>
          <p:nvSpPr>
            <p:cNvPr id="67" name="SMARTInkShape-503"/>
            <p:cNvSpPr/>
            <p:nvPr/>
          </p:nvSpPr>
          <p:spPr>
            <a:xfrm>
              <a:off x="2955727" y="2102986"/>
              <a:ext cx="285751" cy="151738"/>
            </a:xfrm>
            <a:custGeom>
              <a:avLst/>
              <a:gdLst/>
              <a:ahLst/>
              <a:cxnLst/>
              <a:rect l="0" t="0" r="0" b="0"/>
              <a:pathLst>
                <a:path w="285751" h="151738">
                  <a:moveTo>
                    <a:pt x="0" y="22280"/>
                  </a:moveTo>
                  <a:lnTo>
                    <a:pt x="0" y="61426"/>
                  </a:lnTo>
                  <a:lnTo>
                    <a:pt x="992" y="78968"/>
                  </a:lnTo>
                  <a:lnTo>
                    <a:pt x="11023" y="120514"/>
                  </a:lnTo>
                  <a:lnTo>
                    <a:pt x="17740" y="146618"/>
                  </a:lnTo>
                  <a:lnTo>
                    <a:pt x="22564" y="147094"/>
                  </a:lnTo>
                  <a:lnTo>
                    <a:pt x="23972" y="145177"/>
                  </a:lnTo>
                  <a:lnTo>
                    <a:pt x="25954" y="132997"/>
                  </a:lnTo>
                  <a:lnTo>
                    <a:pt x="27534" y="116821"/>
                  </a:lnTo>
                  <a:lnTo>
                    <a:pt x="35861" y="74620"/>
                  </a:lnTo>
                  <a:lnTo>
                    <a:pt x="43295" y="35787"/>
                  </a:lnTo>
                  <a:lnTo>
                    <a:pt x="48988" y="16801"/>
                  </a:lnTo>
                  <a:lnTo>
                    <a:pt x="54183" y="9923"/>
                  </a:lnTo>
                  <a:lnTo>
                    <a:pt x="65604" y="767"/>
                  </a:lnTo>
                  <a:lnTo>
                    <a:pt x="68540" y="0"/>
                  </a:lnTo>
                  <a:lnTo>
                    <a:pt x="71490" y="481"/>
                  </a:lnTo>
                  <a:lnTo>
                    <a:pt x="88094" y="8383"/>
                  </a:lnTo>
                  <a:lnTo>
                    <a:pt x="96369" y="16434"/>
                  </a:lnTo>
                  <a:lnTo>
                    <a:pt x="118953" y="55202"/>
                  </a:lnTo>
                  <a:lnTo>
                    <a:pt x="131285" y="91879"/>
                  </a:lnTo>
                  <a:lnTo>
                    <a:pt x="138530" y="135281"/>
                  </a:lnTo>
                  <a:lnTo>
                    <a:pt x="142016" y="145914"/>
                  </a:lnTo>
                  <a:lnTo>
                    <a:pt x="142620" y="151737"/>
                  </a:lnTo>
                  <a:lnTo>
                    <a:pt x="142841" y="148076"/>
                  </a:lnTo>
                  <a:lnTo>
                    <a:pt x="149005" y="133191"/>
                  </a:lnTo>
                  <a:lnTo>
                    <a:pt x="158688" y="92348"/>
                  </a:lnTo>
                  <a:lnTo>
                    <a:pt x="172763" y="48888"/>
                  </a:lnTo>
                  <a:lnTo>
                    <a:pt x="181294" y="36421"/>
                  </a:lnTo>
                  <a:lnTo>
                    <a:pt x="211903" y="9385"/>
                  </a:lnTo>
                  <a:lnTo>
                    <a:pt x="220187" y="6627"/>
                  </a:lnTo>
                  <a:lnTo>
                    <a:pt x="242696" y="4711"/>
                  </a:lnTo>
                  <a:lnTo>
                    <a:pt x="249417" y="7195"/>
                  </a:lnTo>
                  <a:lnTo>
                    <a:pt x="261816" y="16875"/>
                  </a:lnTo>
                  <a:lnTo>
                    <a:pt x="270831" y="34899"/>
                  </a:lnTo>
                  <a:lnTo>
                    <a:pt x="275637" y="60528"/>
                  </a:lnTo>
                  <a:lnTo>
                    <a:pt x="276751" y="102621"/>
                  </a:lnTo>
                  <a:lnTo>
                    <a:pt x="277781" y="113549"/>
                  </a:lnTo>
                  <a:lnTo>
                    <a:pt x="285750" y="138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04"/>
            <p:cNvSpPr/>
            <p:nvPr/>
          </p:nvSpPr>
          <p:spPr>
            <a:xfrm>
              <a:off x="2696766" y="2098895"/>
              <a:ext cx="116087" cy="149466"/>
            </a:xfrm>
            <a:custGeom>
              <a:avLst/>
              <a:gdLst/>
              <a:ahLst/>
              <a:cxnLst/>
              <a:rect l="0" t="0" r="0" b="0"/>
              <a:pathLst>
                <a:path w="116087" h="149466">
                  <a:moveTo>
                    <a:pt x="0" y="8511"/>
                  </a:moveTo>
                  <a:lnTo>
                    <a:pt x="992" y="48823"/>
                  </a:lnTo>
                  <a:lnTo>
                    <a:pt x="14239" y="91082"/>
                  </a:lnTo>
                  <a:lnTo>
                    <a:pt x="22123" y="121519"/>
                  </a:lnTo>
                  <a:lnTo>
                    <a:pt x="30147" y="134710"/>
                  </a:lnTo>
                  <a:lnTo>
                    <a:pt x="43549" y="144901"/>
                  </a:lnTo>
                  <a:lnTo>
                    <a:pt x="55347" y="149465"/>
                  </a:lnTo>
                  <a:lnTo>
                    <a:pt x="64617" y="147886"/>
                  </a:lnTo>
                  <a:lnTo>
                    <a:pt x="78346" y="141420"/>
                  </a:lnTo>
                  <a:lnTo>
                    <a:pt x="85422" y="135050"/>
                  </a:lnTo>
                  <a:lnTo>
                    <a:pt x="94983" y="119316"/>
                  </a:lnTo>
                  <a:lnTo>
                    <a:pt x="104458" y="90481"/>
                  </a:lnTo>
                  <a:lnTo>
                    <a:pt x="113987" y="46233"/>
                  </a:lnTo>
                  <a:lnTo>
                    <a:pt x="116049" y="10465"/>
                  </a:lnTo>
                  <a:lnTo>
                    <a:pt x="107523" y="0"/>
                  </a:lnTo>
                  <a:lnTo>
                    <a:pt x="116086" y="8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05"/>
            <p:cNvSpPr/>
            <p:nvPr/>
          </p:nvSpPr>
          <p:spPr>
            <a:xfrm>
              <a:off x="2536031" y="2125420"/>
              <a:ext cx="98228" cy="115767"/>
            </a:xfrm>
            <a:custGeom>
              <a:avLst/>
              <a:gdLst/>
              <a:ahLst/>
              <a:cxnLst/>
              <a:rect l="0" t="0" r="0" b="0"/>
              <a:pathLst>
                <a:path w="98228" h="115767">
                  <a:moveTo>
                    <a:pt x="0" y="53424"/>
                  </a:moveTo>
                  <a:lnTo>
                    <a:pt x="20118" y="53424"/>
                  </a:lnTo>
                  <a:lnTo>
                    <a:pt x="62712" y="42400"/>
                  </a:lnTo>
                  <a:lnTo>
                    <a:pt x="77782" y="34944"/>
                  </a:lnTo>
                  <a:lnTo>
                    <a:pt x="84179" y="29335"/>
                  </a:lnTo>
                  <a:lnTo>
                    <a:pt x="87022" y="23536"/>
                  </a:lnTo>
                  <a:lnTo>
                    <a:pt x="88623" y="14692"/>
                  </a:lnTo>
                  <a:lnTo>
                    <a:pt x="86352" y="8759"/>
                  </a:lnTo>
                  <a:lnTo>
                    <a:pt x="84357" y="5788"/>
                  </a:lnTo>
                  <a:lnTo>
                    <a:pt x="82035" y="3807"/>
                  </a:lnTo>
                  <a:lnTo>
                    <a:pt x="76809" y="1606"/>
                  </a:lnTo>
                  <a:lnTo>
                    <a:pt x="54740" y="0"/>
                  </a:lnTo>
                  <a:lnTo>
                    <a:pt x="38158" y="4632"/>
                  </a:lnTo>
                  <a:lnTo>
                    <a:pt x="25417" y="12288"/>
                  </a:lnTo>
                  <a:lnTo>
                    <a:pt x="12223" y="30893"/>
                  </a:lnTo>
                  <a:lnTo>
                    <a:pt x="4063" y="47850"/>
                  </a:lnTo>
                  <a:lnTo>
                    <a:pt x="1806" y="59546"/>
                  </a:lnTo>
                  <a:lnTo>
                    <a:pt x="3448" y="68712"/>
                  </a:lnTo>
                  <a:lnTo>
                    <a:pt x="21038" y="99657"/>
                  </a:lnTo>
                  <a:lnTo>
                    <a:pt x="34566" y="109566"/>
                  </a:lnTo>
                  <a:lnTo>
                    <a:pt x="51142" y="114045"/>
                  </a:lnTo>
                  <a:lnTo>
                    <a:pt x="81627" y="115766"/>
                  </a:lnTo>
                  <a:lnTo>
                    <a:pt x="88534" y="113212"/>
                  </a:lnTo>
                  <a:lnTo>
                    <a:pt x="98227" y="107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06"/>
            <p:cNvSpPr/>
            <p:nvPr/>
          </p:nvSpPr>
          <p:spPr>
            <a:xfrm>
              <a:off x="2455984" y="2035969"/>
              <a:ext cx="26470" cy="223243"/>
            </a:xfrm>
            <a:custGeom>
              <a:avLst/>
              <a:gdLst/>
              <a:ahLst/>
              <a:cxnLst/>
              <a:rect l="0" t="0" r="0" b="0"/>
              <a:pathLst>
                <a:path w="26470" h="223243">
                  <a:moveTo>
                    <a:pt x="26469" y="0"/>
                  </a:moveTo>
                  <a:lnTo>
                    <a:pt x="26469" y="4740"/>
                  </a:lnTo>
                  <a:lnTo>
                    <a:pt x="25477" y="6137"/>
                  </a:lnTo>
                  <a:lnTo>
                    <a:pt x="23823" y="7068"/>
                  </a:lnTo>
                  <a:lnTo>
                    <a:pt x="21729" y="7688"/>
                  </a:lnTo>
                  <a:lnTo>
                    <a:pt x="20332" y="9094"/>
                  </a:lnTo>
                  <a:lnTo>
                    <a:pt x="18781" y="13302"/>
                  </a:lnTo>
                  <a:lnTo>
                    <a:pt x="10483" y="54192"/>
                  </a:lnTo>
                  <a:lnTo>
                    <a:pt x="2108" y="82546"/>
                  </a:lnTo>
                  <a:lnTo>
                    <a:pt x="0" y="125302"/>
                  </a:lnTo>
                  <a:lnTo>
                    <a:pt x="2389" y="160791"/>
                  </a:lnTo>
                  <a:lnTo>
                    <a:pt x="12122" y="191724"/>
                  </a:lnTo>
                  <a:lnTo>
                    <a:pt x="26469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07"/>
            <p:cNvSpPr/>
            <p:nvPr/>
          </p:nvSpPr>
          <p:spPr>
            <a:xfrm>
              <a:off x="2187783" y="2117845"/>
              <a:ext cx="222669" cy="131599"/>
            </a:xfrm>
            <a:custGeom>
              <a:avLst/>
              <a:gdLst/>
              <a:ahLst/>
              <a:cxnLst/>
              <a:rect l="0" t="0" r="0" b="0"/>
              <a:pathLst>
                <a:path w="222669" h="131599">
                  <a:moveTo>
                    <a:pt x="17850" y="25280"/>
                  </a:moveTo>
                  <a:lnTo>
                    <a:pt x="13109" y="25280"/>
                  </a:lnTo>
                  <a:lnTo>
                    <a:pt x="11713" y="26272"/>
                  </a:lnTo>
                  <a:lnTo>
                    <a:pt x="10782" y="27926"/>
                  </a:lnTo>
                  <a:lnTo>
                    <a:pt x="9288" y="32968"/>
                  </a:lnTo>
                  <a:lnTo>
                    <a:pt x="4289" y="38582"/>
                  </a:lnTo>
                  <a:lnTo>
                    <a:pt x="1901" y="46406"/>
                  </a:lnTo>
                  <a:lnTo>
                    <a:pt x="13" y="90883"/>
                  </a:lnTo>
                  <a:lnTo>
                    <a:pt x="0" y="98424"/>
                  </a:lnTo>
                  <a:lnTo>
                    <a:pt x="2641" y="105082"/>
                  </a:lnTo>
                  <a:lnTo>
                    <a:pt x="6129" y="111349"/>
                  </a:lnTo>
                  <a:lnTo>
                    <a:pt x="8369" y="123457"/>
                  </a:lnTo>
                  <a:lnTo>
                    <a:pt x="8811" y="130663"/>
                  </a:lnTo>
                  <a:lnTo>
                    <a:pt x="8920" y="88983"/>
                  </a:lnTo>
                  <a:lnTo>
                    <a:pt x="18015" y="49980"/>
                  </a:lnTo>
                  <a:lnTo>
                    <a:pt x="22222" y="41881"/>
                  </a:lnTo>
                  <a:lnTo>
                    <a:pt x="50838" y="14283"/>
                  </a:lnTo>
                  <a:lnTo>
                    <a:pt x="83617" y="1886"/>
                  </a:lnTo>
                  <a:lnTo>
                    <a:pt x="95366" y="0"/>
                  </a:lnTo>
                  <a:lnTo>
                    <a:pt x="104557" y="1807"/>
                  </a:lnTo>
                  <a:lnTo>
                    <a:pt x="115309" y="5758"/>
                  </a:lnTo>
                  <a:lnTo>
                    <a:pt x="118541" y="6312"/>
                  </a:lnTo>
                  <a:lnTo>
                    <a:pt x="124779" y="9574"/>
                  </a:lnTo>
                  <a:lnTo>
                    <a:pt x="127831" y="11833"/>
                  </a:lnTo>
                  <a:lnTo>
                    <a:pt x="131223" y="16988"/>
                  </a:lnTo>
                  <a:lnTo>
                    <a:pt x="133722" y="22587"/>
                  </a:lnTo>
                  <a:lnTo>
                    <a:pt x="138140" y="28383"/>
                  </a:lnTo>
                  <a:lnTo>
                    <a:pt x="140765" y="36911"/>
                  </a:lnTo>
                  <a:lnTo>
                    <a:pt x="142783" y="80948"/>
                  </a:lnTo>
                  <a:lnTo>
                    <a:pt x="143850" y="108468"/>
                  </a:lnTo>
                  <a:lnTo>
                    <a:pt x="149992" y="119602"/>
                  </a:lnTo>
                  <a:lnTo>
                    <a:pt x="155293" y="126071"/>
                  </a:lnTo>
                  <a:lnTo>
                    <a:pt x="160957" y="129607"/>
                  </a:lnTo>
                  <a:lnTo>
                    <a:pt x="172369" y="131598"/>
                  </a:lnTo>
                  <a:lnTo>
                    <a:pt x="182767" y="131072"/>
                  </a:lnTo>
                  <a:lnTo>
                    <a:pt x="194003" y="127530"/>
                  </a:lnTo>
                  <a:lnTo>
                    <a:pt x="202966" y="120003"/>
                  </a:lnTo>
                  <a:lnTo>
                    <a:pt x="218947" y="99417"/>
                  </a:lnTo>
                  <a:lnTo>
                    <a:pt x="222668" y="77217"/>
                  </a:lnTo>
                  <a:lnTo>
                    <a:pt x="218325" y="62607"/>
                  </a:lnTo>
                  <a:lnTo>
                    <a:pt x="210799" y="54107"/>
                  </a:lnTo>
                  <a:lnTo>
                    <a:pt x="172426" y="31352"/>
                  </a:lnTo>
                  <a:lnTo>
                    <a:pt x="138416" y="26080"/>
                  </a:lnTo>
                  <a:lnTo>
                    <a:pt x="98217" y="25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08"/>
            <p:cNvSpPr/>
            <p:nvPr/>
          </p:nvSpPr>
          <p:spPr>
            <a:xfrm>
              <a:off x="1982391" y="2160984"/>
              <a:ext cx="151805" cy="17861"/>
            </a:xfrm>
            <a:custGeom>
              <a:avLst/>
              <a:gdLst/>
              <a:ahLst/>
              <a:cxnLst/>
              <a:rect l="0" t="0" r="0" b="0"/>
              <a:pathLst>
                <a:path w="151805" h="17861">
                  <a:moveTo>
                    <a:pt x="0" y="17860"/>
                  </a:moveTo>
                  <a:lnTo>
                    <a:pt x="0" y="13119"/>
                  </a:lnTo>
                  <a:lnTo>
                    <a:pt x="992" y="11723"/>
                  </a:lnTo>
                  <a:lnTo>
                    <a:pt x="2645" y="10792"/>
                  </a:lnTo>
                  <a:lnTo>
                    <a:pt x="12429" y="9298"/>
                  </a:lnTo>
                  <a:lnTo>
                    <a:pt x="54669" y="4222"/>
                  </a:lnTo>
                  <a:lnTo>
                    <a:pt x="90504" y="834"/>
                  </a:lnTo>
                  <a:lnTo>
                    <a:pt x="129480" y="165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09"/>
            <p:cNvSpPr/>
            <p:nvPr/>
          </p:nvSpPr>
          <p:spPr>
            <a:xfrm>
              <a:off x="2053828" y="2053828"/>
              <a:ext cx="8931" cy="205384"/>
            </a:xfrm>
            <a:custGeom>
              <a:avLst/>
              <a:gdLst/>
              <a:ahLst/>
              <a:cxnLst/>
              <a:rect l="0" t="0" r="0" b="0"/>
              <a:pathLst>
                <a:path w="8931" h="205384">
                  <a:moveTo>
                    <a:pt x="0" y="0"/>
                  </a:moveTo>
                  <a:lnTo>
                    <a:pt x="0" y="38419"/>
                  </a:lnTo>
                  <a:lnTo>
                    <a:pt x="0" y="80723"/>
                  </a:lnTo>
                  <a:lnTo>
                    <a:pt x="0" y="125063"/>
                  </a:lnTo>
                  <a:lnTo>
                    <a:pt x="0" y="163390"/>
                  </a:lnTo>
                  <a:lnTo>
                    <a:pt x="992" y="182750"/>
                  </a:lnTo>
                  <a:lnTo>
                    <a:pt x="8930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10"/>
            <p:cNvSpPr/>
            <p:nvPr/>
          </p:nvSpPr>
          <p:spPr>
            <a:xfrm>
              <a:off x="1785938" y="2136002"/>
              <a:ext cx="150834" cy="131462"/>
            </a:xfrm>
            <a:custGeom>
              <a:avLst/>
              <a:gdLst/>
              <a:ahLst/>
              <a:cxnLst/>
              <a:rect l="0" t="0" r="0" b="0"/>
              <a:pathLst>
                <a:path w="150834" h="131462">
                  <a:moveTo>
                    <a:pt x="0" y="114279"/>
                  </a:moveTo>
                  <a:lnTo>
                    <a:pt x="0" y="106591"/>
                  </a:lnTo>
                  <a:lnTo>
                    <a:pt x="992" y="106177"/>
                  </a:lnTo>
                  <a:lnTo>
                    <a:pt x="42240" y="100619"/>
                  </a:lnTo>
                  <a:lnTo>
                    <a:pt x="71733" y="89128"/>
                  </a:lnTo>
                  <a:lnTo>
                    <a:pt x="115042" y="63483"/>
                  </a:lnTo>
                  <a:lnTo>
                    <a:pt x="144428" y="31649"/>
                  </a:lnTo>
                  <a:lnTo>
                    <a:pt x="148526" y="23646"/>
                  </a:lnTo>
                  <a:lnTo>
                    <a:pt x="150833" y="13562"/>
                  </a:lnTo>
                  <a:lnTo>
                    <a:pt x="150164" y="10424"/>
                  </a:lnTo>
                  <a:lnTo>
                    <a:pt x="146776" y="4290"/>
                  </a:lnTo>
                  <a:lnTo>
                    <a:pt x="143491" y="2258"/>
                  </a:lnTo>
                  <a:lnTo>
                    <a:pt x="134550" y="0"/>
                  </a:lnTo>
                  <a:lnTo>
                    <a:pt x="130379" y="390"/>
                  </a:lnTo>
                  <a:lnTo>
                    <a:pt x="108683" y="10781"/>
                  </a:lnTo>
                  <a:lnTo>
                    <a:pt x="74286" y="40448"/>
                  </a:lnTo>
                  <a:lnTo>
                    <a:pt x="51112" y="75635"/>
                  </a:lnTo>
                  <a:lnTo>
                    <a:pt x="46563" y="93458"/>
                  </a:lnTo>
                  <a:lnTo>
                    <a:pt x="45216" y="111307"/>
                  </a:lnTo>
                  <a:lnTo>
                    <a:pt x="47546" y="120565"/>
                  </a:lnTo>
                  <a:lnTo>
                    <a:pt x="49557" y="124423"/>
                  </a:lnTo>
                  <a:lnTo>
                    <a:pt x="52881" y="126995"/>
                  </a:lnTo>
                  <a:lnTo>
                    <a:pt x="61867" y="129853"/>
                  </a:lnTo>
                  <a:lnTo>
                    <a:pt x="78082" y="131461"/>
                  </a:lnTo>
                  <a:lnTo>
                    <a:pt x="100195" y="127197"/>
                  </a:lnTo>
                  <a:lnTo>
                    <a:pt x="142875" y="1142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11"/>
            <p:cNvSpPr/>
            <p:nvPr/>
          </p:nvSpPr>
          <p:spPr>
            <a:xfrm>
              <a:off x="1598414" y="2125266"/>
              <a:ext cx="164257" cy="151805"/>
            </a:xfrm>
            <a:custGeom>
              <a:avLst/>
              <a:gdLst/>
              <a:ahLst/>
              <a:cxnLst/>
              <a:rect l="0" t="0" r="0" b="0"/>
              <a:pathLst>
                <a:path w="164257" h="151805">
                  <a:moveTo>
                    <a:pt x="8930" y="0"/>
                  </a:moveTo>
                  <a:lnTo>
                    <a:pt x="51034" y="992"/>
                  </a:lnTo>
                  <a:lnTo>
                    <a:pt x="90138" y="12429"/>
                  </a:lnTo>
                  <a:lnTo>
                    <a:pt x="124190" y="31044"/>
                  </a:lnTo>
                  <a:lnTo>
                    <a:pt x="143733" y="48003"/>
                  </a:lnTo>
                  <a:lnTo>
                    <a:pt x="163040" y="77440"/>
                  </a:lnTo>
                  <a:lnTo>
                    <a:pt x="164256" y="83377"/>
                  </a:lnTo>
                  <a:lnTo>
                    <a:pt x="162961" y="95264"/>
                  </a:lnTo>
                  <a:lnTo>
                    <a:pt x="156654" y="113113"/>
                  </a:lnTo>
                  <a:lnTo>
                    <a:pt x="148668" y="122371"/>
                  </a:lnTo>
                  <a:lnTo>
                    <a:pt x="137512" y="129793"/>
                  </a:lnTo>
                  <a:lnTo>
                    <a:pt x="114497" y="138558"/>
                  </a:lnTo>
                  <a:lnTo>
                    <a:pt x="71228" y="147046"/>
                  </a:lnTo>
                  <a:lnTo>
                    <a:pt x="29407" y="151178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12"/>
            <p:cNvSpPr/>
            <p:nvPr/>
          </p:nvSpPr>
          <p:spPr>
            <a:xfrm>
              <a:off x="1571625" y="2143125"/>
              <a:ext cx="17860" cy="303610"/>
            </a:xfrm>
            <a:custGeom>
              <a:avLst/>
              <a:gdLst/>
              <a:ahLst/>
              <a:cxnLst/>
              <a:rect l="0" t="0" r="0" b="0"/>
              <a:pathLst>
                <a:path w="17860" h="303610">
                  <a:moveTo>
                    <a:pt x="0" y="0"/>
                  </a:moveTo>
                  <a:lnTo>
                    <a:pt x="0" y="40166"/>
                  </a:lnTo>
                  <a:lnTo>
                    <a:pt x="0" y="83599"/>
                  </a:lnTo>
                  <a:lnTo>
                    <a:pt x="0" y="117043"/>
                  </a:lnTo>
                  <a:lnTo>
                    <a:pt x="2646" y="152088"/>
                  </a:lnTo>
                  <a:lnTo>
                    <a:pt x="7068" y="187608"/>
                  </a:lnTo>
                  <a:lnTo>
                    <a:pt x="8562" y="230425"/>
                  </a:lnTo>
                  <a:lnTo>
                    <a:pt x="15949" y="273944"/>
                  </a:lnTo>
                  <a:lnTo>
                    <a:pt x="17859" y="303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13"/>
            <p:cNvSpPr/>
            <p:nvPr/>
          </p:nvSpPr>
          <p:spPr>
            <a:xfrm>
              <a:off x="1259632" y="2135969"/>
              <a:ext cx="115029" cy="78040"/>
            </a:xfrm>
            <a:custGeom>
              <a:avLst/>
              <a:gdLst/>
              <a:ahLst/>
              <a:cxnLst/>
              <a:rect l="0" t="0" r="0" b="0"/>
              <a:pathLst>
                <a:path w="115029" h="78040">
                  <a:moveTo>
                    <a:pt x="79821" y="16086"/>
                  </a:moveTo>
                  <a:lnTo>
                    <a:pt x="79821" y="58926"/>
                  </a:lnTo>
                  <a:lnTo>
                    <a:pt x="79821" y="62506"/>
                  </a:lnTo>
                  <a:lnTo>
                    <a:pt x="82467" y="69128"/>
                  </a:lnTo>
                  <a:lnTo>
                    <a:pt x="87509" y="76724"/>
                  </a:lnTo>
                  <a:lnTo>
                    <a:pt x="90845" y="77763"/>
                  </a:lnTo>
                  <a:lnTo>
                    <a:pt x="93124" y="78039"/>
                  </a:lnTo>
                  <a:lnTo>
                    <a:pt x="98301" y="75701"/>
                  </a:lnTo>
                  <a:lnTo>
                    <a:pt x="109709" y="66116"/>
                  </a:lnTo>
                  <a:lnTo>
                    <a:pt x="112948" y="60480"/>
                  </a:lnTo>
                  <a:lnTo>
                    <a:pt x="114772" y="49083"/>
                  </a:lnTo>
                  <a:lnTo>
                    <a:pt x="115028" y="44037"/>
                  </a:lnTo>
                  <a:lnTo>
                    <a:pt x="112667" y="35785"/>
                  </a:lnTo>
                  <a:lnTo>
                    <a:pt x="109302" y="28810"/>
                  </a:lnTo>
                  <a:lnTo>
                    <a:pt x="107806" y="22402"/>
                  </a:lnTo>
                  <a:lnTo>
                    <a:pt x="101850" y="16247"/>
                  </a:lnTo>
                  <a:lnTo>
                    <a:pt x="81857" y="4211"/>
                  </a:lnTo>
                  <a:lnTo>
                    <a:pt x="64660" y="0"/>
                  </a:lnTo>
                  <a:lnTo>
                    <a:pt x="26247" y="6070"/>
                  </a:lnTo>
                  <a:lnTo>
                    <a:pt x="18638" y="9319"/>
                  </a:lnTo>
                  <a:lnTo>
                    <a:pt x="1295" y="23378"/>
                  </a:lnTo>
                  <a:lnTo>
                    <a:pt x="272" y="26933"/>
                  </a:lnTo>
                  <a:lnTo>
                    <a:pt x="0" y="29271"/>
                  </a:lnTo>
                  <a:lnTo>
                    <a:pt x="810" y="30829"/>
                  </a:lnTo>
                  <a:lnTo>
                    <a:pt x="2342" y="31868"/>
                  </a:lnTo>
                  <a:lnTo>
                    <a:pt x="4356" y="32560"/>
                  </a:lnTo>
                  <a:lnTo>
                    <a:pt x="29516" y="48103"/>
                  </a:lnTo>
                  <a:lnTo>
                    <a:pt x="43573" y="51073"/>
                  </a:lnTo>
                  <a:lnTo>
                    <a:pt x="53032" y="51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SMARTInkShape-Group89"/>
          <p:cNvGrpSpPr/>
          <p:nvPr/>
        </p:nvGrpSpPr>
        <p:grpSpPr>
          <a:xfrm>
            <a:off x="3580826" y="1928813"/>
            <a:ext cx="901878" cy="293999"/>
            <a:chOff x="3580826" y="1928813"/>
            <a:chExt cx="901878" cy="293999"/>
          </a:xfrm>
        </p:grpSpPr>
        <p:sp>
          <p:nvSpPr>
            <p:cNvPr id="79" name="SMARTInkShape-514"/>
            <p:cNvSpPr/>
            <p:nvPr/>
          </p:nvSpPr>
          <p:spPr>
            <a:xfrm>
              <a:off x="4268391" y="2018109"/>
              <a:ext cx="214313" cy="8931"/>
            </a:xfrm>
            <a:custGeom>
              <a:avLst/>
              <a:gdLst/>
              <a:ahLst/>
              <a:cxnLst/>
              <a:rect l="0" t="0" r="0" b="0"/>
              <a:pathLst>
                <a:path w="214313" h="8931">
                  <a:moveTo>
                    <a:pt x="0" y="8930"/>
                  </a:moveTo>
                  <a:lnTo>
                    <a:pt x="41863" y="8930"/>
                  </a:lnTo>
                  <a:lnTo>
                    <a:pt x="75904" y="6284"/>
                  </a:lnTo>
                  <a:lnTo>
                    <a:pt x="114763" y="1862"/>
                  </a:lnTo>
                  <a:lnTo>
                    <a:pt x="154058" y="552"/>
                  </a:lnTo>
                  <a:lnTo>
                    <a:pt x="197559" y="109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515"/>
            <p:cNvSpPr/>
            <p:nvPr/>
          </p:nvSpPr>
          <p:spPr>
            <a:xfrm>
              <a:off x="4367104" y="1928813"/>
              <a:ext cx="35233" cy="223243"/>
            </a:xfrm>
            <a:custGeom>
              <a:avLst/>
              <a:gdLst/>
              <a:ahLst/>
              <a:cxnLst/>
              <a:rect l="0" t="0" r="0" b="0"/>
              <a:pathLst>
                <a:path w="35233" h="223243">
                  <a:moveTo>
                    <a:pt x="35232" y="0"/>
                  </a:moveTo>
                  <a:lnTo>
                    <a:pt x="34240" y="17215"/>
                  </a:lnTo>
                  <a:lnTo>
                    <a:pt x="27543" y="54669"/>
                  </a:lnTo>
                  <a:lnTo>
                    <a:pt x="20410" y="95649"/>
                  </a:lnTo>
                  <a:lnTo>
                    <a:pt x="15327" y="133436"/>
                  </a:lnTo>
                  <a:lnTo>
                    <a:pt x="3213" y="177534"/>
                  </a:lnTo>
                  <a:lnTo>
                    <a:pt x="0" y="206063"/>
                  </a:lnTo>
                  <a:lnTo>
                    <a:pt x="2375" y="213292"/>
                  </a:lnTo>
                  <a:lnTo>
                    <a:pt x="8443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16"/>
            <p:cNvSpPr/>
            <p:nvPr/>
          </p:nvSpPr>
          <p:spPr>
            <a:xfrm>
              <a:off x="4080867" y="2018218"/>
              <a:ext cx="133947" cy="120796"/>
            </a:xfrm>
            <a:custGeom>
              <a:avLst/>
              <a:gdLst/>
              <a:ahLst/>
              <a:cxnLst/>
              <a:rect l="0" t="0" r="0" b="0"/>
              <a:pathLst>
                <a:path w="133947" h="120796">
                  <a:moveTo>
                    <a:pt x="133946" y="8821"/>
                  </a:moveTo>
                  <a:lnTo>
                    <a:pt x="129205" y="8821"/>
                  </a:lnTo>
                  <a:lnTo>
                    <a:pt x="124232" y="6175"/>
                  </a:lnTo>
                  <a:lnTo>
                    <a:pt x="117695" y="1133"/>
                  </a:lnTo>
                  <a:lnTo>
                    <a:pt x="83681" y="0"/>
                  </a:lnTo>
                  <a:lnTo>
                    <a:pt x="39966" y="7589"/>
                  </a:lnTo>
                  <a:lnTo>
                    <a:pt x="21213" y="13197"/>
                  </a:lnTo>
                  <a:lnTo>
                    <a:pt x="2320" y="25039"/>
                  </a:lnTo>
                  <a:lnTo>
                    <a:pt x="1031" y="28597"/>
                  </a:lnTo>
                  <a:lnTo>
                    <a:pt x="687" y="30935"/>
                  </a:lnTo>
                  <a:lnTo>
                    <a:pt x="2443" y="32493"/>
                  </a:lnTo>
                  <a:lnTo>
                    <a:pt x="42000" y="43177"/>
                  </a:lnTo>
                  <a:lnTo>
                    <a:pt x="83363" y="59691"/>
                  </a:lnTo>
                  <a:lnTo>
                    <a:pt x="99225" y="68432"/>
                  </a:lnTo>
                  <a:lnTo>
                    <a:pt x="103631" y="74341"/>
                  </a:lnTo>
                  <a:lnTo>
                    <a:pt x="106112" y="83246"/>
                  </a:lnTo>
                  <a:lnTo>
                    <a:pt x="105468" y="86219"/>
                  </a:lnTo>
                  <a:lnTo>
                    <a:pt x="102106" y="92168"/>
                  </a:lnTo>
                  <a:lnTo>
                    <a:pt x="98829" y="94151"/>
                  </a:lnTo>
                  <a:lnTo>
                    <a:pt x="56346" y="110392"/>
                  </a:lnTo>
                  <a:lnTo>
                    <a:pt x="15863" y="120795"/>
                  </a:lnTo>
                  <a:lnTo>
                    <a:pt x="2285" y="116808"/>
                  </a:lnTo>
                  <a:lnTo>
                    <a:pt x="1523" y="115539"/>
                  </a:lnTo>
                  <a:lnTo>
                    <a:pt x="0" y="1070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17"/>
            <p:cNvSpPr/>
            <p:nvPr/>
          </p:nvSpPr>
          <p:spPr>
            <a:xfrm>
              <a:off x="3893344" y="2018109"/>
              <a:ext cx="133932" cy="142199"/>
            </a:xfrm>
            <a:custGeom>
              <a:avLst/>
              <a:gdLst/>
              <a:ahLst/>
              <a:cxnLst/>
              <a:rect l="0" t="0" r="0" b="0"/>
              <a:pathLst>
                <a:path w="133932" h="142199">
                  <a:moveTo>
                    <a:pt x="0" y="17860"/>
                  </a:moveTo>
                  <a:lnTo>
                    <a:pt x="13302" y="17860"/>
                  </a:lnTo>
                  <a:lnTo>
                    <a:pt x="14821" y="18852"/>
                  </a:lnTo>
                  <a:lnTo>
                    <a:pt x="15834" y="20506"/>
                  </a:lnTo>
                  <a:lnTo>
                    <a:pt x="33252" y="62809"/>
                  </a:lnTo>
                  <a:lnTo>
                    <a:pt x="37633" y="80457"/>
                  </a:lnTo>
                  <a:lnTo>
                    <a:pt x="56667" y="122045"/>
                  </a:lnTo>
                  <a:lnTo>
                    <a:pt x="65517" y="135160"/>
                  </a:lnTo>
                  <a:lnTo>
                    <a:pt x="71452" y="139446"/>
                  </a:lnTo>
                  <a:lnTo>
                    <a:pt x="78389" y="141351"/>
                  </a:lnTo>
                  <a:lnTo>
                    <a:pt x="88087" y="142198"/>
                  </a:lnTo>
                  <a:lnTo>
                    <a:pt x="96366" y="139929"/>
                  </a:lnTo>
                  <a:lnTo>
                    <a:pt x="109765" y="130387"/>
                  </a:lnTo>
                  <a:lnTo>
                    <a:pt x="127960" y="100630"/>
                  </a:lnTo>
                  <a:lnTo>
                    <a:pt x="132763" y="71141"/>
                  </a:lnTo>
                  <a:lnTo>
                    <a:pt x="133899" y="28629"/>
                  </a:lnTo>
                  <a:lnTo>
                    <a:pt x="133931" y="16310"/>
                  </a:lnTo>
                  <a:lnTo>
                    <a:pt x="132944" y="13850"/>
                  </a:lnTo>
                  <a:lnTo>
                    <a:pt x="131293" y="12210"/>
                  </a:lnTo>
                  <a:lnTo>
                    <a:pt x="129200" y="11117"/>
                  </a:lnTo>
                  <a:lnTo>
                    <a:pt x="127806" y="9396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518"/>
            <p:cNvSpPr/>
            <p:nvPr/>
          </p:nvSpPr>
          <p:spPr>
            <a:xfrm>
              <a:off x="3580826" y="2055759"/>
              <a:ext cx="267870" cy="167053"/>
            </a:xfrm>
            <a:custGeom>
              <a:avLst/>
              <a:gdLst/>
              <a:ahLst/>
              <a:cxnLst/>
              <a:rect l="0" t="0" r="0" b="0"/>
              <a:pathLst>
                <a:path w="267870" h="167053">
                  <a:moveTo>
                    <a:pt x="17838" y="6999"/>
                  </a:moveTo>
                  <a:lnTo>
                    <a:pt x="16846" y="47893"/>
                  </a:lnTo>
                  <a:lnTo>
                    <a:pt x="10149" y="88048"/>
                  </a:lnTo>
                  <a:lnTo>
                    <a:pt x="9017" y="128575"/>
                  </a:lnTo>
                  <a:lnTo>
                    <a:pt x="8911" y="165435"/>
                  </a:lnTo>
                  <a:lnTo>
                    <a:pt x="7918" y="166201"/>
                  </a:lnTo>
                  <a:lnTo>
                    <a:pt x="4168" y="167052"/>
                  </a:lnTo>
                  <a:lnTo>
                    <a:pt x="2772" y="166287"/>
                  </a:lnTo>
                  <a:lnTo>
                    <a:pt x="1841" y="164785"/>
                  </a:lnTo>
                  <a:lnTo>
                    <a:pt x="531" y="157930"/>
                  </a:lnTo>
                  <a:lnTo>
                    <a:pt x="0" y="118733"/>
                  </a:lnTo>
                  <a:lnTo>
                    <a:pt x="2629" y="86507"/>
                  </a:lnTo>
                  <a:lnTo>
                    <a:pt x="12409" y="56218"/>
                  </a:lnTo>
                  <a:lnTo>
                    <a:pt x="29790" y="26733"/>
                  </a:lnTo>
                  <a:lnTo>
                    <a:pt x="38364" y="18085"/>
                  </a:lnTo>
                  <a:lnTo>
                    <a:pt x="48789" y="11926"/>
                  </a:lnTo>
                  <a:lnTo>
                    <a:pt x="71650" y="7972"/>
                  </a:lnTo>
                  <a:lnTo>
                    <a:pt x="82434" y="8424"/>
                  </a:lnTo>
                  <a:lnTo>
                    <a:pt x="90534" y="11931"/>
                  </a:lnTo>
                  <a:lnTo>
                    <a:pt x="100673" y="19485"/>
                  </a:lnTo>
                  <a:lnTo>
                    <a:pt x="109961" y="32747"/>
                  </a:lnTo>
                  <a:lnTo>
                    <a:pt x="120269" y="66700"/>
                  </a:lnTo>
                  <a:lnTo>
                    <a:pt x="120248" y="81157"/>
                  </a:lnTo>
                  <a:lnTo>
                    <a:pt x="116228" y="124662"/>
                  </a:lnTo>
                  <a:lnTo>
                    <a:pt x="116071" y="139416"/>
                  </a:lnTo>
                  <a:lnTo>
                    <a:pt x="118713" y="137619"/>
                  </a:lnTo>
                  <a:lnTo>
                    <a:pt x="120807" y="135751"/>
                  </a:lnTo>
                  <a:lnTo>
                    <a:pt x="123133" y="131029"/>
                  </a:lnTo>
                  <a:lnTo>
                    <a:pt x="137314" y="93951"/>
                  </a:lnTo>
                  <a:lnTo>
                    <a:pt x="149880" y="61106"/>
                  </a:lnTo>
                  <a:lnTo>
                    <a:pt x="178025" y="18780"/>
                  </a:lnTo>
                  <a:lnTo>
                    <a:pt x="185275" y="11243"/>
                  </a:lnTo>
                  <a:lnTo>
                    <a:pt x="199520" y="2413"/>
                  </a:lnTo>
                  <a:lnTo>
                    <a:pt x="207065" y="0"/>
                  </a:lnTo>
                  <a:lnTo>
                    <a:pt x="216371" y="1573"/>
                  </a:lnTo>
                  <a:lnTo>
                    <a:pt x="233774" y="5927"/>
                  </a:lnTo>
                  <a:lnTo>
                    <a:pt x="236210" y="8269"/>
                  </a:lnTo>
                  <a:lnTo>
                    <a:pt x="246790" y="32254"/>
                  </a:lnTo>
                  <a:lnTo>
                    <a:pt x="249727" y="72949"/>
                  </a:lnTo>
                  <a:lnTo>
                    <a:pt x="250977" y="110121"/>
                  </a:lnTo>
                  <a:lnTo>
                    <a:pt x="257695" y="128739"/>
                  </a:lnTo>
                  <a:lnTo>
                    <a:pt x="259102" y="129831"/>
                  </a:lnTo>
                  <a:lnTo>
                    <a:pt x="267869" y="132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90"/>
          <p:cNvGrpSpPr/>
          <p:nvPr/>
        </p:nvGrpSpPr>
        <p:grpSpPr>
          <a:xfrm>
            <a:off x="4786313" y="1910953"/>
            <a:ext cx="294680" cy="212425"/>
            <a:chOff x="4786313" y="1910953"/>
            <a:chExt cx="294680" cy="212425"/>
          </a:xfrm>
        </p:grpSpPr>
        <p:sp>
          <p:nvSpPr>
            <p:cNvPr id="85" name="SMARTInkShape-519"/>
            <p:cNvSpPr/>
            <p:nvPr/>
          </p:nvSpPr>
          <p:spPr>
            <a:xfrm>
              <a:off x="4929188" y="2000782"/>
              <a:ext cx="151805" cy="122596"/>
            </a:xfrm>
            <a:custGeom>
              <a:avLst/>
              <a:gdLst/>
              <a:ahLst/>
              <a:cxnLst/>
              <a:rect l="0" t="0" r="0" b="0"/>
              <a:pathLst>
                <a:path w="151805" h="122596">
                  <a:moveTo>
                    <a:pt x="0" y="79835"/>
                  </a:moveTo>
                  <a:lnTo>
                    <a:pt x="4740" y="79835"/>
                  </a:lnTo>
                  <a:lnTo>
                    <a:pt x="30813" y="71457"/>
                  </a:lnTo>
                  <a:lnTo>
                    <a:pt x="72575" y="68308"/>
                  </a:lnTo>
                  <a:lnTo>
                    <a:pt x="93272" y="61206"/>
                  </a:lnTo>
                  <a:lnTo>
                    <a:pt x="113894" y="49918"/>
                  </a:lnTo>
                  <a:lnTo>
                    <a:pt x="117601" y="45999"/>
                  </a:lnTo>
                  <a:lnTo>
                    <a:pt x="128779" y="24509"/>
                  </a:lnTo>
                  <a:lnTo>
                    <a:pt x="129509" y="21123"/>
                  </a:lnTo>
                  <a:lnTo>
                    <a:pt x="129003" y="17873"/>
                  </a:lnTo>
                  <a:lnTo>
                    <a:pt x="126196" y="8559"/>
                  </a:lnTo>
                  <a:lnTo>
                    <a:pt x="125803" y="5529"/>
                  </a:lnTo>
                  <a:lnTo>
                    <a:pt x="124548" y="3509"/>
                  </a:lnTo>
                  <a:lnTo>
                    <a:pt x="122719" y="2162"/>
                  </a:lnTo>
                  <a:lnTo>
                    <a:pt x="117049" y="665"/>
                  </a:lnTo>
                  <a:lnTo>
                    <a:pt x="107915" y="0"/>
                  </a:lnTo>
                  <a:lnTo>
                    <a:pt x="99886" y="2350"/>
                  </a:lnTo>
                  <a:lnTo>
                    <a:pt x="86648" y="11944"/>
                  </a:lnTo>
                  <a:lnTo>
                    <a:pt x="68341" y="31514"/>
                  </a:lnTo>
                  <a:lnTo>
                    <a:pt x="58393" y="53612"/>
                  </a:lnTo>
                  <a:lnTo>
                    <a:pt x="53765" y="95865"/>
                  </a:lnTo>
                  <a:lnTo>
                    <a:pt x="56307" y="104488"/>
                  </a:lnTo>
                  <a:lnTo>
                    <a:pt x="58374" y="108177"/>
                  </a:lnTo>
                  <a:lnTo>
                    <a:pt x="70764" y="118109"/>
                  </a:lnTo>
                  <a:lnTo>
                    <a:pt x="87002" y="122595"/>
                  </a:lnTo>
                  <a:lnTo>
                    <a:pt x="129787" y="116629"/>
                  </a:lnTo>
                  <a:lnTo>
                    <a:pt x="139704" y="113386"/>
                  </a:lnTo>
                  <a:lnTo>
                    <a:pt x="151804" y="106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520"/>
            <p:cNvSpPr/>
            <p:nvPr/>
          </p:nvSpPr>
          <p:spPr>
            <a:xfrm>
              <a:off x="4786313" y="1910953"/>
              <a:ext cx="146765" cy="201244"/>
            </a:xfrm>
            <a:custGeom>
              <a:avLst/>
              <a:gdLst/>
              <a:ahLst/>
              <a:cxnLst/>
              <a:rect l="0" t="0" r="0" b="0"/>
              <a:pathLst>
                <a:path w="146765" h="201244">
                  <a:moveTo>
                    <a:pt x="17859" y="0"/>
                  </a:moveTo>
                  <a:lnTo>
                    <a:pt x="25548" y="0"/>
                  </a:lnTo>
                  <a:lnTo>
                    <a:pt x="25961" y="992"/>
                  </a:lnTo>
                  <a:lnTo>
                    <a:pt x="29271" y="12359"/>
                  </a:lnTo>
                  <a:lnTo>
                    <a:pt x="32853" y="22360"/>
                  </a:lnTo>
                  <a:lnTo>
                    <a:pt x="35341" y="55543"/>
                  </a:lnTo>
                  <a:lnTo>
                    <a:pt x="27997" y="99640"/>
                  </a:lnTo>
                  <a:lnTo>
                    <a:pt x="24302" y="140416"/>
                  </a:lnTo>
                  <a:lnTo>
                    <a:pt x="19132" y="166202"/>
                  </a:lnTo>
                  <a:lnTo>
                    <a:pt x="17869" y="195881"/>
                  </a:lnTo>
                  <a:lnTo>
                    <a:pt x="30289" y="183974"/>
                  </a:lnTo>
                  <a:lnTo>
                    <a:pt x="56244" y="142620"/>
                  </a:lnTo>
                  <a:lnTo>
                    <a:pt x="77558" y="120205"/>
                  </a:lnTo>
                  <a:lnTo>
                    <a:pt x="104271" y="102296"/>
                  </a:lnTo>
                  <a:lnTo>
                    <a:pt x="114473" y="100035"/>
                  </a:lnTo>
                  <a:lnTo>
                    <a:pt x="122976" y="101676"/>
                  </a:lnTo>
                  <a:lnTo>
                    <a:pt x="133341" y="108178"/>
                  </a:lnTo>
                  <a:lnTo>
                    <a:pt x="145732" y="119265"/>
                  </a:lnTo>
                  <a:lnTo>
                    <a:pt x="146764" y="123166"/>
                  </a:lnTo>
                  <a:lnTo>
                    <a:pt x="143583" y="144628"/>
                  </a:lnTo>
                  <a:lnTo>
                    <a:pt x="133604" y="159159"/>
                  </a:lnTo>
                  <a:lnTo>
                    <a:pt x="112454" y="174718"/>
                  </a:lnTo>
                  <a:lnTo>
                    <a:pt x="77333" y="192405"/>
                  </a:lnTo>
                  <a:lnTo>
                    <a:pt x="41666" y="201243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91"/>
          <p:cNvGrpSpPr/>
          <p:nvPr/>
        </p:nvGrpSpPr>
        <p:grpSpPr>
          <a:xfrm>
            <a:off x="5402461" y="1902023"/>
            <a:ext cx="1589485" cy="339330"/>
            <a:chOff x="5402461" y="1902023"/>
            <a:chExt cx="1589485" cy="339330"/>
          </a:xfrm>
        </p:grpSpPr>
        <p:sp>
          <p:nvSpPr>
            <p:cNvPr id="88" name="SMARTInkShape-521"/>
            <p:cNvSpPr/>
            <p:nvPr/>
          </p:nvSpPr>
          <p:spPr>
            <a:xfrm>
              <a:off x="6947340" y="1902023"/>
              <a:ext cx="44606" cy="223244"/>
            </a:xfrm>
            <a:custGeom>
              <a:avLst/>
              <a:gdLst/>
              <a:ahLst/>
              <a:cxnLst/>
              <a:rect l="0" t="0" r="0" b="0"/>
              <a:pathLst>
                <a:path w="44606" h="223244">
                  <a:moveTo>
                    <a:pt x="26746" y="0"/>
                  </a:moveTo>
                  <a:lnTo>
                    <a:pt x="13443" y="0"/>
                  </a:lnTo>
                  <a:lnTo>
                    <a:pt x="8266" y="2646"/>
                  </a:lnTo>
                  <a:lnTo>
                    <a:pt x="5496" y="4741"/>
                  </a:lnTo>
                  <a:lnTo>
                    <a:pt x="2419" y="9714"/>
                  </a:lnTo>
                  <a:lnTo>
                    <a:pt x="686" y="20738"/>
                  </a:lnTo>
                  <a:lnTo>
                    <a:pt x="0" y="64441"/>
                  </a:lnTo>
                  <a:lnTo>
                    <a:pt x="2609" y="107411"/>
                  </a:lnTo>
                  <a:lnTo>
                    <a:pt x="9052" y="150846"/>
                  </a:lnTo>
                  <a:lnTo>
                    <a:pt x="21207" y="184029"/>
                  </a:lnTo>
                  <a:lnTo>
                    <a:pt x="33084" y="204531"/>
                  </a:lnTo>
                  <a:lnTo>
                    <a:pt x="35516" y="210958"/>
                  </a:lnTo>
                  <a:lnTo>
                    <a:pt x="44605" y="223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522"/>
            <p:cNvSpPr/>
            <p:nvPr/>
          </p:nvSpPr>
          <p:spPr>
            <a:xfrm>
              <a:off x="6824210" y="2010029"/>
              <a:ext cx="158807" cy="87080"/>
            </a:xfrm>
            <a:custGeom>
              <a:avLst/>
              <a:gdLst/>
              <a:ahLst/>
              <a:cxnLst/>
              <a:rect l="0" t="0" r="0" b="0"/>
              <a:pathLst>
                <a:path w="158807" h="87080">
                  <a:moveTo>
                    <a:pt x="149876" y="17010"/>
                  </a:moveTo>
                  <a:lnTo>
                    <a:pt x="142187" y="9322"/>
                  </a:lnTo>
                  <a:lnTo>
                    <a:pt x="101821" y="0"/>
                  </a:lnTo>
                  <a:lnTo>
                    <a:pt x="83272" y="394"/>
                  </a:lnTo>
                  <a:lnTo>
                    <a:pt x="60357" y="7346"/>
                  </a:lnTo>
                  <a:lnTo>
                    <a:pt x="23118" y="32167"/>
                  </a:lnTo>
                  <a:lnTo>
                    <a:pt x="4579" y="59110"/>
                  </a:lnTo>
                  <a:lnTo>
                    <a:pt x="0" y="71928"/>
                  </a:lnTo>
                  <a:lnTo>
                    <a:pt x="349" y="75450"/>
                  </a:lnTo>
                  <a:lnTo>
                    <a:pt x="3383" y="82009"/>
                  </a:lnTo>
                  <a:lnTo>
                    <a:pt x="6573" y="84155"/>
                  </a:lnTo>
                  <a:lnTo>
                    <a:pt x="15410" y="86540"/>
                  </a:lnTo>
                  <a:lnTo>
                    <a:pt x="43388" y="87079"/>
                  </a:lnTo>
                  <a:lnTo>
                    <a:pt x="79898" y="75969"/>
                  </a:lnTo>
                  <a:lnTo>
                    <a:pt x="120633" y="54515"/>
                  </a:lnTo>
                  <a:lnTo>
                    <a:pt x="145400" y="38081"/>
                  </a:lnTo>
                  <a:lnTo>
                    <a:pt x="158806" y="25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23"/>
            <p:cNvSpPr/>
            <p:nvPr/>
          </p:nvSpPr>
          <p:spPr>
            <a:xfrm>
              <a:off x="6661547" y="1991885"/>
              <a:ext cx="125017" cy="124452"/>
            </a:xfrm>
            <a:custGeom>
              <a:avLst/>
              <a:gdLst/>
              <a:ahLst/>
              <a:cxnLst/>
              <a:rect l="0" t="0" r="0" b="0"/>
              <a:pathLst>
                <a:path w="125017" h="124452">
                  <a:moveTo>
                    <a:pt x="0" y="88732"/>
                  </a:moveTo>
                  <a:lnTo>
                    <a:pt x="7689" y="96421"/>
                  </a:lnTo>
                  <a:lnTo>
                    <a:pt x="13303" y="97294"/>
                  </a:lnTo>
                  <a:lnTo>
                    <a:pt x="18480" y="94853"/>
                  </a:lnTo>
                  <a:lnTo>
                    <a:pt x="21250" y="92813"/>
                  </a:lnTo>
                  <a:lnTo>
                    <a:pt x="39952" y="87554"/>
                  </a:lnTo>
                  <a:lnTo>
                    <a:pt x="83212" y="55161"/>
                  </a:lnTo>
                  <a:lnTo>
                    <a:pt x="100794" y="28700"/>
                  </a:lnTo>
                  <a:lnTo>
                    <a:pt x="105271" y="15934"/>
                  </a:lnTo>
                  <a:lnTo>
                    <a:pt x="104907" y="12419"/>
                  </a:lnTo>
                  <a:lnTo>
                    <a:pt x="101857" y="5867"/>
                  </a:lnTo>
                  <a:lnTo>
                    <a:pt x="99655" y="3723"/>
                  </a:lnTo>
                  <a:lnTo>
                    <a:pt x="94562" y="1341"/>
                  </a:lnTo>
                  <a:lnTo>
                    <a:pt x="86116" y="0"/>
                  </a:lnTo>
                  <a:lnTo>
                    <a:pt x="51273" y="11914"/>
                  </a:lnTo>
                  <a:lnTo>
                    <a:pt x="39987" y="20195"/>
                  </a:lnTo>
                  <a:lnTo>
                    <a:pt x="4963" y="58896"/>
                  </a:lnTo>
                  <a:lnTo>
                    <a:pt x="2206" y="69188"/>
                  </a:lnTo>
                  <a:lnTo>
                    <a:pt x="2463" y="73718"/>
                  </a:lnTo>
                  <a:lnTo>
                    <a:pt x="12622" y="96040"/>
                  </a:lnTo>
                  <a:lnTo>
                    <a:pt x="16352" y="99557"/>
                  </a:lnTo>
                  <a:lnTo>
                    <a:pt x="46998" y="110406"/>
                  </a:lnTo>
                  <a:lnTo>
                    <a:pt x="86960" y="117494"/>
                  </a:lnTo>
                  <a:lnTo>
                    <a:pt x="125016" y="124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524"/>
            <p:cNvSpPr/>
            <p:nvPr/>
          </p:nvSpPr>
          <p:spPr>
            <a:xfrm>
              <a:off x="6438305" y="1973829"/>
              <a:ext cx="169665" cy="142508"/>
            </a:xfrm>
            <a:custGeom>
              <a:avLst/>
              <a:gdLst/>
              <a:ahLst/>
              <a:cxnLst/>
              <a:rect l="0" t="0" r="0" b="0"/>
              <a:pathLst>
                <a:path w="169665" h="142508">
                  <a:moveTo>
                    <a:pt x="169664" y="8562"/>
                  </a:moveTo>
                  <a:lnTo>
                    <a:pt x="164923" y="8562"/>
                  </a:lnTo>
                  <a:lnTo>
                    <a:pt x="163527" y="7569"/>
                  </a:lnTo>
                  <a:lnTo>
                    <a:pt x="162596" y="5916"/>
                  </a:lnTo>
                  <a:lnTo>
                    <a:pt x="161975" y="3821"/>
                  </a:lnTo>
                  <a:lnTo>
                    <a:pt x="160570" y="2425"/>
                  </a:lnTo>
                  <a:lnTo>
                    <a:pt x="156361" y="873"/>
                  </a:lnTo>
                  <a:lnTo>
                    <a:pt x="143673" y="0"/>
                  </a:lnTo>
                  <a:lnTo>
                    <a:pt x="106085" y="6748"/>
                  </a:lnTo>
                  <a:lnTo>
                    <a:pt x="71226" y="12944"/>
                  </a:lnTo>
                  <a:lnTo>
                    <a:pt x="30269" y="29521"/>
                  </a:lnTo>
                  <a:lnTo>
                    <a:pt x="16796" y="38364"/>
                  </a:lnTo>
                  <a:lnTo>
                    <a:pt x="12426" y="44297"/>
                  </a:lnTo>
                  <a:lnTo>
                    <a:pt x="11260" y="47268"/>
                  </a:lnTo>
                  <a:lnTo>
                    <a:pt x="11476" y="50241"/>
                  </a:lnTo>
                  <a:lnTo>
                    <a:pt x="14360" y="56190"/>
                  </a:lnTo>
                  <a:lnTo>
                    <a:pt x="26304" y="65117"/>
                  </a:lnTo>
                  <a:lnTo>
                    <a:pt x="63619" y="80000"/>
                  </a:lnTo>
                  <a:lnTo>
                    <a:pt x="107302" y="94882"/>
                  </a:lnTo>
                  <a:lnTo>
                    <a:pt x="147083" y="109765"/>
                  </a:lnTo>
                  <a:lnTo>
                    <a:pt x="154667" y="115718"/>
                  </a:lnTo>
                  <a:lnTo>
                    <a:pt x="158038" y="121671"/>
                  </a:lnTo>
                  <a:lnTo>
                    <a:pt x="159536" y="127624"/>
                  </a:lnTo>
                  <a:lnTo>
                    <a:pt x="158943" y="129609"/>
                  </a:lnTo>
                  <a:lnTo>
                    <a:pt x="157555" y="130931"/>
                  </a:lnTo>
                  <a:lnTo>
                    <a:pt x="153369" y="133394"/>
                  </a:lnTo>
                  <a:lnTo>
                    <a:pt x="148200" y="137795"/>
                  </a:lnTo>
                  <a:lnTo>
                    <a:pt x="130231" y="141111"/>
                  </a:lnTo>
                  <a:lnTo>
                    <a:pt x="91453" y="142323"/>
                  </a:lnTo>
                  <a:lnTo>
                    <a:pt x="53679" y="142483"/>
                  </a:lnTo>
                  <a:lnTo>
                    <a:pt x="9215" y="142507"/>
                  </a:lnTo>
                  <a:lnTo>
                    <a:pt x="0" y="142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525"/>
            <p:cNvSpPr/>
            <p:nvPr/>
          </p:nvSpPr>
          <p:spPr>
            <a:xfrm>
              <a:off x="6277570" y="2009201"/>
              <a:ext cx="131553" cy="124668"/>
            </a:xfrm>
            <a:custGeom>
              <a:avLst/>
              <a:gdLst/>
              <a:ahLst/>
              <a:cxnLst/>
              <a:rect l="0" t="0" r="0" b="0"/>
              <a:pathLst>
                <a:path w="131553" h="124668">
                  <a:moveTo>
                    <a:pt x="125016" y="8908"/>
                  </a:moveTo>
                  <a:lnTo>
                    <a:pt x="120276" y="4168"/>
                  </a:lnTo>
                  <a:lnTo>
                    <a:pt x="115303" y="1841"/>
                  </a:lnTo>
                  <a:lnTo>
                    <a:pt x="76206" y="0"/>
                  </a:lnTo>
                  <a:lnTo>
                    <a:pt x="50698" y="2629"/>
                  </a:lnTo>
                  <a:lnTo>
                    <a:pt x="31227" y="9694"/>
                  </a:lnTo>
                  <a:lnTo>
                    <a:pt x="15760" y="20970"/>
                  </a:lnTo>
                  <a:lnTo>
                    <a:pt x="14475" y="23894"/>
                  </a:lnTo>
                  <a:lnTo>
                    <a:pt x="14611" y="26837"/>
                  </a:lnTo>
                  <a:lnTo>
                    <a:pt x="17408" y="32751"/>
                  </a:lnTo>
                  <a:lnTo>
                    <a:pt x="21959" y="38688"/>
                  </a:lnTo>
                  <a:lnTo>
                    <a:pt x="62784" y="62487"/>
                  </a:lnTo>
                  <a:lnTo>
                    <a:pt x="105319" y="80346"/>
                  </a:lnTo>
                  <a:lnTo>
                    <a:pt x="125866" y="92252"/>
                  </a:lnTo>
                  <a:lnTo>
                    <a:pt x="130354" y="98205"/>
                  </a:lnTo>
                  <a:lnTo>
                    <a:pt x="131552" y="101182"/>
                  </a:lnTo>
                  <a:lnTo>
                    <a:pt x="131357" y="103166"/>
                  </a:lnTo>
                  <a:lnTo>
                    <a:pt x="130236" y="104489"/>
                  </a:lnTo>
                  <a:lnTo>
                    <a:pt x="94757" y="121271"/>
                  </a:lnTo>
                  <a:lnTo>
                    <a:pt x="53351" y="124667"/>
                  </a:lnTo>
                  <a:lnTo>
                    <a:pt x="21261" y="123973"/>
                  </a:lnTo>
                  <a:lnTo>
                    <a:pt x="0" y="116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526"/>
            <p:cNvSpPr/>
            <p:nvPr/>
          </p:nvSpPr>
          <p:spPr>
            <a:xfrm>
              <a:off x="6090047" y="2009302"/>
              <a:ext cx="124448" cy="107035"/>
            </a:xfrm>
            <a:custGeom>
              <a:avLst/>
              <a:gdLst/>
              <a:ahLst/>
              <a:cxnLst/>
              <a:rect l="0" t="0" r="0" b="0"/>
              <a:pathLst>
                <a:path w="124448" h="107035">
                  <a:moveTo>
                    <a:pt x="0" y="62386"/>
                  </a:moveTo>
                  <a:lnTo>
                    <a:pt x="12429" y="62386"/>
                  </a:lnTo>
                  <a:lnTo>
                    <a:pt x="53830" y="54007"/>
                  </a:lnTo>
                  <a:lnTo>
                    <a:pt x="65597" y="52709"/>
                  </a:lnTo>
                  <a:lnTo>
                    <a:pt x="95265" y="41059"/>
                  </a:lnTo>
                  <a:lnTo>
                    <a:pt x="118541" y="23647"/>
                  </a:lnTo>
                  <a:lnTo>
                    <a:pt x="122138" y="17718"/>
                  </a:lnTo>
                  <a:lnTo>
                    <a:pt x="124447" y="10568"/>
                  </a:lnTo>
                  <a:lnTo>
                    <a:pt x="122117" y="6944"/>
                  </a:lnTo>
                  <a:lnTo>
                    <a:pt x="120106" y="4588"/>
                  </a:lnTo>
                  <a:lnTo>
                    <a:pt x="115227" y="1971"/>
                  </a:lnTo>
                  <a:lnTo>
                    <a:pt x="99269" y="291"/>
                  </a:lnTo>
                  <a:lnTo>
                    <a:pt x="82770" y="0"/>
                  </a:lnTo>
                  <a:lnTo>
                    <a:pt x="71183" y="5224"/>
                  </a:lnTo>
                  <a:lnTo>
                    <a:pt x="38342" y="28998"/>
                  </a:lnTo>
                  <a:lnTo>
                    <a:pt x="22174" y="50602"/>
                  </a:lnTo>
                  <a:lnTo>
                    <a:pt x="19777" y="60787"/>
                  </a:lnTo>
                  <a:lnTo>
                    <a:pt x="21357" y="69282"/>
                  </a:lnTo>
                  <a:lnTo>
                    <a:pt x="30456" y="87560"/>
                  </a:lnTo>
                  <a:lnTo>
                    <a:pt x="34195" y="91075"/>
                  </a:lnTo>
                  <a:lnTo>
                    <a:pt x="69051" y="104760"/>
                  </a:lnTo>
                  <a:lnTo>
                    <a:pt x="80367" y="107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527"/>
            <p:cNvSpPr/>
            <p:nvPr/>
          </p:nvSpPr>
          <p:spPr>
            <a:xfrm>
              <a:off x="5939611" y="1991439"/>
              <a:ext cx="150437" cy="133656"/>
            </a:xfrm>
            <a:custGeom>
              <a:avLst/>
              <a:gdLst/>
              <a:ahLst/>
              <a:cxnLst/>
              <a:rect l="0" t="0" r="0" b="0"/>
              <a:pathLst>
                <a:path w="150437" h="133656">
                  <a:moveTo>
                    <a:pt x="150436" y="17741"/>
                  </a:moveTo>
                  <a:lnTo>
                    <a:pt x="138007" y="17741"/>
                  </a:lnTo>
                  <a:lnTo>
                    <a:pt x="132345" y="15095"/>
                  </a:lnTo>
                  <a:lnTo>
                    <a:pt x="126520" y="11604"/>
                  </a:lnTo>
                  <a:lnTo>
                    <a:pt x="90378" y="1232"/>
                  </a:lnTo>
                  <a:lnTo>
                    <a:pt x="59880" y="0"/>
                  </a:lnTo>
                  <a:lnTo>
                    <a:pt x="33793" y="9611"/>
                  </a:lnTo>
                  <a:lnTo>
                    <a:pt x="28026" y="12320"/>
                  </a:lnTo>
                  <a:lnTo>
                    <a:pt x="18971" y="20623"/>
                  </a:lnTo>
                  <a:lnTo>
                    <a:pt x="5074" y="42123"/>
                  </a:lnTo>
                  <a:lnTo>
                    <a:pt x="540" y="59581"/>
                  </a:lnTo>
                  <a:lnTo>
                    <a:pt x="0" y="89395"/>
                  </a:lnTo>
                  <a:lnTo>
                    <a:pt x="5872" y="108204"/>
                  </a:lnTo>
                  <a:lnTo>
                    <a:pt x="11109" y="116816"/>
                  </a:lnTo>
                  <a:lnTo>
                    <a:pt x="24377" y="127243"/>
                  </a:lnTo>
                  <a:lnTo>
                    <a:pt x="40876" y="131876"/>
                  </a:lnTo>
                  <a:lnTo>
                    <a:pt x="76072" y="133655"/>
                  </a:lnTo>
                  <a:lnTo>
                    <a:pt x="107004" y="126123"/>
                  </a:lnTo>
                  <a:lnTo>
                    <a:pt x="109576" y="124722"/>
                  </a:lnTo>
                  <a:lnTo>
                    <a:pt x="111289" y="122796"/>
                  </a:lnTo>
                  <a:lnTo>
                    <a:pt x="114717" y="11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528"/>
            <p:cNvSpPr/>
            <p:nvPr/>
          </p:nvSpPr>
          <p:spPr>
            <a:xfrm>
              <a:off x="5634633" y="2000286"/>
              <a:ext cx="226871" cy="133720"/>
            </a:xfrm>
            <a:custGeom>
              <a:avLst/>
              <a:gdLst/>
              <a:ahLst/>
              <a:cxnLst/>
              <a:rect l="0" t="0" r="0" b="0"/>
              <a:pathLst>
                <a:path w="226871" h="133720">
                  <a:moveTo>
                    <a:pt x="8930" y="35683"/>
                  </a:moveTo>
                  <a:lnTo>
                    <a:pt x="8930" y="51933"/>
                  </a:lnTo>
                  <a:lnTo>
                    <a:pt x="2793" y="61346"/>
                  </a:lnTo>
                  <a:lnTo>
                    <a:pt x="73" y="104086"/>
                  </a:lnTo>
                  <a:lnTo>
                    <a:pt x="1" y="133719"/>
                  </a:lnTo>
                  <a:lnTo>
                    <a:pt x="0" y="94007"/>
                  </a:lnTo>
                  <a:lnTo>
                    <a:pt x="992" y="65526"/>
                  </a:lnTo>
                  <a:lnTo>
                    <a:pt x="7688" y="43018"/>
                  </a:lnTo>
                  <a:lnTo>
                    <a:pt x="13670" y="36297"/>
                  </a:lnTo>
                  <a:lnTo>
                    <a:pt x="43190" y="14883"/>
                  </a:lnTo>
                  <a:lnTo>
                    <a:pt x="87601" y="1361"/>
                  </a:lnTo>
                  <a:lnTo>
                    <a:pt x="118941" y="0"/>
                  </a:lnTo>
                  <a:lnTo>
                    <a:pt x="124962" y="2626"/>
                  </a:lnTo>
                  <a:lnTo>
                    <a:pt x="132171" y="7656"/>
                  </a:lnTo>
                  <a:lnTo>
                    <a:pt x="133156" y="10989"/>
                  </a:lnTo>
                  <a:lnTo>
                    <a:pt x="133789" y="25954"/>
                  </a:lnTo>
                  <a:lnTo>
                    <a:pt x="131230" y="34005"/>
                  </a:lnTo>
                  <a:lnTo>
                    <a:pt x="119697" y="56481"/>
                  </a:lnTo>
                  <a:lnTo>
                    <a:pt x="116799" y="73452"/>
                  </a:lnTo>
                  <a:lnTo>
                    <a:pt x="116561" y="78722"/>
                  </a:lnTo>
                  <a:lnTo>
                    <a:pt x="117395" y="82235"/>
                  </a:lnTo>
                  <a:lnTo>
                    <a:pt x="118943" y="84577"/>
                  </a:lnTo>
                  <a:lnTo>
                    <a:pt x="141830" y="101416"/>
                  </a:lnTo>
                  <a:lnTo>
                    <a:pt x="153589" y="105430"/>
                  </a:lnTo>
                  <a:lnTo>
                    <a:pt x="168098" y="106620"/>
                  </a:lnTo>
                  <a:lnTo>
                    <a:pt x="184964" y="102231"/>
                  </a:lnTo>
                  <a:lnTo>
                    <a:pt x="211721" y="89009"/>
                  </a:lnTo>
                  <a:lnTo>
                    <a:pt x="219114" y="82204"/>
                  </a:lnTo>
                  <a:lnTo>
                    <a:pt x="225706" y="72564"/>
                  </a:lnTo>
                  <a:lnTo>
                    <a:pt x="226870" y="68208"/>
                  </a:lnTo>
                  <a:lnTo>
                    <a:pt x="226653" y="64312"/>
                  </a:lnTo>
                  <a:lnTo>
                    <a:pt x="222699" y="47831"/>
                  </a:lnTo>
                  <a:lnTo>
                    <a:pt x="218701" y="41744"/>
                  </a:lnTo>
                  <a:lnTo>
                    <a:pt x="208325" y="38376"/>
                  </a:lnTo>
                  <a:lnTo>
                    <a:pt x="188395" y="33835"/>
                  </a:lnTo>
                  <a:lnTo>
                    <a:pt x="169922" y="28851"/>
                  </a:lnTo>
                  <a:lnTo>
                    <a:pt x="157872" y="28678"/>
                  </a:lnTo>
                  <a:lnTo>
                    <a:pt x="114878" y="35351"/>
                  </a:lnTo>
                  <a:lnTo>
                    <a:pt x="112303" y="36454"/>
                  </a:lnTo>
                  <a:lnTo>
                    <a:pt x="110588" y="38181"/>
                  </a:lnTo>
                  <a:lnTo>
                    <a:pt x="109444" y="40325"/>
                  </a:lnTo>
                  <a:lnTo>
                    <a:pt x="107689" y="41754"/>
                  </a:lnTo>
                  <a:lnTo>
                    <a:pt x="98226" y="44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529"/>
            <p:cNvSpPr/>
            <p:nvPr/>
          </p:nvSpPr>
          <p:spPr>
            <a:xfrm>
              <a:off x="5402461" y="2009794"/>
              <a:ext cx="172428" cy="123603"/>
            </a:xfrm>
            <a:custGeom>
              <a:avLst/>
              <a:gdLst/>
              <a:ahLst/>
              <a:cxnLst/>
              <a:rect l="0" t="0" r="0" b="0"/>
              <a:pathLst>
                <a:path w="172428" h="123603">
                  <a:moveTo>
                    <a:pt x="0" y="26175"/>
                  </a:moveTo>
                  <a:lnTo>
                    <a:pt x="16250" y="9924"/>
                  </a:lnTo>
                  <a:lnTo>
                    <a:pt x="26863" y="4052"/>
                  </a:lnTo>
                  <a:lnTo>
                    <a:pt x="63693" y="0"/>
                  </a:lnTo>
                  <a:lnTo>
                    <a:pt x="89648" y="2214"/>
                  </a:lnTo>
                  <a:lnTo>
                    <a:pt x="133192" y="17493"/>
                  </a:lnTo>
                  <a:lnTo>
                    <a:pt x="157609" y="29201"/>
                  </a:lnTo>
                  <a:lnTo>
                    <a:pt x="166952" y="37772"/>
                  </a:lnTo>
                  <a:lnTo>
                    <a:pt x="170833" y="42836"/>
                  </a:lnTo>
                  <a:lnTo>
                    <a:pt x="172427" y="48196"/>
                  </a:lnTo>
                  <a:lnTo>
                    <a:pt x="171554" y="59444"/>
                  </a:lnTo>
                  <a:lnTo>
                    <a:pt x="167858" y="68412"/>
                  </a:lnTo>
                  <a:lnTo>
                    <a:pt x="153551" y="91525"/>
                  </a:lnTo>
                  <a:lnTo>
                    <a:pt x="143982" y="99207"/>
                  </a:lnTo>
                  <a:lnTo>
                    <a:pt x="102281" y="118327"/>
                  </a:lnTo>
                  <a:lnTo>
                    <a:pt x="64512" y="123602"/>
                  </a:lnTo>
                  <a:lnTo>
                    <a:pt x="51492" y="123054"/>
                  </a:lnTo>
                  <a:lnTo>
                    <a:pt x="7133" y="109571"/>
                  </a:lnTo>
                  <a:lnTo>
                    <a:pt x="0" y="1065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530"/>
            <p:cNvSpPr/>
            <p:nvPr/>
          </p:nvSpPr>
          <p:spPr>
            <a:xfrm>
              <a:off x="5438180" y="1982391"/>
              <a:ext cx="35719" cy="258962"/>
            </a:xfrm>
            <a:custGeom>
              <a:avLst/>
              <a:gdLst/>
              <a:ahLst/>
              <a:cxnLst/>
              <a:rect l="0" t="0" r="0" b="0"/>
              <a:pathLst>
                <a:path w="35719" h="258962">
                  <a:moveTo>
                    <a:pt x="0" y="0"/>
                  </a:moveTo>
                  <a:lnTo>
                    <a:pt x="992" y="22942"/>
                  </a:lnTo>
                  <a:lnTo>
                    <a:pt x="7688" y="50879"/>
                  </a:lnTo>
                  <a:lnTo>
                    <a:pt x="8684" y="87734"/>
                  </a:lnTo>
                  <a:lnTo>
                    <a:pt x="11527" y="127353"/>
                  </a:lnTo>
                  <a:lnTo>
                    <a:pt x="16608" y="168361"/>
                  </a:lnTo>
                  <a:lnTo>
                    <a:pt x="20340" y="204427"/>
                  </a:lnTo>
                  <a:lnTo>
                    <a:pt x="24878" y="222959"/>
                  </a:lnTo>
                  <a:lnTo>
                    <a:pt x="26932" y="234030"/>
                  </a:lnTo>
                  <a:lnTo>
                    <a:pt x="35718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SMARTInkShape-531"/>
          <p:cNvSpPr/>
          <p:nvPr/>
        </p:nvSpPr>
        <p:spPr>
          <a:xfrm>
            <a:off x="7336695" y="1868597"/>
            <a:ext cx="278447" cy="319177"/>
          </a:xfrm>
          <a:custGeom>
            <a:avLst/>
            <a:gdLst/>
            <a:ahLst/>
            <a:cxnLst/>
            <a:rect l="0" t="0" r="0" b="0"/>
            <a:pathLst>
              <a:path w="278447" h="319177">
                <a:moveTo>
                  <a:pt x="226750" y="95934"/>
                </a:moveTo>
                <a:lnTo>
                  <a:pt x="219062" y="95934"/>
                </a:lnTo>
                <a:lnTo>
                  <a:pt x="218648" y="94942"/>
                </a:lnTo>
                <a:lnTo>
                  <a:pt x="218189" y="91194"/>
                </a:lnTo>
                <a:lnTo>
                  <a:pt x="217073" y="89797"/>
                </a:lnTo>
                <a:lnTo>
                  <a:pt x="213189" y="88246"/>
                </a:lnTo>
                <a:lnTo>
                  <a:pt x="197098" y="84522"/>
                </a:lnTo>
                <a:lnTo>
                  <a:pt x="186782" y="80940"/>
                </a:lnTo>
                <a:lnTo>
                  <a:pt x="146309" y="78243"/>
                </a:lnTo>
                <a:lnTo>
                  <a:pt x="125856" y="80770"/>
                </a:lnTo>
                <a:lnTo>
                  <a:pt x="97019" y="90513"/>
                </a:lnTo>
                <a:lnTo>
                  <a:pt x="87071" y="98817"/>
                </a:lnTo>
                <a:lnTo>
                  <a:pt x="72600" y="120316"/>
                </a:lnTo>
                <a:lnTo>
                  <a:pt x="67967" y="137775"/>
                </a:lnTo>
                <a:lnTo>
                  <a:pt x="66594" y="150775"/>
                </a:lnTo>
                <a:lnTo>
                  <a:pt x="70928" y="165651"/>
                </a:lnTo>
                <a:lnTo>
                  <a:pt x="78452" y="174214"/>
                </a:lnTo>
                <a:lnTo>
                  <a:pt x="88410" y="180335"/>
                </a:lnTo>
                <a:lnTo>
                  <a:pt x="110972" y="184264"/>
                </a:lnTo>
                <a:lnTo>
                  <a:pt x="122707" y="183809"/>
                </a:lnTo>
                <a:lnTo>
                  <a:pt x="152354" y="172745"/>
                </a:lnTo>
                <a:lnTo>
                  <a:pt x="161604" y="164469"/>
                </a:lnTo>
                <a:lnTo>
                  <a:pt x="181871" y="135820"/>
                </a:lnTo>
                <a:lnTo>
                  <a:pt x="189825" y="115702"/>
                </a:lnTo>
                <a:lnTo>
                  <a:pt x="190873" y="106487"/>
                </a:lnTo>
                <a:lnTo>
                  <a:pt x="191030" y="129948"/>
                </a:lnTo>
                <a:lnTo>
                  <a:pt x="195772" y="135888"/>
                </a:lnTo>
                <a:lnTo>
                  <a:pt x="200745" y="138496"/>
                </a:lnTo>
                <a:lnTo>
                  <a:pt x="212023" y="140171"/>
                </a:lnTo>
                <a:lnTo>
                  <a:pt x="225584" y="135720"/>
                </a:lnTo>
                <a:lnTo>
                  <a:pt x="256457" y="115668"/>
                </a:lnTo>
                <a:lnTo>
                  <a:pt x="273975" y="89444"/>
                </a:lnTo>
                <a:lnTo>
                  <a:pt x="278446" y="71963"/>
                </a:lnTo>
                <a:lnTo>
                  <a:pt x="275030" y="49475"/>
                </a:lnTo>
                <a:lnTo>
                  <a:pt x="267735" y="28701"/>
                </a:lnTo>
                <a:lnTo>
                  <a:pt x="259517" y="18758"/>
                </a:lnTo>
                <a:lnTo>
                  <a:pt x="248259" y="11032"/>
                </a:lnTo>
                <a:lnTo>
                  <a:pt x="225186" y="2097"/>
                </a:lnTo>
                <a:lnTo>
                  <a:pt x="198506" y="0"/>
                </a:lnTo>
                <a:lnTo>
                  <a:pt x="154437" y="7678"/>
                </a:lnTo>
                <a:lnTo>
                  <a:pt x="119335" y="18521"/>
                </a:lnTo>
                <a:lnTo>
                  <a:pt x="76659" y="39963"/>
                </a:lnTo>
                <a:lnTo>
                  <a:pt x="48664" y="62152"/>
                </a:lnTo>
                <a:lnTo>
                  <a:pt x="26259" y="92319"/>
                </a:lnTo>
                <a:lnTo>
                  <a:pt x="11792" y="126392"/>
                </a:lnTo>
                <a:lnTo>
                  <a:pt x="0" y="167325"/>
                </a:lnTo>
                <a:lnTo>
                  <a:pt x="4012" y="200982"/>
                </a:lnTo>
                <a:lnTo>
                  <a:pt x="17327" y="234105"/>
                </a:lnTo>
                <a:lnTo>
                  <a:pt x="28171" y="250279"/>
                </a:lnTo>
                <a:lnTo>
                  <a:pt x="65559" y="276830"/>
                </a:lnTo>
                <a:lnTo>
                  <a:pt x="105871" y="298538"/>
                </a:lnTo>
                <a:lnTo>
                  <a:pt x="146383" y="31917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SMARTInkShape-Group93"/>
          <p:cNvGrpSpPr/>
          <p:nvPr/>
        </p:nvGrpSpPr>
        <p:grpSpPr>
          <a:xfrm>
            <a:off x="1607344" y="2513949"/>
            <a:ext cx="1301972" cy="449419"/>
            <a:chOff x="1607344" y="2513949"/>
            <a:chExt cx="1301972" cy="449419"/>
          </a:xfrm>
        </p:grpSpPr>
        <p:sp>
          <p:nvSpPr>
            <p:cNvPr id="100" name="SMARTInkShape-532"/>
            <p:cNvSpPr/>
            <p:nvPr/>
          </p:nvSpPr>
          <p:spPr>
            <a:xfrm>
              <a:off x="2714625" y="2634826"/>
              <a:ext cx="194691" cy="328542"/>
            </a:xfrm>
            <a:custGeom>
              <a:avLst/>
              <a:gdLst/>
              <a:ahLst/>
              <a:cxnLst/>
              <a:rect l="0" t="0" r="0" b="0"/>
              <a:pathLst>
                <a:path w="194691" h="328542">
                  <a:moveTo>
                    <a:pt x="0" y="26221"/>
                  </a:moveTo>
                  <a:lnTo>
                    <a:pt x="0" y="68640"/>
                  </a:lnTo>
                  <a:lnTo>
                    <a:pt x="992" y="91595"/>
                  </a:lnTo>
                  <a:lnTo>
                    <a:pt x="4740" y="99263"/>
                  </a:lnTo>
                  <a:lnTo>
                    <a:pt x="8121" y="101705"/>
                  </a:lnTo>
                  <a:lnTo>
                    <a:pt x="25160" y="108269"/>
                  </a:lnTo>
                  <a:lnTo>
                    <a:pt x="28679" y="110685"/>
                  </a:lnTo>
                  <a:lnTo>
                    <a:pt x="43114" y="114086"/>
                  </a:lnTo>
                  <a:lnTo>
                    <a:pt x="59959" y="110353"/>
                  </a:lnTo>
                  <a:lnTo>
                    <a:pt x="83428" y="99211"/>
                  </a:lnTo>
                  <a:lnTo>
                    <a:pt x="122375" y="68750"/>
                  </a:lnTo>
                  <a:lnTo>
                    <a:pt x="145697" y="29073"/>
                  </a:lnTo>
                  <a:lnTo>
                    <a:pt x="149995" y="16042"/>
                  </a:lnTo>
                  <a:lnTo>
                    <a:pt x="151269" y="5897"/>
                  </a:lnTo>
                  <a:lnTo>
                    <a:pt x="150455" y="3742"/>
                  </a:lnTo>
                  <a:lnTo>
                    <a:pt x="148921" y="2305"/>
                  </a:lnTo>
                  <a:lnTo>
                    <a:pt x="144069" y="0"/>
                  </a:lnTo>
                  <a:lnTo>
                    <a:pt x="143671" y="802"/>
                  </a:lnTo>
                  <a:lnTo>
                    <a:pt x="142889" y="43078"/>
                  </a:lnTo>
                  <a:lnTo>
                    <a:pt x="145525" y="64288"/>
                  </a:lnTo>
                  <a:lnTo>
                    <a:pt x="155305" y="102863"/>
                  </a:lnTo>
                  <a:lnTo>
                    <a:pt x="166791" y="142563"/>
                  </a:lnTo>
                  <a:lnTo>
                    <a:pt x="175648" y="176007"/>
                  </a:lnTo>
                  <a:lnTo>
                    <a:pt x="187530" y="220217"/>
                  </a:lnTo>
                  <a:lnTo>
                    <a:pt x="194690" y="257908"/>
                  </a:lnTo>
                  <a:lnTo>
                    <a:pt x="191190" y="280298"/>
                  </a:lnTo>
                  <a:lnTo>
                    <a:pt x="181119" y="304649"/>
                  </a:lnTo>
                  <a:lnTo>
                    <a:pt x="175416" y="313016"/>
                  </a:lnTo>
                  <a:lnTo>
                    <a:pt x="157147" y="323305"/>
                  </a:lnTo>
                  <a:lnTo>
                    <a:pt x="130444" y="328541"/>
                  </a:lnTo>
                  <a:lnTo>
                    <a:pt x="107111" y="328456"/>
                  </a:lnTo>
                  <a:lnTo>
                    <a:pt x="74800" y="317351"/>
                  </a:lnTo>
                  <a:lnTo>
                    <a:pt x="56669" y="304084"/>
                  </a:lnTo>
                  <a:lnTo>
                    <a:pt x="49991" y="295898"/>
                  </a:lnTo>
                  <a:lnTo>
                    <a:pt x="40963" y="273077"/>
                  </a:lnTo>
                  <a:lnTo>
                    <a:pt x="40207" y="267190"/>
                  </a:lnTo>
                  <a:lnTo>
                    <a:pt x="44648" y="249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533"/>
            <p:cNvSpPr/>
            <p:nvPr/>
          </p:nvSpPr>
          <p:spPr>
            <a:xfrm>
              <a:off x="2553891" y="2634258"/>
              <a:ext cx="107157" cy="115922"/>
            </a:xfrm>
            <a:custGeom>
              <a:avLst/>
              <a:gdLst/>
              <a:ahLst/>
              <a:cxnLst/>
              <a:rect l="0" t="0" r="0" b="0"/>
              <a:pathLst>
                <a:path w="107157" h="115922">
                  <a:moveTo>
                    <a:pt x="0" y="26789"/>
                  </a:moveTo>
                  <a:lnTo>
                    <a:pt x="0" y="39218"/>
                  </a:lnTo>
                  <a:lnTo>
                    <a:pt x="2645" y="44880"/>
                  </a:lnTo>
                  <a:lnTo>
                    <a:pt x="4740" y="47780"/>
                  </a:lnTo>
                  <a:lnTo>
                    <a:pt x="7688" y="61341"/>
                  </a:lnTo>
                  <a:lnTo>
                    <a:pt x="9676" y="77564"/>
                  </a:lnTo>
                  <a:lnTo>
                    <a:pt x="17010" y="103280"/>
                  </a:lnTo>
                  <a:lnTo>
                    <a:pt x="17849" y="115921"/>
                  </a:lnTo>
                  <a:lnTo>
                    <a:pt x="17859" y="95091"/>
                  </a:lnTo>
                  <a:lnTo>
                    <a:pt x="22599" y="81532"/>
                  </a:lnTo>
                  <a:lnTo>
                    <a:pt x="47671" y="43021"/>
                  </a:lnTo>
                  <a:lnTo>
                    <a:pt x="77558" y="12813"/>
                  </a:lnTo>
                  <a:lnTo>
                    <a:pt x="92212" y="4237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534"/>
            <p:cNvSpPr/>
            <p:nvPr/>
          </p:nvSpPr>
          <p:spPr>
            <a:xfrm>
              <a:off x="2366367" y="2661201"/>
              <a:ext cx="142876" cy="96726"/>
            </a:xfrm>
            <a:custGeom>
              <a:avLst/>
              <a:gdLst/>
              <a:ahLst/>
              <a:cxnLst/>
              <a:rect l="0" t="0" r="0" b="0"/>
              <a:pathLst>
                <a:path w="142876" h="96726">
                  <a:moveTo>
                    <a:pt x="0" y="71283"/>
                  </a:moveTo>
                  <a:lnTo>
                    <a:pt x="0" y="66543"/>
                  </a:lnTo>
                  <a:lnTo>
                    <a:pt x="992" y="65147"/>
                  </a:lnTo>
                  <a:lnTo>
                    <a:pt x="2646" y="64216"/>
                  </a:lnTo>
                  <a:lnTo>
                    <a:pt x="15231" y="61607"/>
                  </a:lnTo>
                  <a:lnTo>
                    <a:pt x="56912" y="39436"/>
                  </a:lnTo>
                  <a:lnTo>
                    <a:pt x="73528" y="35720"/>
                  </a:lnTo>
                  <a:lnTo>
                    <a:pt x="85176" y="28776"/>
                  </a:lnTo>
                  <a:lnTo>
                    <a:pt x="91765" y="23287"/>
                  </a:lnTo>
                  <a:lnTo>
                    <a:pt x="95355" y="17540"/>
                  </a:lnTo>
                  <a:lnTo>
                    <a:pt x="97659" y="5766"/>
                  </a:lnTo>
                  <a:lnTo>
                    <a:pt x="96856" y="3793"/>
                  </a:lnTo>
                  <a:lnTo>
                    <a:pt x="95329" y="2477"/>
                  </a:lnTo>
                  <a:lnTo>
                    <a:pt x="90986" y="1015"/>
                  </a:lnTo>
                  <a:lnTo>
                    <a:pt x="77221" y="0"/>
                  </a:lnTo>
                  <a:lnTo>
                    <a:pt x="47088" y="12288"/>
                  </a:lnTo>
                  <a:lnTo>
                    <a:pt x="34347" y="20841"/>
                  </a:lnTo>
                  <a:lnTo>
                    <a:pt x="15024" y="46244"/>
                  </a:lnTo>
                  <a:lnTo>
                    <a:pt x="11638" y="55524"/>
                  </a:lnTo>
                  <a:lnTo>
                    <a:pt x="10735" y="60777"/>
                  </a:lnTo>
                  <a:lnTo>
                    <a:pt x="12378" y="69260"/>
                  </a:lnTo>
                  <a:lnTo>
                    <a:pt x="18881" y="79614"/>
                  </a:lnTo>
                  <a:lnTo>
                    <a:pt x="25259" y="85900"/>
                  </a:lnTo>
                  <a:lnTo>
                    <a:pt x="34708" y="92001"/>
                  </a:lnTo>
                  <a:lnTo>
                    <a:pt x="51184" y="96273"/>
                  </a:lnTo>
                  <a:lnTo>
                    <a:pt x="80666" y="96725"/>
                  </a:lnTo>
                  <a:lnTo>
                    <a:pt x="124859" y="87028"/>
                  </a:lnTo>
                  <a:lnTo>
                    <a:pt x="142875" y="80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535"/>
            <p:cNvSpPr/>
            <p:nvPr/>
          </p:nvSpPr>
          <p:spPr>
            <a:xfrm>
              <a:off x="2178844" y="2661606"/>
              <a:ext cx="151805" cy="124458"/>
            </a:xfrm>
            <a:custGeom>
              <a:avLst/>
              <a:gdLst/>
              <a:ahLst/>
              <a:cxnLst/>
              <a:rect l="0" t="0" r="0" b="0"/>
              <a:pathLst>
                <a:path w="151805" h="124458">
                  <a:moveTo>
                    <a:pt x="0" y="26230"/>
                  </a:moveTo>
                  <a:lnTo>
                    <a:pt x="0" y="42480"/>
                  </a:lnTo>
                  <a:lnTo>
                    <a:pt x="6137" y="51893"/>
                  </a:lnTo>
                  <a:lnTo>
                    <a:pt x="8908" y="94625"/>
                  </a:lnTo>
                  <a:lnTo>
                    <a:pt x="8929" y="106441"/>
                  </a:lnTo>
                  <a:lnTo>
                    <a:pt x="9922" y="66695"/>
                  </a:lnTo>
                  <a:lnTo>
                    <a:pt x="16058" y="50677"/>
                  </a:lnTo>
                  <a:lnTo>
                    <a:pt x="44669" y="8985"/>
                  </a:lnTo>
                  <a:lnTo>
                    <a:pt x="47638" y="5804"/>
                  </a:lnTo>
                  <a:lnTo>
                    <a:pt x="56230" y="2269"/>
                  </a:lnTo>
                  <a:lnTo>
                    <a:pt x="73174" y="0"/>
                  </a:lnTo>
                  <a:lnTo>
                    <a:pt x="79816" y="2335"/>
                  </a:lnTo>
                  <a:lnTo>
                    <a:pt x="92164" y="11919"/>
                  </a:lnTo>
                  <a:lnTo>
                    <a:pt x="119060" y="51453"/>
                  </a:lnTo>
                  <a:lnTo>
                    <a:pt x="129976" y="74134"/>
                  </a:lnTo>
                  <a:lnTo>
                    <a:pt x="133761" y="90805"/>
                  </a:lnTo>
                  <a:lnTo>
                    <a:pt x="140781" y="105829"/>
                  </a:lnTo>
                  <a:lnTo>
                    <a:pt x="142936" y="112209"/>
                  </a:lnTo>
                  <a:lnTo>
                    <a:pt x="151804" y="124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536"/>
            <p:cNvSpPr/>
            <p:nvPr/>
          </p:nvSpPr>
          <p:spPr>
            <a:xfrm>
              <a:off x="2027039" y="261639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537"/>
            <p:cNvSpPr/>
            <p:nvPr/>
          </p:nvSpPr>
          <p:spPr>
            <a:xfrm>
              <a:off x="2072929" y="2678906"/>
              <a:ext cx="34478" cy="107158"/>
            </a:xfrm>
            <a:custGeom>
              <a:avLst/>
              <a:gdLst/>
              <a:ahLst/>
              <a:cxnLst/>
              <a:rect l="0" t="0" r="0" b="0"/>
              <a:pathLst>
                <a:path w="34478" h="107158">
                  <a:moveTo>
                    <a:pt x="7688" y="0"/>
                  </a:moveTo>
                  <a:lnTo>
                    <a:pt x="7688" y="4741"/>
                  </a:lnTo>
                  <a:lnTo>
                    <a:pt x="5042" y="9714"/>
                  </a:lnTo>
                  <a:lnTo>
                    <a:pt x="2948" y="12429"/>
                  </a:lnTo>
                  <a:lnTo>
                    <a:pt x="620" y="20738"/>
                  </a:lnTo>
                  <a:lnTo>
                    <a:pt x="0" y="25732"/>
                  </a:lnTo>
                  <a:lnTo>
                    <a:pt x="1956" y="33926"/>
                  </a:lnTo>
                  <a:lnTo>
                    <a:pt x="5140" y="40875"/>
                  </a:lnTo>
                  <a:lnTo>
                    <a:pt x="10185" y="69529"/>
                  </a:lnTo>
                  <a:lnTo>
                    <a:pt x="13759" y="76543"/>
                  </a:lnTo>
                  <a:lnTo>
                    <a:pt x="16763" y="86069"/>
                  </a:lnTo>
                  <a:lnTo>
                    <a:pt x="22504" y="95176"/>
                  </a:lnTo>
                  <a:lnTo>
                    <a:pt x="24195" y="101170"/>
                  </a:lnTo>
                  <a:lnTo>
                    <a:pt x="25638" y="103166"/>
                  </a:lnTo>
                  <a:lnTo>
                    <a:pt x="27592" y="104496"/>
                  </a:lnTo>
                  <a:lnTo>
                    <a:pt x="34477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538"/>
            <p:cNvSpPr/>
            <p:nvPr/>
          </p:nvSpPr>
          <p:spPr>
            <a:xfrm>
              <a:off x="1839516" y="2705695"/>
              <a:ext cx="133946" cy="26790"/>
            </a:xfrm>
            <a:custGeom>
              <a:avLst/>
              <a:gdLst/>
              <a:ahLst/>
              <a:cxnLst/>
              <a:rect l="0" t="0" r="0" b="0"/>
              <a:pathLst>
                <a:path w="133946" h="26790">
                  <a:moveTo>
                    <a:pt x="0" y="26789"/>
                  </a:moveTo>
                  <a:lnTo>
                    <a:pt x="0" y="22049"/>
                  </a:lnTo>
                  <a:lnTo>
                    <a:pt x="992" y="20653"/>
                  </a:lnTo>
                  <a:lnTo>
                    <a:pt x="2645" y="19722"/>
                  </a:lnTo>
                  <a:lnTo>
                    <a:pt x="46980" y="10204"/>
                  </a:lnTo>
                  <a:lnTo>
                    <a:pt x="89604" y="2030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539"/>
            <p:cNvSpPr/>
            <p:nvPr/>
          </p:nvSpPr>
          <p:spPr>
            <a:xfrm>
              <a:off x="1902582" y="2513949"/>
              <a:ext cx="124458" cy="245325"/>
            </a:xfrm>
            <a:custGeom>
              <a:avLst/>
              <a:gdLst/>
              <a:ahLst/>
              <a:cxnLst/>
              <a:rect l="0" t="0" r="0" b="0"/>
              <a:pathLst>
                <a:path w="124458" h="245325">
                  <a:moveTo>
                    <a:pt x="124457" y="31012"/>
                  </a:moveTo>
                  <a:lnTo>
                    <a:pt x="98794" y="6341"/>
                  </a:lnTo>
                  <a:lnTo>
                    <a:pt x="89569" y="865"/>
                  </a:lnTo>
                  <a:lnTo>
                    <a:pt x="84332" y="0"/>
                  </a:lnTo>
                  <a:lnTo>
                    <a:pt x="55808" y="3471"/>
                  </a:lnTo>
                  <a:lnTo>
                    <a:pt x="50910" y="5706"/>
                  </a:lnTo>
                  <a:lnTo>
                    <a:pt x="19388" y="33309"/>
                  </a:lnTo>
                  <a:lnTo>
                    <a:pt x="8989" y="52197"/>
                  </a:lnTo>
                  <a:lnTo>
                    <a:pt x="2271" y="74000"/>
                  </a:lnTo>
                  <a:lnTo>
                    <a:pt x="0" y="103885"/>
                  </a:lnTo>
                  <a:lnTo>
                    <a:pt x="11919" y="148465"/>
                  </a:lnTo>
                  <a:lnTo>
                    <a:pt x="26306" y="189281"/>
                  </a:lnTo>
                  <a:lnTo>
                    <a:pt x="43909" y="232146"/>
                  </a:lnTo>
                  <a:lnTo>
                    <a:pt x="53020" y="245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40"/>
            <p:cNvSpPr/>
            <p:nvPr/>
          </p:nvSpPr>
          <p:spPr>
            <a:xfrm>
              <a:off x="1707379" y="2679418"/>
              <a:ext cx="103576" cy="88786"/>
            </a:xfrm>
            <a:custGeom>
              <a:avLst/>
              <a:gdLst/>
              <a:ahLst/>
              <a:cxnLst/>
              <a:rect l="0" t="0" r="0" b="0"/>
              <a:pathLst>
                <a:path w="103576" h="88786">
                  <a:moveTo>
                    <a:pt x="33910" y="53066"/>
                  </a:moveTo>
                  <a:lnTo>
                    <a:pt x="38650" y="53066"/>
                  </a:lnTo>
                  <a:lnTo>
                    <a:pt x="43624" y="50421"/>
                  </a:lnTo>
                  <a:lnTo>
                    <a:pt x="59641" y="40637"/>
                  </a:lnTo>
                  <a:lnTo>
                    <a:pt x="78027" y="33276"/>
                  </a:lnTo>
                  <a:lnTo>
                    <a:pt x="84276" y="29388"/>
                  </a:lnTo>
                  <a:lnTo>
                    <a:pt x="93371" y="26207"/>
                  </a:lnTo>
                  <a:lnTo>
                    <a:pt x="99363" y="21947"/>
                  </a:lnTo>
                  <a:lnTo>
                    <a:pt x="102688" y="16746"/>
                  </a:lnTo>
                  <a:lnTo>
                    <a:pt x="103575" y="13970"/>
                  </a:lnTo>
                  <a:lnTo>
                    <a:pt x="103173" y="11127"/>
                  </a:lnTo>
                  <a:lnTo>
                    <a:pt x="100082" y="5322"/>
                  </a:lnTo>
                  <a:lnTo>
                    <a:pt x="97868" y="3378"/>
                  </a:lnTo>
                  <a:lnTo>
                    <a:pt x="92763" y="1217"/>
                  </a:lnTo>
                  <a:lnTo>
                    <a:pt x="84311" y="0"/>
                  </a:lnTo>
                  <a:lnTo>
                    <a:pt x="59889" y="9269"/>
                  </a:lnTo>
                  <a:lnTo>
                    <a:pt x="23720" y="29303"/>
                  </a:lnTo>
                  <a:lnTo>
                    <a:pt x="4295" y="47118"/>
                  </a:lnTo>
                  <a:lnTo>
                    <a:pt x="904" y="53068"/>
                  </a:lnTo>
                  <a:lnTo>
                    <a:pt x="0" y="56044"/>
                  </a:lnTo>
                  <a:lnTo>
                    <a:pt x="389" y="59020"/>
                  </a:lnTo>
                  <a:lnTo>
                    <a:pt x="3468" y="64973"/>
                  </a:lnTo>
                  <a:lnTo>
                    <a:pt x="10779" y="73903"/>
                  </a:lnTo>
                  <a:lnTo>
                    <a:pt x="18999" y="77210"/>
                  </a:lnTo>
                  <a:lnTo>
                    <a:pt x="57895" y="84441"/>
                  </a:lnTo>
                  <a:lnTo>
                    <a:pt x="87488" y="88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541"/>
            <p:cNvSpPr/>
            <p:nvPr/>
          </p:nvSpPr>
          <p:spPr>
            <a:xfrm>
              <a:off x="1607344" y="2652117"/>
              <a:ext cx="125016" cy="115560"/>
            </a:xfrm>
            <a:custGeom>
              <a:avLst/>
              <a:gdLst/>
              <a:ahLst/>
              <a:cxnLst/>
              <a:rect l="0" t="0" r="0" b="0"/>
              <a:pathLst>
                <a:path w="125016" h="115560">
                  <a:moveTo>
                    <a:pt x="0" y="0"/>
                  </a:moveTo>
                  <a:lnTo>
                    <a:pt x="7688" y="15377"/>
                  </a:lnTo>
                  <a:lnTo>
                    <a:pt x="8857" y="56279"/>
                  </a:lnTo>
                  <a:lnTo>
                    <a:pt x="8928" y="97990"/>
                  </a:lnTo>
                  <a:lnTo>
                    <a:pt x="8929" y="115559"/>
                  </a:lnTo>
                  <a:lnTo>
                    <a:pt x="8929" y="102770"/>
                  </a:lnTo>
                  <a:lnTo>
                    <a:pt x="13670" y="90092"/>
                  </a:lnTo>
                  <a:lnTo>
                    <a:pt x="42694" y="47526"/>
                  </a:lnTo>
                  <a:lnTo>
                    <a:pt x="56747" y="33815"/>
                  </a:lnTo>
                  <a:lnTo>
                    <a:pt x="100487" y="12733"/>
                  </a:lnTo>
                  <a:lnTo>
                    <a:pt x="125015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94"/>
          <p:cNvGrpSpPr/>
          <p:nvPr/>
        </p:nvGrpSpPr>
        <p:grpSpPr>
          <a:xfrm>
            <a:off x="3196828" y="2536031"/>
            <a:ext cx="426708" cy="223243"/>
            <a:chOff x="3196828" y="2536031"/>
            <a:chExt cx="426708" cy="223243"/>
          </a:xfrm>
        </p:grpSpPr>
        <p:sp>
          <p:nvSpPr>
            <p:cNvPr id="111" name="SMARTInkShape-542"/>
            <p:cNvSpPr/>
            <p:nvPr/>
          </p:nvSpPr>
          <p:spPr>
            <a:xfrm>
              <a:off x="3500438" y="2616398"/>
              <a:ext cx="123098" cy="105381"/>
            </a:xfrm>
            <a:custGeom>
              <a:avLst/>
              <a:gdLst/>
              <a:ahLst/>
              <a:cxnLst/>
              <a:rect l="0" t="0" r="0" b="0"/>
              <a:pathLst>
                <a:path w="123098" h="105381">
                  <a:moveTo>
                    <a:pt x="17859" y="0"/>
                  </a:moveTo>
                  <a:lnTo>
                    <a:pt x="17859" y="4741"/>
                  </a:lnTo>
                  <a:lnTo>
                    <a:pt x="16867" y="6137"/>
                  </a:lnTo>
                  <a:lnTo>
                    <a:pt x="15213" y="7068"/>
                  </a:lnTo>
                  <a:lnTo>
                    <a:pt x="13118" y="7689"/>
                  </a:lnTo>
                  <a:lnTo>
                    <a:pt x="11722" y="10087"/>
                  </a:lnTo>
                  <a:lnTo>
                    <a:pt x="8764" y="21951"/>
                  </a:lnTo>
                  <a:lnTo>
                    <a:pt x="3037" y="33183"/>
                  </a:lnTo>
                  <a:lnTo>
                    <a:pt x="399" y="59982"/>
                  </a:lnTo>
                  <a:lnTo>
                    <a:pt x="2823" y="68992"/>
                  </a:lnTo>
                  <a:lnTo>
                    <a:pt x="12463" y="82861"/>
                  </a:lnTo>
                  <a:lnTo>
                    <a:pt x="42243" y="101161"/>
                  </a:lnTo>
                  <a:lnTo>
                    <a:pt x="59700" y="105380"/>
                  </a:lnTo>
                  <a:lnTo>
                    <a:pt x="71512" y="103721"/>
                  </a:lnTo>
                  <a:lnTo>
                    <a:pt x="100221" y="91822"/>
                  </a:lnTo>
                  <a:lnTo>
                    <a:pt x="118541" y="77331"/>
                  </a:lnTo>
                  <a:lnTo>
                    <a:pt x="122138" y="71412"/>
                  </a:lnTo>
                  <a:lnTo>
                    <a:pt x="123097" y="68444"/>
                  </a:lnTo>
                  <a:lnTo>
                    <a:pt x="121517" y="59855"/>
                  </a:lnTo>
                  <a:lnTo>
                    <a:pt x="119707" y="54786"/>
                  </a:lnTo>
                  <a:lnTo>
                    <a:pt x="112403" y="46509"/>
                  </a:lnTo>
                  <a:lnTo>
                    <a:pt x="84843" y="30011"/>
                  </a:lnTo>
                  <a:lnTo>
                    <a:pt x="55344" y="20554"/>
                  </a:lnTo>
                  <a:lnTo>
                    <a:pt x="13151" y="17965"/>
                  </a:lnTo>
                  <a:lnTo>
                    <a:pt x="0" y="17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543"/>
            <p:cNvSpPr/>
            <p:nvPr/>
          </p:nvSpPr>
          <p:spPr>
            <a:xfrm>
              <a:off x="3196828" y="2643188"/>
              <a:ext cx="151806" cy="17860"/>
            </a:xfrm>
            <a:custGeom>
              <a:avLst/>
              <a:gdLst/>
              <a:ahLst/>
              <a:cxnLst/>
              <a:rect l="0" t="0" r="0" b="0"/>
              <a:pathLst>
                <a:path w="151806" h="17860">
                  <a:moveTo>
                    <a:pt x="0" y="17859"/>
                  </a:moveTo>
                  <a:lnTo>
                    <a:pt x="4741" y="13118"/>
                  </a:lnTo>
                  <a:lnTo>
                    <a:pt x="9714" y="10791"/>
                  </a:lnTo>
                  <a:lnTo>
                    <a:pt x="46285" y="6447"/>
                  </a:lnTo>
                  <a:lnTo>
                    <a:pt x="85431" y="1273"/>
                  </a:lnTo>
                  <a:lnTo>
                    <a:pt x="123260" y="251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544"/>
            <p:cNvSpPr/>
            <p:nvPr/>
          </p:nvSpPr>
          <p:spPr>
            <a:xfrm>
              <a:off x="3295055" y="2536031"/>
              <a:ext cx="26790" cy="223243"/>
            </a:xfrm>
            <a:custGeom>
              <a:avLst/>
              <a:gdLst/>
              <a:ahLst/>
              <a:cxnLst/>
              <a:rect l="0" t="0" r="0" b="0"/>
              <a:pathLst>
                <a:path w="26790" h="223243">
                  <a:moveTo>
                    <a:pt x="0" y="0"/>
                  </a:moveTo>
                  <a:lnTo>
                    <a:pt x="0" y="7689"/>
                  </a:lnTo>
                  <a:lnTo>
                    <a:pt x="7067" y="28194"/>
                  </a:lnTo>
                  <a:lnTo>
                    <a:pt x="8766" y="65277"/>
                  </a:lnTo>
                  <a:lnTo>
                    <a:pt x="11527" y="90117"/>
                  </a:lnTo>
                  <a:lnTo>
                    <a:pt x="18018" y="133062"/>
                  </a:lnTo>
                  <a:lnTo>
                    <a:pt x="25888" y="172302"/>
                  </a:lnTo>
                  <a:lnTo>
                    <a:pt x="26753" y="215512"/>
                  </a:lnTo>
                  <a:lnTo>
                    <a:pt x="26789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95"/>
          <p:cNvGrpSpPr/>
          <p:nvPr/>
        </p:nvGrpSpPr>
        <p:grpSpPr>
          <a:xfrm>
            <a:off x="3920699" y="2473523"/>
            <a:ext cx="1579990" cy="366119"/>
            <a:chOff x="3920699" y="2473523"/>
            <a:chExt cx="1579990" cy="366119"/>
          </a:xfrm>
        </p:grpSpPr>
        <p:sp>
          <p:nvSpPr>
            <p:cNvPr id="115" name="SMARTInkShape-545"/>
            <p:cNvSpPr/>
            <p:nvPr/>
          </p:nvSpPr>
          <p:spPr>
            <a:xfrm>
              <a:off x="5322094" y="2564213"/>
              <a:ext cx="178595" cy="87905"/>
            </a:xfrm>
            <a:custGeom>
              <a:avLst/>
              <a:gdLst/>
              <a:ahLst/>
              <a:cxnLst/>
              <a:rect l="0" t="0" r="0" b="0"/>
              <a:pathLst>
                <a:path w="178595" h="87905">
                  <a:moveTo>
                    <a:pt x="0" y="43256"/>
                  </a:moveTo>
                  <a:lnTo>
                    <a:pt x="39370" y="43256"/>
                  </a:lnTo>
                  <a:lnTo>
                    <a:pt x="83052" y="40610"/>
                  </a:lnTo>
                  <a:lnTo>
                    <a:pt x="111111" y="34161"/>
                  </a:lnTo>
                  <a:lnTo>
                    <a:pt x="118174" y="29953"/>
                  </a:lnTo>
                  <a:lnTo>
                    <a:pt x="121975" y="24776"/>
                  </a:lnTo>
                  <a:lnTo>
                    <a:pt x="124114" y="16283"/>
                  </a:lnTo>
                  <a:lnTo>
                    <a:pt x="124415" y="13367"/>
                  </a:lnTo>
                  <a:lnTo>
                    <a:pt x="123622" y="11424"/>
                  </a:lnTo>
                  <a:lnTo>
                    <a:pt x="122103" y="10128"/>
                  </a:lnTo>
                  <a:lnTo>
                    <a:pt x="117768" y="7697"/>
                  </a:lnTo>
                  <a:lnTo>
                    <a:pt x="112534" y="3309"/>
                  </a:lnTo>
                  <a:lnTo>
                    <a:pt x="104255" y="697"/>
                  </a:lnTo>
                  <a:lnTo>
                    <a:pt x="99269" y="0"/>
                  </a:lnTo>
                  <a:lnTo>
                    <a:pt x="59418" y="7783"/>
                  </a:lnTo>
                  <a:lnTo>
                    <a:pt x="47574" y="11946"/>
                  </a:lnTo>
                  <a:lnTo>
                    <a:pt x="43623" y="14445"/>
                  </a:lnTo>
                  <a:lnTo>
                    <a:pt x="32019" y="28499"/>
                  </a:lnTo>
                  <a:lnTo>
                    <a:pt x="31268" y="32426"/>
                  </a:lnTo>
                  <a:lnTo>
                    <a:pt x="33078" y="42080"/>
                  </a:lnTo>
                  <a:lnTo>
                    <a:pt x="39677" y="53932"/>
                  </a:lnTo>
                  <a:lnTo>
                    <a:pt x="57924" y="66825"/>
                  </a:lnTo>
                  <a:lnTo>
                    <a:pt x="92393" y="83914"/>
                  </a:lnTo>
                  <a:lnTo>
                    <a:pt x="134139" y="87554"/>
                  </a:lnTo>
                  <a:lnTo>
                    <a:pt x="178594" y="87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546"/>
            <p:cNvSpPr/>
            <p:nvPr/>
          </p:nvSpPr>
          <p:spPr>
            <a:xfrm>
              <a:off x="5107781" y="2591435"/>
              <a:ext cx="169665" cy="16035"/>
            </a:xfrm>
            <a:custGeom>
              <a:avLst/>
              <a:gdLst/>
              <a:ahLst/>
              <a:cxnLst/>
              <a:rect l="0" t="0" r="0" b="0"/>
              <a:pathLst>
                <a:path w="169665" h="16035">
                  <a:moveTo>
                    <a:pt x="0" y="16034"/>
                  </a:moveTo>
                  <a:lnTo>
                    <a:pt x="14259" y="9897"/>
                  </a:lnTo>
                  <a:lnTo>
                    <a:pt x="51463" y="7472"/>
                  </a:lnTo>
                  <a:lnTo>
                    <a:pt x="89872" y="6185"/>
                  </a:lnTo>
                  <a:lnTo>
                    <a:pt x="129355" y="50"/>
                  </a:lnTo>
                  <a:lnTo>
                    <a:pt x="143812" y="0"/>
                  </a:lnTo>
                  <a:lnTo>
                    <a:pt x="169664" y="7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47"/>
            <p:cNvSpPr/>
            <p:nvPr/>
          </p:nvSpPr>
          <p:spPr>
            <a:xfrm>
              <a:off x="5152430" y="2473523"/>
              <a:ext cx="62509" cy="214314"/>
            </a:xfrm>
            <a:custGeom>
              <a:avLst/>
              <a:gdLst/>
              <a:ahLst/>
              <a:cxnLst/>
              <a:rect l="0" t="0" r="0" b="0"/>
              <a:pathLst>
                <a:path w="62509" h="214314">
                  <a:moveTo>
                    <a:pt x="0" y="0"/>
                  </a:moveTo>
                  <a:lnTo>
                    <a:pt x="0" y="4741"/>
                  </a:lnTo>
                  <a:lnTo>
                    <a:pt x="2645" y="9714"/>
                  </a:lnTo>
                  <a:lnTo>
                    <a:pt x="4740" y="12429"/>
                  </a:lnTo>
                  <a:lnTo>
                    <a:pt x="7068" y="20738"/>
                  </a:lnTo>
                  <a:lnTo>
                    <a:pt x="11023" y="36572"/>
                  </a:lnTo>
                  <a:lnTo>
                    <a:pt x="14821" y="48997"/>
                  </a:lnTo>
                  <a:lnTo>
                    <a:pt x="22199" y="89870"/>
                  </a:lnTo>
                  <a:lnTo>
                    <a:pt x="28830" y="131375"/>
                  </a:lnTo>
                  <a:lnTo>
                    <a:pt x="44827" y="173861"/>
                  </a:lnTo>
                  <a:lnTo>
                    <a:pt x="49689" y="183436"/>
                  </a:lnTo>
                  <a:lnTo>
                    <a:pt x="55456" y="203106"/>
                  </a:lnTo>
                  <a:lnTo>
                    <a:pt x="62508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548"/>
            <p:cNvSpPr/>
            <p:nvPr/>
          </p:nvSpPr>
          <p:spPr>
            <a:xfrm>
              <a:off x="4902934" y="2598539"/>
              <a:ext cx="213778" cy="88772"/>
            </a:xfrm>
            <a:custGeom>
              <a:avLst/>
              <a:gdLst/>
              <a:ahLst/>
              <a:cxnLst/>
              <a:rect l="0" t="0" r="0" b="0"/>
              <a:pathLst>
                <a:path w="213778" h="88772">
                  <a:moveTo>
                    <a:pt x="97691" y="0"/>
                  </a:moveTo>
                  <a:lnTo>
                    <a:pt x="54242" y="0"/>
                  </a:lnTo>
                  <a:lnTo>
                    <a:pt x="37633" y="4740"/>
                  </a:lnTo>
                  <a:lnTo>
                    <a:pt x="28665" y="12359"/>
                  </a:lnTo>
                  <a:lnTo>
                    <a:pt x="5559" y="43114"/>
                  </a:lnTo>
                  <a:lnTo>
                    <a:pt x="1270" y="55218"/>
                  </a:lnTo>
                  <a:lnTo>
                    <a:pt x="0" y="65089"/>
                  </a:lnTo>
                  <a:lnTo>
                    <a:pt x="2348" y="71261"/>
                  </a:lnTo>
                  <a:lnTo>
                    <a:pt x="11940" y="83309"/>
                  </a:lnTo>
                  <a:lnTo>
                    <a:pt x="17577" y="86636"/>
                  </a:lnTo>
                  <a:lnTo>
                    <a:pt x="29280" y="88771"/>
                  </a:lnTo>
                  <a:lnTo>
                    <a:pt x="42914" y="84401"/>
                  </a:lnTo>
                  <a:lnTo>
                    <a:pt x="81458" y="59481"/>
                  </a:lnTo>
                  <a:lnTo>
                    <a:pt x="85516" y="50910"/>
                  </a:lnTo>
                  <a:lnTo>
                    <a:pt x="88311" y="41478"/>
                  </a:lnTo>
                  <a:lnTo>
                    <a:pt x="95545" y="27339"/>
                  </a:lnTo>
                  <a:lnTo>
                    <a:pt x="97565" y="10726"/>
                  </a:lnTo>
                  <a:lnTo>
                    <a:pt x="97680" y="16776"/>
                  </a:lnTo>
                  <a:lnTo>
                    <a:pt x="102428" y="22279"/>
                  </a:lnTo>
                  <a:lnTo>
                    <a:pt x="104757" y="30076"/>
                  </a:lnTo>
                  <a:lnTo>
                    <a:pt x="106785" y="39164"/>
                  </a:lnTo>
                  <a:lnTo>
                    <a:pt x="116171" y="53083"/>
                  </a:lnTo>
                  <a:lnTo>
                    <a:pt x="122772" y="59311"/>
                  </a:lnTo>
                  <a:lnTo>
                    <a:pt x="132320" y="65386"/>
                  </a:lnTo>
                  <a:lnTo>
                    <a:pt x="148852" y="69645"/>
                  </a:lnTo>
                  <a:lnTo>
                    <a:pt x="176371" y="71280"/>
                  </a:lnTo>
                  <a:lnTo>
                    <a:pt x="206174" y="63735"/>
                  </a:lnTo>
                  <a:lnTo>
                    <a:pt x="208707" y="62334"/>
                  </a:lnTo>
                  <a:lnTo>
                    <a:pt x="210397" y="60407"/>
                  </a:lnTo>
                  <a:lnTo>
                    <a:pt x="213777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549"/>
            <p:cNvSpPr/>
            <p:nvPr/>
          </p:nvSpPr>
          <p:spPr>
            <a:xfrm>
              <a:off x="4732734" y="2598539"/>
              <a:ext cx="98228" cy="89140"/>
            </a:xfrm>
            <a:custGeom>
              <a:avLst/>
              <a:gdLst/>
              <a:ahLst/>
              <a:cxnLst/>
              <a:rect l="0" t="0" r="0" b="0"/>
              <a:pathLst>
                <a:path w="98228" h="89140">
                  <a:moveTo>
                    <a:pt x="0" y="8930"/>
                  </a:moveTo>
                  <a:lnTo>
                    <a:pt x="0" y="10"/>
                  </a:lnTo>
                  <a:lnTo>
                    <a:pt x="4741" y="4743"/>
                  </a:lnTo>
                  <a:lnTo>
                    <a:pt x="7068" y="9715"/>
                  </a:lnTo>
                  <a:lnTo>
                    <a:pt x="13303" y="25732"/>
                  </a:lnTo>
                  <a:lnTo>
                    <a:pt x="40704" y="67564"/>
                  </a:lnTo>
                  <a:lnTo>
                    <a:pt x="46515" y="80190"/>
                  </a:lnTo>
                  <a:lnTo>
                    <a:pt x="53456" y="89139"/>
                  </a:lnTo>
                  <a:lnTo>
                    <a:pt x="53542" y="84510"/>
                  </a:lnTo>
                  <a:lnTo>
                    <a:pt x="52562" y="83129"/>
                  </a:lnTo>
                  <a:lnTo>
                    <a:pt x="50917" y="82208"/>
                  </a:lnTo>
                  <a:lnTo>
                    <a:pt x="48827" y="81595"/>
                  </a:lnTo>
                  <a:lnTo>
                    <a:pt x="47434" y="79201"/>
                  </a:lnTo>
                  <a:lnTo>
                    <a:pt x="45887" y="71250"/>
                  </a:lnTo>
                  <a:lnTo>
                    <a:pt x="47845" y="63747"/>
                  </a:lnTo>
                  <a:lnTo>
                    <a:pt x="51030" y="57105"/>
                  </a:lnTo>
                  <a:lnTo>
                    <a:pt x="57983" y="37004"/>
                  </a:lnTo>
                  <a:lnTo>
                    <a:pt x="65789" y="28684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550"/>
            <p:cNvSpPr/>
            <p:nvPr/>
          </p:nvSpPr>
          <p:spPr>
            <a:xfrm>
              <a:off x="4513958" y="2566700"/>
              <a:ext cx="236637" cy="120579"/>
            </a:xfrm>
            <a:custGeom>
              <a:avLst/>
              <a:gdLst/>
              <a:ahLst/>
              <a:cxnLst/>
              <a:rect l="0" t="0" r="0" b="0"/>
              <a:pathLst>
                <a:path w="236637" h="120579">
                  <a:moveTo>
                    <a:pt x="120550" y="22909"/>
                  </a:moveTo>
                  <a:lnTo>
                    <a:pt x="112429" y="15780"/>
                  </a:lnTo>
                  <a:lnTo>
                    <a:pt x="96611" y="6659"/>
                  </a:lnTo>
                  <a:lnTo>
                    <a:pt x="58320" y="0"/>
                  </a:lnTo>
                  <a:lnTo>
                    <a:pt x="48905" y="2144"/>
                  </a:lnTo>
                  <a:lnTo>
                    <a:pt x="16091" y="17224"/>
                  </a:lnTo>
                  <a:lnTo>
                    <a:pt x="9631" y="23028"/>
                  </a:lnTo>
                  <a:lnTo>
                    <a:pt x="744" y="39580"/>
                  </a:lnTo>
                  <a:lnTo>
                    <a:pt x="0" y="43945"/>
                  </a:lnTo>
                  <a:lnTo>
                    <a:pt x="496" y="47847"/>
                  </a:lnTo>
                  <a:lnTo>
                    <a:pt x="3693" y="54829"/>
                  </a:lnTo>
                  <a:lnTo>
                    <a:pt x="8420" y="61239"/>
                  </a:lnTo>
                  <a:lnTo>
                    <a:pt x="21401" y="70426"/>
                  </a:lnTo>
                  <a:lnTo>
                    <a:pt x="33075" y="74692"/>
                  </a:lnTo>
                  <a:lnTo>
                    <a:pt x="64416" y="76330"/>
                  </a:lnTo>
                  <a:lnTo>
                    <a:pt x="104569" y="65457"/>
                  </a:lnTo>
                  <a:lnTo>
                    <a:pt x="113447" y="60671"/>
                  </a:lnTo>
                  <a:lnTo>
                    <a:pt x="127961" y="42496"/>
                  </a:lnTo>
                  <a:lnTo>
                    <a:pt x="129180" y="35965"/>
                  </a:lnTo>
                  <a:lnTo>
                    <a:pt x="130464" y="47734"/>
                  </a:lnTo>
                  <a:lnTo>
                    <a:pt x="135614" y="56944"/>
                  </a:lnTo>
                  <a:lnTo>
                    <a:pt x="138573" y="70807"/>
                  </a:lnTo>
                  <a:lnTo>
                    <a:pt x="159368" y="104906"/>
                  </a:lnTo>
                  <a:lnTo>
                    <a:pt x="172952" y="114784"/>
                  </a:lnTo>
                  <a:lnTo>
                    <a:pt x="189544" y="119254"/>
                  </a:lnTo>
                  <a:lnTo>
                    <a:pt x="202288" y="120578"/>
                  </a:lnTo>
                  <a:lnTo>
                    <a:pt x="209133" y="118242"/>
                  </a:lnTo>
                  <a:lnTo>
                    <a:pt x="236636" y="943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551"/>
            <p:cNvSpPr/>
            <p:nvPr/>
          </p:nvSpPr>
          <p:spPr>
            <a:xfrm>
              <a:off x="4295180" y="2550083"/>
              <a:ext cx="168977" cy="155567"/>
            </a:xfrm>
            <a:custGeom>
              <a:avLst/>
              <a:gdLst/>
              <a:ahLst/>
              <a:cxnLst/>
              <a:rect l="0" t="0" r="0" b="0"/>
              <a:pathLst>
                <a:path w="168977" h="155567">
                  <a:moveTo>
                    <a:pt x="0" y="30597"/>
                  </a:moveTo>
                  <a:lnTo>
                    <a:pt x="0" y="25856"/>
                  </a:lnTo>
                  <a:lnTo>
                    <a:pt x="5292" y="20883"/>
                  </a:lnTo>
                  <a:lnTo>
                    <a:pt x="42499" y="450"/>
                  </a:lnTo>
                  <a:lnTo>
                    <a:pt x="56591" y="0"/>
                  </a:lnTo>
                  <a:lnTo>
                    <a:pt x="92486" y="5291"/>
                  </a:lnTo>
                  <a:lnTo>
                    <a:pt x="116038" y="17917"/>
                  </a:lnTo>
                  <a:lnTo>
                    <a:pt x="153523" y="51626"/>
                  </a:lnTo>
                  <a:lnTo>
                    <a:pt x="161829" y="63425"/>
                  </a:lnTo>
                  <a:lnTo>
                    <a:pt x="167342" y="81224"/>
                  </a:lnTo>
                  <a:lnTo>
                    <a:pt x="168976" y="103806"/>
                  </a:lnTo>
                  <a:lnTo>
                    <a:pt x="167221" y="110160"/>
                  </a:lnTo>
                  <a:lnTo>
                    <a:pt x="159979" y="119867"/>
                  </a:lnTo>
                  <a:lnTo>
                    <a:pt x="121821" y="143530"/>
                  </a:lnTo>
                  <a:lnTo>
                    <a:pt x="104115" y="151591"/>
                  </a:lnTo>
                  <a:lnTo>
                    <a:pt x="62504" y="155377"/>
                  </a:lnTo>
                  <a:lnTo>
                    <a:pt x="43435" y="155566"/>
                  </a:lnTo>
                  <a:lnTo>
                    <a:pt x="40863" y="154589"/>
                  </a:lnTo>
                  <a:lnTo>
                    <a:pt x="39148" y="152946"/>
                  </a:lnTo>
                  <a:lnTo>
                    <a:pt x="35718" y="146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552"/>
            <p:cNvSpPr/>
            <p:nvPr/>
          </p:nvSpPr>
          <p:spPr>
            <a:xfrm>
              <a:off x="4286252" y="2562820"/>
              <a:ext cx="35718" cy="276822"/>
            </a:xfrm>
            <a:custGeom>
              <a:avLst/>
              <a:gdLst/>
              <a:ahLst/>
              <a:cxnLst/>
              <a:rect l="0" t="0" r="0" b="0"/>
              <a:pathLst>
                <a:path w="35718" h="276822">
                  <a:moveTo>
                    <a:pt x="8928" y="0"/>
                  </a:moveTo>
                  <a:lnTo>
                    <a:pt x="1239" y="15377"/>
                  </a:lnTo>
                  <a:lnTo>
                    <a:pt x="71" y="55306"/>
                  </a:lnTo>
                  <a:lnTo>
                    <a:pt x="8" y="98454"/>
                  </a:lnTo>
                  <a:lnTo>
                    <a:pt x="0" y="140127"/>
                  </a:lnTo>
                  <a:lnTo>
                    <a:pt x="2644" y="178051"/>
                  </a:lnTo>
                  <a:lnTo>
                    <a:pt x="15229" y="222179"/>
                  </a:lnTo>
                  <a:lnTo>
                    <a:pt x="24210" y="249233"/>
                  </a:lnTo>
                  <a:lnTo>
                    <a:pt x="26634" y="260591"/>
                  </a:lnTo>
                  <a:lnTo>
                    <a:pt x="35717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553"/>
            <p:cNvSpPr/>
            <p:nvPr/>
          </p:nvSpPr>
          <p:spPr>
            <a:xfrm>
              <a:off x="4116586" y="2554046"/>
              <a:ext cx="196454" cy="88895"/>
            </a:xfrm>
            <a:custGeom>
              <a:avLst/>
              <a:gdLst/>
              <a:ahLst/>
              <a:cxnLst/>
              <a:rect l="0" t="0" r="0" b="0"/>
              <a:pathLst>
                <a:path w="196454" h="88895">
                  <a:moveTo>
                    <a:pt x="0" y="71282"/>
                  </a:moveTo>
                  <a:lnTo>
                    <a:pt x="30147" y="71282"/>
                  </a:lnTo>
                  <a:lnTo>
                    <a:pt x="32004" y="70290"/>
                  </a:lnTo>
                  <a:lnTo>
                    <a:pt x="33243" y="68636"/>
                  </a:lnTo>
                  <a:lnTo>
                    <a:pt x="35610" y="64153"/>
                  </a:lnTo>
                  <a:lnTo>
                    <a:pt x="49861" y="47367"/>
                  </a:lnTo>
                  <a:lnTo>
                    <a:pt x="55490" y="35543"/>
                  </a:lnTo>
                  <a:lnTo>
                    <a:pt x="59389" y="29601"/>
                  </a:lnTo>
                  <a:lnTo>
                    <a:pt x="61584" y="20678"/>
                  </a:lnTo>
                  <a:lnTo>
                    <a:pt x="62386" y="5797"/>
                  </a:lnTo>
                  <a:lnTo>
                    <a:pt x="61434" y="3813"/>
                  </a:lnTo>
                  <a:lnTo>
                    <a:pt x="59808" y="2490"/>
                  </a:lnTo>
                  <a:lnTo>
                    <a:pt x="54809" y="367"/>
                  </a:lnTo>
                  <a:lnTo>
                    <a:pt x="49202" y="0"/>
                  </a:lnTo>
                  <a:lnTo>
                    <a:pt x="36517" y="4631"/>
                  </a:lnTo>
                  <a:lnTo>
                    <a:pt x="24931" y="12287"/>
                  </a:lnTo>
                  <a:lnTo>
                    <a:pt x="21002" y="17942"/>
                  </a:lnTo>
                  <a:lnTo>
                    <a:pt x="19256" y="24755"/>
                  </a:lnTo>
                  <a:lnTo>
                    <a:pt x="18480" y="34398"/>
                  </a:lnTo>
                  <a:lnTo>
                    <a:pt x="20781" y="42652"/>
                  </a:lnTo>
                  <a:lnTo>
                    <a:pt x="34119" y="65270"/>
                  </a:lnTo>
                  <a:lnTo>
                    <a:pt x="60104" y="82789"/>
                  </a:lnTo>
                  <a:lnTo>
                    <a:pt x="77560" y="87259"/>
                  </a:lnTo>
                  <a:lnTo>
                    <a:pt x="116892" y="88894"/>
                  </a:lnTo>
                  <a:lnTo>
                    <a:pt x="133311" y="88039"/>
                  </a:lnTo>
                  <a:lnTo>
                    <a:pt x="175737" y="73689"/>
                  </a:lnTo>
                  <a:lnTo>
                    <a:pt x="183277" y="71360"/>
                  </a:lnTo>
                  <a:lnTo>
                    <a:pt x="196453" y="62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554"/>
            <p:cNvSpPr/>
            <p:nvPr/>
          </p:nvSpPr>
          <p:spPr>
            <a:xfrm>
              <a:off x="3920699" y="2536140"/>
              <a:ext cx="176055" cy="169274"/>
            </a:xfrm>
            <a:custGeom>
              <a:avLst/>
              <a:gdLst/>
              <a:ahLst/>
              <a:cxnLst/>
              <a:rect l="0" t="0" r="0" b="0"/>
              <a:pathLst>
                <a:path w="176055" h="169274">
                  <a:moveTo>
                    <a:pt x="79801" y="8821"/>
                  </a:moveTo>
                  <a:lnTo>
                    <a:pt x="79801" y="4081"/>
                  </a:lnTo>
                  <a:lnTo>
                    <a:pt x="78809" y="2684"/>
                  </a:lnTo>
                  <a:lnTo>
                    <a:pt x="77155" y="1753"/>
                  </a:lnTo>
                  <a:lnTo>
                    <a:pt x="72112" y="259"/>
                  </a:lnTo>
                  <a:lnTo>
                    <a:pt x="61758" y="0"/>
                  </a:lnTo>
                  <a:lnTo>
                    <a:pt x="24054" y="8992"/>
                  </a:lnTo>
                  <a:lnTo>
                    <a:pt x="12461" y="15707"/>
                  </a:lnTo>
                  <a:lnTo>
                    <a:pt x="5885" y="21142"/>
                  </a:lnTo>
                  <a:lnTo>
                    <a:pt x="2301" y="26865"/>
                  </a:lnTo>
                  <a:lnTo>
                    <a:pt x="0" y="38623"/>
                  </a:lnTo>
                  <a:lnTo>
                    <a:pt x="2331" y="44556"/>
                  </a:lnTo>
                  <a:lnTo>
                    <a:pt x="4342" y="47527"/>
                  </a:lnTo>
                  <a:lnTo>
                    <a:pt x="16653" y="56449"/>
                  </a:lnTo>
                  <a:lnTo>
                    <a:pt x="54103" y="73975"/>
                  </a:lnTo>
                  <a:lnTo>
                    <a:pt x="93687" y="90923"/>
                  </a:lnTo>
                  <a:lnTo>
                    <a:pt x="131602" y="104818"/>
                  </a:lnTo>
                  <a:lnTo>
                    <a:pt x="171366" y="136436"/>
                  </a:lnTo>
                  <a:lnTo>
                    <a:pt x="175067" y="145244"/>
                  </a:lnTo>
                  <a:lnTo>
                    <a:pt x="176054" y="150371"/>
                  </a:lnTo>
                  <a:lnTo>
                    <a:pt x="174727" y="154782"/>
                  </a:lnTo>
                  <a:lnTo>
                    <a:pt x="167962" y="162328"/>
                  </a:lnTo>
                  <a:lnTo>
                    <a:pt x="158340" y="166343"/>
                  </a:lnTo>
                  <a:lnTo>
                    <a:pt x="114575" y="169273"/>
                  </a:lnTo>
                  <a:lnTo>
                    <a:pt x="71739" y="168526"/>
                  </a:lnTo>
                  <a:lnTo>
                    <a:pt x="26223" y="160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SMARTInkShape-Group96"/>
          <p:cNvGrpSpPr/>
          <p:nvPr/>
        </p:nvGrpSpPr>
        <p:grpSpPr>
          <a:xfrm>
            <a:off x="5741789" y="2437805"/>
            <a:ext cx="330400" cy="241102"/>
            <a:chOff x="5741789" y="2437805"/>
            <a:chExt cx="330400" cy="241102"/>
          </a:xfrm>
        </p:grpSpPr>
        <p:sp>
          <p:nvSpPr>
            <p:cNvPr id="126" name="SMARTInkShape-555"/>
            <p:cNvSpPr/>
            <p:nvPr/>
          </p:nvSpPr>
          <p:spPr>
            <a:xfrm>
              <a:off x="5741789" y="2437805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556"/>
            <p:cNvSpPr/>
            <p:nvPr/>
          </p:nvSpPr>
          <p:spPr>
            <a:xfrm>
              <a:off x="5875734" y="2536031"/>
              <a:ext cx="196455" cy="17861"/>
            </a:xfrm>
            <a:custGeom>
              <a:avLst/>
              <a:gdLst/>
              <a:ahLst/>
              <a:cxnLst/>
              <a:rect l="0" t="0" r="0" b="0"/>
              <a:pathLst>
                <a:path w="196455" h="17861">
                  <a:moveTo>
                    <a:pt x="0" y="17860"/>
                  </a:moveTo>
                  <a:lnTo>
                    <a:pt x="4741" y="17860"/>
                  </a:lnTo>
                  <a:lnTo>
                    <a:pt x="34002" y="9757"/>
                  </a:lnTo>
                  <a:lnTo>
                    <a:pt x="72388" y="9039"/>
                  </a:lnTo>
                  <a:lnTo>
                    <a:pt x="113481" y="8951"/>
                  </a:lnTo>
                  <a:lnTo>
                    <a:pt x="151290" y="8934"/>
                  </a:lnTo>
                  <a:lnTo>
                    <a:pt x="175796" y="6285"/>
                  </a:lnTo>
                  <a:lnTo>
                    <a:pt x="1964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557"/>
            <p:cNvSpPr/>
            <p:nvPr/>
          </p:nvSpPr>
          <p:spPr>
            <a:xfrm>
              <a:off x="5947172" y="2446734"/>
              <a:ext cx="35720" cy="214314"/>
            </a:xfrm>
            <a:custGeom>
              <a:avLst/>
              <a:gdLst/>
              <a:ahLst/>
              <a:cxnLst/>
              <a:rect l="0" t="0" r="0" b="0"/>
              <a:pathLst>
                <a:path w="35720" h="214314">
                  <a:moveTo>
                    <a:pt x="0" y="0"/>
                  </a:moveTo>
                  <a:lnTo>
                    <a:pt x="992" y="32210"/>
                  </a:lnTo>
                  <a:lnTo>
                    <a:pt x="7689" y="72152"/>
                  </a:lnTo>
                  <a:lnTo>
                    <a:pt x="11412" y="113535"/>
                  </a:lnTo>
                  <a:lnTo>
                    <a:pt x="15949" y="135835"/>
                  </a:lnTo>
                  <a:lnTo>
                    <a:pt x="19939" y="158649"/>
                  </a:lnTo>
                  <a:lnTo>
                    <a:pt x="32658" y="201149"/>
                  </a:lnTo>
                  <a:lnTo>
                    <a:pt x="35719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558"/>
            <p:cNvSpPr/>
            <p:nvPr/>
          </p:nvSpPr>
          <p:spPr>
            <a:xfrm>
              <a:off x="5777508" y="2544961"/>
              <a:ext cx="53579" cy="133946"/>
            </a:xfrm>
            <a:custGeom>
              <a:avLst/>
              <a:gdLst/>
              <a:ahLst/>
              <a:cxnLst/>
              <a:rect l="0" t="0" r="0" b="0"/>
              <a:pathLst>
                <a:path w="53579" h="133946">
                  <a:moveTo>
                    <a:pt x="0" y="0"/>
                  </a:moveTo>
                  <a:lnTo>
                    <a:pt x="992" y="39147"/>
                  </a:lnTo>
                  <a:lnTo>
                    <a:pt x="11024" y="80393"/>
                  </a:lnTo>
                  <a:lnTo>
                    <a:pt x="19905" y="106374"/>
                  </a:lnTo>
                  <a:lnTo>
                    <a:pt x="32020" y="121936"/>
                  </a:lnTo>
                  <a:lnTo>
                    <a:pt x="34074" y="127946"/>
                  </a:lnTo>
                  <a:lnTo>
                    <a:pt x="35615" y="129946"/>
                  </a:lnTo>
                  <a:lnTo>
                    <a:pt x="39972" y="132168"/>
                  </a:lnTo>
                  <a:lnTo>
                    <a:pt x="53578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97"/>
          <p:cNvGrpSpPr/>
          <p:nvPr/>
        </p:nvGrpSpPr>
        <p:grpSpPr>
          <a:xfrm>
            <a:off x="6375797" y="2437805"/>
            <a:ext cx="740498" cy="205384"/>
            <a:chOff x="6375797" y="2437805"/>
            <a:chExt cx="740498" cy="205384"/>
          </a:xfrm>
        </p:grpSpPr>
        <p:sp>
          <p:nvSpPr>
            <p:cNvPr id="131" name="SMARTInkShape-559"/>
            <p:cNvSpPr/>
            <p:nvPr/>
          </p:nvSpPr>
          <p:spPr>
            <a:xfrm>
              <a:off x="6991945" y="2500313"/>
              <a:ext cx="124350" cy="88772"/>
            </a:xfrm>
            <a:custGeom>
              <a:avLst/>
              <a:gdLst/>
              <a:ahLst/>
              <a:cxnLst/>
              <a:rect l="0" t="0" r="0" b="0"/>
              <a:pathLst>
                <a:path w="124350" h="88772">
                  <a:moveTo>
                    <a:pt x="53578" y="8929"/>
                  </a:moveTo>
                  <a:lnTo>
                    <a:pt x="48838" y="8929"/>
                  </a:lnTo>
                  <a:lnTo>
                    <a:pt x="47442" y="9921"/>
                  </a:lnTo>
                  <a:lnTo>
                    <a:pt x="46511" y="11575"/>
                  </a:lnTo>
                  <a:lnTo>
                    <a:pt x="45890" y="13670"/>
                  </a:lnTo>
                  <a:lnTo>
                    <a:pt x="35098" y="27021"/>
                  </a:lnTo>
                  <a:lnTo>
                    <a:pt x="32329" y="29920"/>
                  </a:lnTo>
                  <a:lnTo>
                    <a:pt x="29251" y="38433"/>
                  </a:lnTo>
                  <a:lnTo>
                    <a:pt x="26934" y="65120"/>
                  </a:lnTo>
                  <a:lnTo>
                    <a:pt x="28870" y="68218"/>
                  </a:lnTo>
                  <a:lnTo>
                    <a:pt x="46920" y="83311"/>
                  </a:lnTo>
                  <a:lnTo>
                    <a:pt x="55911" y="86636"/>
                  </a:lnTo>
                  <a:lnTo>
                    <a:pt x="73111" y="88771"/>
                  </a:lnTo>
                  <a:lnTo>
                    <a:pt x="104588" y="81562"/>
                  </a:lnTo>
                  <a:lnTo>
                    <a:pt x="109413" y="79179"/>
                  </a:lnTo>
                  <a:lnTo>
                    <a:pt x="117420" y="71240"/>
                  </a:lnTo>
                  <a:lnTo>
                    <a:pt x="121639" y="63743"/>
                  </a:lnTo>
                  <a:lnTo>
                    <a:pt x="124015" y="51298"/>
                  </a:lnTo>
                  <a:lnTo>
                    <a:pt x="124349" y="46104"/>
                  </a:lnTo>
                  <a:lnTo>
                    <a:pt x="122073" y="37688"/>
                  </a:lnTo>
                  <a:lnTo>
                    <a:pt x="120078" y="34055"/>
                  </a:lnTo>
                  <a:lnTo>
                    <a:pt x="107788" y="24201"/>
                  </a:lnTo>
                  <a:lnTo>
                    <a:pt x="85857" y="12975"/>
                  </a:lnTo>
                  <a:lnTo>
                    <a:pt x="44424" y="314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560"/>
            <p:cNvSpPr/>
            <p:nvPr/>
          </p:nvSpPr>
          <p:spPr>
            <a:xfrm>
              <a:off x="6759773" y="2527102"/>
              <a:ext cx="160736" cy="17860"/>
            </a:xfrm>
            <a:custGeom>
              <a:avLst/>
              <a:gdLst/>
              <a:ahLst/>
              <a:cxnLst/>
              <a:rect l="0" t="0" r="0" b="0"/>
              <a:pathLst>
                <a:path w="160736" h="17860">
                  <a:moveTo>
                    <a:pt x="0" y="17859"/>
                  </a:moveTo>
                  <a:lnTo>
                    <a:pt x="4741" y="17859"/>
                  </a:lnTo>
                  <a:lnTo>
                    <a:pt x="9714" y="15213"/>
                  </a:lnTo>
                  <a:lnTo>
                    <a:pt x="15231" y="11722"/>
                  </a:lnTo>
                  <a:lnTo>
                    <a:pt x="24908" y="9757"/>
                  </a:lnTo>
                  <a:lnTo>
                    <a:pt x="60619" y="9038"/>
                  </a:lnTo>
                  <a:lnTo>
                    <a:pt x="98846" y="2814"/>
                  </a:lnTo>
                  <a:lnTo>
                    <a:pt x="138294" y="555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561"/>
            <p:cNvSpPr/>
            <p:nvPr/>
          </p:nvSpPr>
          <p:spPr>
            <a:xfrm>
              <a:off x="6813352" y="2437805"/>
              <a:ext cx="62508" cy="160735"/>
            </a:xfrm>
            <a:custGeom>
              <a:avLst/>
              <a:gdLst/>
              <a:ahLst/>
              <a:cxnLst/>
              <a:rect l="0" t="0" r="0" b="0"/>
              <a:pathLst>
                <a:path w="62508" h="160735">
                  <a:moveTo>
                    <a:pt x="0" y="0"/>
                  </a:moveTo>
                  <a:lnTo>
                    <a:pt x="7688" y="7688"/>
                  </a:lnTo>
                  <a:lnTo>
                    <a:pt x="11527" y="47710"/>
                  </a:lnTo>
                  <a:lnTo>
                    <a:pt x="27017" y="88781"/>
                  </a:lnTo>
                  <a:lnTo>
                    <a:pt x="31851" y="101966"/>
                  </a:lnTo>
                  <a:lnTo>
                    <a:pt x="36557" y="124139"/>
                  </a:lnTo>
                  <a:lnTo>
                    <a:pt x="49628" y="141526"/>
                  </a:lnTo>
                  <a:lnTo>
                    <a:pt x="52814" y="148228"/>
                  </a:lnTo>
                  <a:lnTo>
                    <a:pt x="62507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562"/>
            <p:cNvSpPr/>
            <p:nvPr/>
          </p:nvSpPr>
          <p:spPr>
            <a:xfrm>
              <a:off x="6518672" y="2518708"/>
              <a:ext cx="169665" cy="106621"/>
            </a:xfrm>
            <a:custGeom>
              <a:avLst/>
              <a:gdLst/>
              <a:ahLst/>
              <a:cxnLst/>
              <a:rect l="0" t="0" r="0" b="0"/>
              <a:pathLst>
                <a:path w="169665" h="106621">
                  <a:moveTo>
                    <a:pt x="0" y="17323"/>
                  </a:moveTo>
                  <a:lnTo>
                    <a:pt x="0" y="26804"/>
                  </a:lnTo>
                  <a:lnTo>
                    <a:pt x="2645" y="34105"/>
                  </a:lnTo>
                  <a:lnTo>
                    <a:pt x="6137" y="40657"/>
                  </a:lnTo>
                  <a:lnTo>
                    <a:pt x="8102" y="50916"/>
                  </a:lnTo>
                  <a:lnTo>
                    <a:pt x="8908" y="91672"/>
                  </a:lnTo>
                  <a:lnTo>
                    <a:pt x="8929" y="106430"/>
                  </a:lnTo>
                  <a:lnTo>
                    <a:pt x="9922" y="66717"/>
                  </a:lnTo>
                  <a:lnTo>
                    <a:pt x="21358" y="38000"/>
                  </a:lnTo>
                  <a:lnTo>
                    <a:pt x="29921" y="24993"/>
                  </a:lnTo>
                  <a:lnTo>
                    <a:pt x="58713" y="3533"/>
                  </a:lnTo>
                  <a:lnTo>
                    <a:pt x="65120" y="1272"/>
                  </a:lnTo>
                  <a:lnTo>
                    <a:pt x="79047" y="0"/>
                  </a:lnTo>
                  <a:lnTo>
                    <a:pt x="87387" y="2348"/>
                  </a:lnTo>
                  <a:lnTo>
                    <a:pt x="110064" y="15719"/>
                  </a:lnTo>
                  <a:lnTo>
                    <a:pt x="127591" y="36968"/>
                  </a:lnTo>
                  <a:lnTo>
                    <a:pt x="131121" y="46229"/>
                  </a:lnTo>
                  <a:lnTo>
                    <a:pt x="133682" y="55967"/>
                  </a:lnTo>
                  <a:lnTo>
                    <a:pt x="159002" y="95524"/>
                  </a:lnTo>
                  <a:lnTo>
                    <a:pt x="169664" y="106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563"/>
            <p:cNvSpPr/>
            <p:nvPr/>
          </p:nvSpPr>
          <p:spPr>
            <a:xfrm>
              <a:off x="6375797" y="2509242"/>
              <a:ext cx="44649" cy="133947"/>
            </a:xfrm>
            <a:custGeom>
              <a:avLst/>
              <a:gdLst/>
              <a:ahLst/>
              <a:cxnLst/>
              <a:rect l="0" t="0" r="0" b="0"/>
              <a:pathLst>
                <a:path w="44649" h="133947">
                  <a:moveTo>
                    <a:pt x="0" y="0"/>
                  </a:moveTo>
                  <a:lnTo>
                    <a:pt x="992" y="39953"/>
                  </a:lnTo>
                  <a:lnTo>
                    <a:pt x="11024" y="80441"/>
                  </a:lnTo>
                  <a:lnTo>
                    <a:pt x="24088" y="109151"/>
                  </a:lnTo>
                  <a:lnTo>
                    <a:pt x="44648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SMARTInkShape-Group98"/>
          <p:cNvGrpSpPr/>
          <p:nvPr/>
        </p:nvGrpSpPr>
        <p:grpSpPr>
          <a:xfrm>
            <a:off x="7412489" y="2314139"/>
            <a:ext cx="1017137" cy="275471"/>
            <a:chOff x="7412489" y="2314139"/>
            <a:chExt cx="1017137" cy="275471"/>
          </a:xfrm>
        </p:grpSpPr>
        <p:sp>
          <p:nvSpPr>
            <p:cNvPr id="137" name="SMARTInkShape-564"/>
            <p:cNvSpPr/>
            <p:nvPr/>
          </p:nvSpPr>
          <p:spPr>
            <a:xfrm>
              <a:off x="8384977" y="2339578"/>
              <a:ext cx="44649" cy="250032"/>
            </a:xfrm>
            <a:custGeom>
              <a:avLst/>
              <a:gdLst/>
              <a:ahLst/>
              <a:cxnLst/>
              <a:rect l="0" t="0" r="0" b="0"/>
              <a:pathLst>
                <a:path w="44649" h="250032">
                  <a:moveTo>
                    <a:pt x="0" y="0"/>
                  </a:moveTo>
                  <a:lnTo>
                    <a:pt x="0" y="42240"/>
                  </a:lnTo>
                  <a:lnTo>
                    <a:pt x="7067" y="81226"/>
                  </a:lnTo>
                  <a:lnTo>
                    <a:pt x="9676" y="124137"/>
                  </a:lnTo>
                  <a:lnTo>
                    <a:pt x="21325" y="161991"/>
                  </a:lnTo>
                  <a:lnTo>
                    <a:pt x="28715" y="202902"/>
                  </a:lnTo>
                  <a:lnTo>
                    <a:pt x="44648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565"/>
            <p:cNvSpPr/>
            <p:nvPr/>
          </p:nvSpPr>
          <p:spPr>
            <a:xfrm>
              <a:off x="8188634" y="2437805"/>
              <a:ext cx="115976" cy="133410"/>
            </a:xfrm>
            <a:custGeom>
              <a:avLst/>
              <a:gdLst/>
              <a:ahLst/>
              <a:cxnLst/>
              <a:rect l="0" t="0" r="0" b="0"/>
              <a:pathLst>
                <a:path w="115976" h="133410">
                  <a:moveTo>
                    <a:pt x="17749" y="0"/>
                  </a:moveTo>
                  <a:lnTo>
                    <a:pt x="8928" y="0"/>
                  </a:lnTo>
                  <a:lnTo>
                    <a:pt x="1765" y="16781"/>
                  </a:lnTo>
                  <a:lnTo>
                    <a:pt x="0" y="43372"/>
                  </a:lnTo>
                  <a:lnTo>
                    <a:pt x="7040" y="65820"/>
                  </a:lnTo>
                  <a:lnTo>
                    <a:pt x="20883" y="95294"/>
                  </a:lnTo>
                  <a:lnTo>
                    <a:pt x="29395" y="104530"/>
                  </a:lnTo>
                  <a:lnTo>
                    <a:pt x="60821" y="127838"/>
                  </a:lnTo>
                  <a:lnTo>
                    <a:pt x="77695" y="132135"/>
                  </a:lnTo>
                  <a:lnTo>
                    <a:pt x="90523" y="133409"/>
                  </a:lnTo>
                  <a:lnTo>
                    <a:pt x="97387" y="131061"/>
                  </a:lnTo>
                  <a:lnTo>
                    <a:pt x="103745" y="127702"/>
                  </a:lnTo>
                  <a:lnTo>
                    <a:pt x="109878" y="126209"/>
                  </a:lnTo>
                  <a:lnTo>
                    <a:pt x="111911" y="123827"/>
                  </a:lnTo>
                  <a:lnTo>
                    <a:pt x="114771" y="111985"/>
                  </a:lnTo>
                  <a:lnTo>
                    <a:pt x="115944" y="69152"/>
                  </a:lnTo>
                  <a:lnTo>
                    <a:pt x="115975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566"/>
            <p:cNvSpPr/>
            <p:nvPr/>
          </p:nvSpPr>
          <p:spPr>
            <a:xfrm>
              <a:off x="7992070" y="2464594"/>
              <a:ext cx="151806" cy="44649"/>
            </a:xfrm>
            <a:custGeom>
              <a:avLst/>
              <a:gdLst/>
              <a:ahLst/>
              <a:cxnLst/>
              <a:rect l="0" t="0" r="0" b="0"/>
              <a:pathLst>
                <a:path w="151806" h="44649">
                  <a:moveTo>
                    <a:pt x="0" y="44648"/>
                  </a:moveTo>
                  <a:lnTo>
                    <a:pt x="0" y="39908"/>
                  </a:lnTo>
                  <a:lnTo>
                    <a:pt x="2646" y="34934"/>
                  </a:lnTo>
                  <a:lnTo>
                    <a:pt x="4741" y="32219"/>
                  </a:lnTo>
                  <a:lnTo>
                    <a:pt x="9714" y="29202"/>
                  </a:lnTo>
                  <a:lnTo>
                    <a:pt x="46981" y="19242"/>
                  </a:lnTo>
                  <a:lnTo>
                    <a:pt x="89604" y="10973"/>
                  </a:lnTo>
                  <a:lnTo>
                    <a:pt x="132002" y="8207"/>
                  </a:lnTo>
                  <a:lnTo>
                    <a:pt x="1518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567"/>
            <p:cNvSpPr/>
            <p:nvPr/>
          </p:nvSpPr>
          <p:spPr>
            <a:xfrm>
              <a:off x="8001286" y="2314139"/>
              <a:ext cx="89012" cy="266542"/>
            </a:xfrm>
            <a:custGeom>
              <a:avLst/>
              <a:gdLst/>
              <a:ahLst/>
              <a:cxnLst/>
              <a:rect l="0" t="0" r="0" b="0"/>
              <a:pathLst>
                <a:path w="89012" h="266542">
                  <a:moveTo>
                    <a:pt x="89011" y="16509"/>
                  </a:moveTo>
                  <a:lnTo>
                    <a:pt x="84270" y="16509"/>
                  </a:lnTo>
                  <a:lnTo>
                    <a:pt x="79298" y="13863"/>
                  </a:lnTo>
                  <a:lnTo>
                    <a:pt x="62147" y="3207"/>
                  </a:lnTo>
                  <a:lnTo>
                    <a:pt x="46435" y="0"/>
                  </a:lnTo>
                  <a:lnTo>
                    <a:pt x="37677" y="1896"/>
                  </a:lnTo>
                  <a:lnTo>
                    <a:pt x="29485" y="5054"/>
                  </a:lnTo>
                  <a:lnTo>
                    <a:pt x="19229" y="6457"/>
                  </a:lnTo>
                  <a:lnTo>
                    <a:pt x="14708" y="8816"/>
                  </a:lnTo>
                  <a:lnTo>
                    <a:pt x="7040" y="16728"/>
                  </a:lnTo>
                  <a:lnTo>
                    <a:pt x="2970" y="26859"/>
                  </a:lnTo>
                  <a:lnTo>
                    <a:pt x="0" y="68350"/>
                  </a:lnTo>
                  <a:lnTo>
                    <a:pt x="2445" y="90078"/>
                  </a:lnTo>
                  <a:lnTo>
                    <a:pt x="14956" y="132876"/>
                  </a:lnTo>
                  <a:lnTo>
                    <a:pt x="24626" y="158476"/>
                  </a:lnTo>
                  <a:lnTo>
                    <a:pt x="46112" y="196355"/>
                  </a:lnTo>
                  <a:lnTo>
                    <a:pt x="65090" y="236362"/>
                  </a:lnTo>
                  <a:lnTo>
                    <a:pt x="77421" y="256773"/>
                  </a:lnTo>
                  <a:lnTo>
                    <a:pt x="80081" y="266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568"/>
            <p:cNvSpPr/>
            <p:nvPr/>
          </p:nvSpPr>
          <p:spPr>
            <a:xfrm>
              <a:off x="7813477" y="2448133"/>
              <a:ext cx="178594" cy="86717"/>
            </a:xfrm>
            <a:custGeom>
              <a:avLst/>
              <a:gdLst/>
              <a:ahLst/>
              <a:cxnLst/>
              <a:rect l="0" t="0" r="0" b="0"/>
              <a:pathLst>
                <a:path w="178594" h="86717">
                  <a:moveTo>
                    <a:pt x="0" y="78969"/>
                  </a:moveTo>
                  <a:lnTo>
                    <a:pt x="23938" y="78969"/>
                  </a:lnTo>
                  <a:lnTo>
                    <a:pt x="57084" y="68882"/>
                  </a:lnTo>
                  <a:lnTo>
                    <a:pt x="77826" y="56066"/>
                  </a:lnTo>
                  <a:lnTo>
                    <a:pt x="81649" y="54771"/>
                  </a:lnTo>
                  <a:lnTo>
                    <a:pt x="84198" y="51923"/>
                  </a:lnTo>
                  <a:lnTo>
                    <a:pt x="87031" y="43466"/>
                  </a:lnTo>
                  <a:lnTo>
                    <a:pt x="88625" y="32290"/>
                  </a:lnTo>
                  <a:lnTo>
                    <a:pt x="86352" y="25811"/>
                  </a:lnTo>
                  <a:lnTo>
                    <a:pt x="76808" y="13567"/>
                  </a:lnTo>
                  <a:lnTo>
                    <a:pt x="68533" y="10214"/>
                  </a:lnTo>
                  <a:lnTo>
                    <a:pt x="59232" y="7731"/>
                  </a:lnTo>
                  <a:lnTo>
                    <a:pt x="47426" y="1747"/>
                  </a:lnTo>
                  <a:lnTo>
                    <a:pt x="37284" y="0"/>
                  </a:lnTo>
                  <a:lnTo>
                    <a:pt x="20418" y="3756"/>
                  </a:lnTo>
                  <a:lnTo>
                    <a:pt x="16588" y="6007"/>
                  </a:lnTo>
                  <a:lnTo>
                    <a:pt x="14034" y="8499"/>
                  </a:lnTo>
                  <a:lnTo>
                    <a:pt x="2309" y="25475"/>
                  </a:lnTo>
                  <a:lnTo>
                    <a:pt x="1540" y="28424"/>
                  </a:lnTo>
                  <a:lnTo>
                    <a:pt x="3330" y="36991"/>
                  </a:lnTo>
                  <a:lnTo>
                    <a:pt x="9917" y="50325"/>
                  </a:lnTo>
                  <a:lnTo>
                    <a:pt x="21031" y="63719"/>
                  </a:lnTo>
                  <a:lnTo>
                    <a:pt x="58829" y="81913"/>
                  </a:lnTo>
                  <a:lnTo>
                    <a:pt x="90334" y="86716"/>
                  </a:lnTo>
                  <a:lnTo>
                    <a:pt x="125220" y="85019"/>
                  </a:lnTo>
                  <a:lnTo>
                    <a:pt x="166252" y="79500"/>
                  </a:lnTo>
                  <a:lnTo>
                    <a:pt x="178593" y="78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569"/>
            <p:cNvSpPr/>
            <p:nvPr/>
          </p:nvSpPr>
          <p:spPr>
            <a:xfrm>
              <a:off x="7629296" y="2446734"/>
              <a:ext cx="138814" cy="124639"/>
            </a:xfrm>
            <a:custGeom>
              <a:avLst/>
              <a:gdLst/>
              <a:ahLst/>
              <a:cxnLst/>
              <a:rect l="0" t="0" r="0" b="0"/>
              <a:pathLst>
                <a:path w="138814" h="124639">
                  <a:moveTo>
                    <a:pt x="121673" y="0"/>
                  </a:moveTo>
                  <a:lnTo>
                    <a:pt x="90628" y="993"/>
                  </a:lnTo>
                  <a:lnTo>
                    <a:pt x="50161" y="15446"/>
                  </a:lnTo>
                  <a:lnTo>
                    <a:pt x="32354" y="19790"/>
                  </a:lnTo>
                  <a:lnTo>
                    <a:pt x="184" y="34068"/>
                  </a:lnTo>
                  <a:lnTo>
                    <a:pt x="0" y="35611"/>
                  </a:lnTo>
                  <a:lnTo>
                    <a:pt x="2443" y="39971"/>
                  </a:lnTo>
                  <a:lnTo>
                    <a:pt x="9396" y="48003"/>
                  </a:lnTo>
                  <a:lnTo>
                    <a:pt x="53773" y="68483"/>
                  </a:lnTo>
                  <a:lnTo>
                    <a:pt x="95350" y="83347"/>
                  </a:lnTo>
                  <a:lnTo>
                    <a:pt x="127234" y="98227"/>
                  </a:lnTo>
                  <a:lnTo>
                    <a:pt x="137103" y="105393"/>
                  </a:lnTo>
                  <a:lnTo>
                    <a:pt x="138452" y="109019"/>
                  </a:lnTo>
                  <a:lnTo>
                    <a:pt x="138813" y="111375"/>
                  </a:lnTo>
                  <a:lnTo>
                    <a:pt x="138060" y="112945"/>
                  </a:lnTo>
                  <a:lnTo>
                    <a:pt x="136566" y="113992"/>
                  </a:lnTo>
                  <a:lnTo>
                    <a:pt x="131269" y="115156"/>
                  </a:lnTo>
                  <a:lnTo>
                    <a:pt x="87506" y="123100"/>
                  </a:lnTo>
                  <a:lnTo>
                    <a:pt x="62448" y="124638"/>
                  </a:lnTo>
                  <a:lnTo>
                    <a:pt x="21480" y="116892"/>
                  </a:lnTo>
                  <a:lnTo>
                    <a:pt x="5587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570"/>
            <p:cNvSpPr/>
            <p:nvPr/>
          </p:nvSpPr>
          <p:spPr>
            <a:xfrm>
              <a:off x="7412489" y="2437805"/>
              <a:ext cx="115048" cy="119959"/>
            </a:xfrm>
            <a:custGeom>
              <a:avLst/>
              <a:gdLst/>
              <a:ahLst/>
              <a:cxnLst/>
              <a:rect l="0" t="0" r="0" b="0"/>
              <a:pathLst>
                <a:path w="115048" h="119959">
                  <a:moveTo>
                    <a:pt x="17011" y="17859"/>
                  </a:moveTo>
                  <a:lnTo>
                    <a:pt x="9322" y="25548"/>
                  </a:lnTo>
                  <a:lnTo>
                    <a:pt x="0" y="59777"/>
                  </a:lnTo>
                  <a:lnTo>
                    <a:pt x="395" y="75369"/>
                  </a:lnTo>
                  <a:lnTo>
                    <a:pt x="6355" y="91564"/>
                  </a:lnTo>
                  <a:lnTo>
                    <a:pt x="20152" y="109647"/>
                  </a:lnTo>
                  <a:lnTo>
                    <a:pt x="33706" y="118918"/>
                  </a:lnTo>
                  <a:lnTo>
                    <a:pt x="39055" y="119958"/>
                  </a:lnTo>
                  <a:lnTo>
                    <a:pt x="72680" y="115564"/>
                  </a:lnTo>
                  <a:lnTo>
                    <a:pt x="80778" y="111555"/>
                  </a:lnTo>
                  <a:lnTo>
                    <a:pt x="107892" y="87425"/>
                  </a:lnTo>
                  <a:lnTo>
                    <a:pt x="111973" y="78212"/>
                  </a:lnTo>
                  <a:lnTo>
                    <a:pt x="115047" y="38569"/>
                  </a:lnTo>
                  <a:lnTo>
                    <a:pt x="112507" y="29379"/>
                  </a:lnTo>
                  <a:lnTo>
                    <a:pt x="102792" y="15394"/>
                  </a:lnTo>
                  <a:lnTo>
                    <a:pt x="97139" y="11802"/>
                  </a:lnTo>
                  <a:lnTo>
                    <a:pt x="91319" y="9214"/>
                  </a:lnTo>
                  <a:lnTo>
                    <a:pt x="82464" y="3171"/>
                  </a:lnTo>
                  <a:lnTo>
                    <a:pt x="705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99"/>
          <p:cNvGrpSpPr/>
          <p:nvPr/>
        </p:nvGrpSpPr>
        <p:grpSpPr>
          <a:xfrm>
            <a:off x="1660922" y="2946797"/>
            <a:ext cx="964407" cy="330399"/>
            <a:chOff x="1660922" y="2946797"/>
            <a:chExt cx="964407" cy="330399"/>
          </a:xfrm>
        </p:grpSpPr>
        <p:sp>
          <p:nvSpPr>
            <p:cNvPr id="145" name="SMARTInkShape-571"/>
            <p:cNvSpPr/>
            <p:nvPr/>
          </p:nvSpPr>
          <p:spPr>
            <a:xfrm>
              <a:off x="2440146" y="3018234"/>
              <a:ext cx="185183" cy="124981"/>
            </a:xfrm>
            <a:custGeom>
              <a:avLst/>
              <a:gdLst/>
              <a:ahLst/>
              <a:cxnLst/>
              <a:rect l="0" t="0" r="0" b="0"/>
              <a:pathLst>
                <a:path w="185183" h="124981">
                  <a:moveTo>
                    <a:pt x="185182" y="0"/>
                  </a:moveTo>
                  <a:lnTo>
                    <a:pt x="146763" y="0"/>
                  </a:lnTo>
                  <a:lnTo>
                    <a:pt x="112219" y="993"/>
                  </a:lnTo>
                  <a:lnTo>
                    <a:pt x="70852" y="7068"/>
                  </a:lnTo>
                  <a:lnTo>
                    <a:pt x="45473" y="11024"/>
                  </a:lnTo>
                  <a:lnTo>
                    <a:pt x="13951" y="24089"/>
                  </a:lnTo>
                  <a:lnTo>
                    <a:pt x="0" y="33992"/>
                  </a:lnTo>
                  <a:lnTo>
                    <a:pt x="212" y="35559"/>
                  </a:lnTo>
                  <a:lnTo>
                    <a:pt x="3093" y="39948"/>
                  </a:lnTo>
                  <a:lnTo>
                    <a:pt x="43568" y="56665"/>
                  </a:lnTo>
                  <a:lnTo>
                    <a:pt x="79267" y="68483"/>
                  </a:lnTo>
                  <a:lnTo>
                    <a:pt x="120862" y="80372"/>
                  </a:lnTo>
                  <a:lnTo>
                    <a:pt x="159955" y="95251"/>
                  </a:lnTo>
                  <a:lnTo>
                    <a:pt x="176825" y="104180"/>
                  </a:lnTo>
                  <a:lnTo>
                    <a:pt x="184082" y="114322"/>
                  </a:lnTo>
                  <a:lnTo>
                    <a:pt x="183456" y="115903"/>
                  </a:lnTo>
                  <a:lnTo>
                    <a:pt x="180116" y="120304"/>
                  </a:lnTo>
                  <a:lnTo>
                    <a:pt x="175323" y="122922"/>
                  </a:lnTo>
                  <a:lnTo>
                    <a:pt x="159422" y="124602"/>
                  </a:lnTo>
                  <a:lnTo>
                    <a:pt x="120740" y="124980"/>
                  </a:lnTo>
                  <a:lnTo>
                    <a:pt x="76277" y="124021"/>
                  </a:lnTo>
                  <a:lnTo>
                    <a:pt x="60167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572"/>
            <p:cNvSpPr/>
            <p:nvPr/>
          </p:nvSpPr>
          <p:spPr>
            <a:xfrm>
              <a:off x="2268141" y="3045023"/>
              <a:ext cx="169665" cy="26791"/>
            </a:xfrm>
            <a:custGeom>
              <a:avLst/>
              <a:gdLst/>
              <a:ahLst/>
              <a:cxnLst/>
              <a:rect l="0" t="0" r="0" b="0"/>
              <a:pathLst>
                <a:path w="169665" h="26791">
                  <a:moveTo>
                    <a:pt x="0" y="26790"/>
                  </a:moveTo>
                  <a:lnTo>
                    <a:pt x="4740" y="22049"/>
                  </a:lnTo>
                  <a:lnTo>
                    <a:pt x="9713" y="19722"/>
                  </a:lnTo>
                  <a:lnTo>
                    <a:pt x="46980" y="13228"/>
                  </a:lnTo>
                  <a:lnTo>
                    <a:pt x="82812" y="8787"/>
                  </a:lnTo>
                  <a:lnTo>
                    <a:pt x="118574" y="3045"/>
                  </a:lnTo>
                  <a:lnTo>
                    <a:pt x="160899" y="268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573"/>
            <p:cNvSpPr/>
            <p:nvPr/>
          </p:nvSpPr>
          <p:spPr>
            <a:xfrm>
              <a:off x="2352293" y="2946797"/>
              <a:ext cx="40864" cy="223243"/>
            </a:xfrm>
            <a:custGeom>
              <a:avLst/>
              <a:gdLst/>
              <a:ahLst/>
              <a:cxnLst/>
              <a:rect l="0" t="0" r="0" b="0"/>
              <a:pathLst>
                <a:path w="40864" h="223243">
                  <a:moveTo>
                    <a:pt x="5145" y="0"/>
                  </a:moveTo>
                  <a:lnTo>
                    <a:pt x="4152" y="39319"/>
                  </a:lnTo>
                  <a:lnTo>
                    <a:pt x="0" y="57732"/>
                  </a:lnTo>
                  <a:lnTo>
                    <a:pt x="5554" y="101384"/>
                  </a:lnTo>
                  <a:lnTo>
                    <a:pt x="12756" y="143291"/>
                  </a:lnTo>
                  <a:lnTo>
                    <a:pt x="23614" y="177865"/>
                  </a:lnTo>
                  <a:lnTo>
                    <a:pt x="40863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574"/>
            <p:cNvSpPr/>
            <p:nvPr/>
          </p:nvSpPr>
          <p:spPr>
            <a:xfrm>
              <a:off x="2125266" y="3027164"/>
              <a:ext cx="107157" cy="115954"/>
            </a:xfrm>
            <a:custGeom>
              <a:avLst/>
              <a:gdLst/>
              <a:ahLst/>
              <a:cxnLst/>
              <a:rect l="0" t="0" r="0" b="0"/>
              <a:pathLst>
                <a:path w="107157" h="115954">
                  <a:moveTo>
                    <a:pt x="0" y="26789"/>
                  </a:moveTo>
                  <a:lnTo>
                    <a:pt x="0" y="31530"/>
                  </a:lnTo>
                  <a:lnTo>
                    <a:pt x="13302" y="69903"/>
                  </a:lnTo>
                  <a:lnTo>
                    <a:pt x="23096" y="86422"/>
                  </a:lnTo>
                  <a:lnTo>
                    <a:pt x="26687" y="100131"/>
                  </a:lnTo>
                  <a:lnTo>
                    <a:pt x="28705" y="102472"/>
                  </a:lnTo>
                  <a:lnTo>
                    <a:pt x="31043" y="104034"/>
                  </a:lnTo>
                  <a:lnTo>
                    <a:pt x="32601" y="106067"/>
                  </a:lnTo>
                  <a:lnTo>
                    <a:pt x="35682" y="115953"/>
                  </a:lnTo>
                  <a:lnTo>
                    <a:pt x="35715" y="98905"/>
                  </a:lnTo>
                  <a:lnTo>
                    <a:pt x="33071" y="90921"/>
                  </a:lnTo>
                  <a:lnTo>
                    <a:pt x="30977" y="87403"/>
                  </a:lnTo>
                  <a:lnTo>
                    <a:pt x="28030" y="72971"/>
                  </a:lnTo>
                  <a:lnTo>
                    <a:pt x="29986" y="64512"/>
                  </a:lnTo>
                  <a:lnTo>
                    <a:pt x="47812" y="34101"/>
                  </a:lnTo>
                  <a:lnTo>
                    <a:pt x="90813" y="11986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575"/>
            <p:cNvSpPr/>
            <p:nvPr/>
          </p:nvSpPr>
          <p:spPr>
            <a:xfrm>
              <a:off x="1893662" y="3039951"/>
              <a:ext cx="204816" cy="112230"/>
            </a:xfrm>
            <a:custGeom>
              <a:avLst/>
              <a:gdLst/>
              <a:ahLst/>
              <a:cxnLst/>
              <a:rect l="0" t="0" r="0" b="0"/>
              <a:pathLst>
                <a:path w="204816" h="112230">
                  <a:moveTo>
                    <a:pt x="133377" y="14002"/>
                  </a:moveTo>
                  <a:lnTo>
                    <a:pt x="125689" y="6314"/>
                  </a:lnTo>
                  <a:lnTo>
                    <a:pt x="94058" y="0"/>
                  </a:lnTo>
                  <a:lnTo>
                    <a:pt x="76637" y="4121"/>
                  </a:lnTo>
                  <a:lnTo>
                    <a:pt x="35140" y="23050"/>
                  </a:lnTo>
                  <a:lnTo>
                    <a:pt x="16076" y="34862"/>
                  </a:lnTo>
                  <a:lnTo>
                    <a:pt x="5907" y="48515"/>
                  </a:lnTo>
                  <a:lnTo>
                    <a:pt x="1350" y="65128"/>
                  </a:lnTo>
                  <a:lnTo>
                    <a:pt x="0" y="77878"/>
                  </a:lnTo>
                  <a:lnTo>
                    <a:pt x="2330" y="84725"/>
                  </a:lnTo>
                  <a:lnTo>
                    <a:pt x="4341" y="87940"/>
                  </a:lnTo>
                  <a:lnTo>
                    <a:pt x="6673" y="90083"/>
                  </a:lnTo>
                  <a:lnTo>
                    <a:pt x="11910" y="92464"/>
                  </a:lnTo>
                  <a:lnTo>
                    <a:pt x="33988" y="94202"/>
                  </a:lnTo>
                  <a:lnTo>
                    <a:pt x="42241" y="91649"/>
                  </a:lnTo>
                  <a:lnTo>
                    <a:pt x="79199" y="67510"/>
                  </a:lnTo>
                  <a:lnTo>
                    <a:pt x="85486" y="60604"/>
                  </a:lnTo>
                  <a:lnTo>
                    <a:pt x="93610" y="46551"/>
                  </a:lnTo>
                  <a:lnTo>
                    <a:pt x="96859" y="32411"/>
                  </a:lnTo>
                  <a:lnTo>
                    <a:pt x="97644" y="23096"/>
                  </a:lnTo>
                  <a:lnTo>
                    <a:pt x="97658" y="43927"/>
                  </a:lnTo>
                  <a:lnTo>
                    <a:pt x="100304" y="49791"/>
                  </a:lnTo>
                  <a:lnTo>
                    <a:pt x="113882" y="70750"/>
                  </a:lnTo>
                  <a:lnTo>
                    <a:pt x="158147" y="103251"/>
                  </a:lnTo>
                  <a:lnTo>
                    <a:pt x="161797" y="106243"/>
                  </a:lnTo>
                  <a:lnTo>
                    <a:pt x="171143" y="109568"/>
                  </a:lnTo>
                  <a:lnTo>
                    <a:pt x="204815" y="1122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576"/>
            <p:cNvSpPr/>
            <p:nvPr/>
          </p:nvSpPr>
          <p:spPr>
            <a:xfrm>
              <a:off x="1660922" y="3054273"/>
              <a:ext cx="203307" cy="97908"/>
            </a:xfrm>
            <a:custGeom>
              <a:avLst/>
              <a:gdLst/>
              <a:ahLst/>
              <a:cxnLst/>
              <a:rect l="0" t="0" r="0" b="0"/>
              <a:pathLst>
                <a:path w="203307" h="97908">
                  <a:moveTo>
                    <a:pt x="0" y="26469"/>
                  </a:moveTo>
                  <a:lnTo>
                    <a:pt x="0" y="17907"/>
                  </a:lnTo>
                  <a:lnTo>
                    <a:pt x="12429" y="5143"/>
                  </a:lnTo>
                  <a:lnTo>
                    <a:pt x="23383" y="2108"/>
                  </a:lnTo>
                  <a:lnTo>
                    <a:pt x="64227" y="0"/>
                  </a:lnTo>
                  <a:lnTo>
                    <a:pt x="95649" y="1759"/>
                  </a:lnTo>
                  <a:lnTo>
                    <a:pt x="133436" y="16480"/>
                  </a:lnTo>
                  <a:lnTo>
                    <a:pt x="176542" y="33275"/>
                  </a:lnTo>
                  <a:lnTo>
                    <a:pt x="198375" y="54975"/>
                  </a:lnTo>
                  <a:lnTo>
                    <a:pt x="202268" y="61628"/>
                  </a:lnTo>
                  <a:lnTo>
                    <a:pt x="203306" y="64791"/>
                  </a:lnTo>
                  <a:lnTo>
                    <a:pt x="203006" y="67892"/>
                  </a:lnTo>
                  <a:lnTo>
                    <a:pt x="200027" y="73983"/>
                  </a:lnTo>
                  <a:lnTo>
                    <a:pt x="192771" y="82991"/>
                  </a:lnTo>
                  <a:lnTo>
                    <a:pt x="181918" y="86317"/>
                  </a:lnTo>
                  <a:lnTo>
                    <a:pt x="142137" y="94763"/>
                  </a:lnTo>
                  <a:lnTo>
                    <a:pt x="98129" y="97493"/>
                  </a:lnTo>
                  <a:lnTo>
                    <a:pt x="56211" y="97852"/>
                  </a:lnTo>
                  <a:lnTo>
                    <a:pt x="17859" y="97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577"/>
            <p:cNvSpPr/>
            <p:nvPr/>
          </p:nvSpPr>
          <p:spPr>
            <a:xfrm>
              <a:off x="1705570" y="3107531"/>
              <a:ext cx="71439" cy="169665"/>
            </a:xfrm>
            <a:custGeom>
              <a:avLst/>
              <a:gdLst/>
              <a:ahLst/>
              <a:cxnLst/>
              <a:rect l="0" t="0" r="0" b="0"/>
              <a:pathLst>
                <a:path w="71439" h="169665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15986" y="54723"/>
                  </a:lnTo>
                  <a:lnTo>
                    <a:pt x="31847" y="98250"/>
                  </a:lnTo>
                  <a:lnTo>
                    <a:pt x="39950" y="130580"/>
                  </a:lnTo>
                  <a:lnTo>
                    <a:pt x="50850" y="147576"/>
                  </a:lnTo>
                  <a:lnTo>
                    <a:pt x="71438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100"/>
          <p:cNvGrpSpPr/>
          <p:nvPr/>
        </p:nvGrpSpPr>
        <p:grpSpPr>
          <a:xfrm>
            <a:off x="134641" y="3306063"/>
            <a:ext cx="1481256" cy="523992"/>
            <a:chOff x="134641" y="3306063"/>
            <a:chExt cx="1481256" cy="523992"/>
          </a:xfrm>
        </p:grpSpPr>
        <p:sp>
          <p:nvSpPr>
            <p:cNvPr id="153" name="SMARTInkShape-578"/>
            <p:cNvSpPr/>
            <p:nvPr/>
          </p:nvSpPr>
          <p:spPr>
            <a:xfrm>
              <a:off x="1330556" y="3447053"/>
              <a:ext cx="285341" cy="351397"/>
            </a:xfrm>
            <a:custGeom>
              <a:avLst/>
              <a:gdLst/>
              <a:ahLst/>
              <a:cxnLst/>
              <a:rect l="0" t="0" r="0" b="0"/>
              <a:pathLst>
                <a:path w="285341" h="351397">
                  <a:moveTo>
                    <a:pt x="8897" y="8736"/>
                  </a:moveTo>
                  <a:lnTo>
                    <a:pt x="8897" y="13476"/>
                  </a:lnTo>
                  <a:lnTo>
                    <a:pt x="11543" y="18450"/>
                  </a:lnTo>
                  <a:lnTo>
                    <a:pt x="16585" y="24986"/>
                  </a:lnTo>
                  <a:lnTo>
                    <a:pt x="9233" y="68536"/>
                  </a:lnTo>
                  <a:lnTo>
                    <a:pt x="218" y="112572"/>
                  </a:lnTo>
                  <a:lnTo>
                    <a:pt x="0" y="123013"/>
                  </a:lnTo>
                  <a:lnTo>
                    <a:pt x="960" y="84911"/>
                  </a:lnTo>
                  <a:lnTo>
                    <a:pt x="15199" y="45156"/>
                  </a:lnTo>
                  <a:lnTo>
                    <a:pt x="38676" y="7260"/>
                  </a:lnTo>
                  <a:lnTo>
                    <a:pt x="47268" y="3119"/>
                  </a:lnTo>
                  <a:lnTo>
                    <a:pt x="74014" y="0"/>
                  </a:lnTo>
                  <a:lnTo>
                    <a:pt x="77113" y="1920"/>
                  </a:lnTo>
                  <a:lnTo>
                    <a:pt x="108849" y="41793"/>
                  </a:lnTo>
                  <a:lnTo>
                    <a:pt x="120161" y="81965"/>
                  </a:lnTo>
                  <a:lnTo>
                    <a:pt x="134787" y="121418"/>
                  </a:lnTo>
                  <a:lnTo>
                    <a:pt x="146850" y="135499"/>
                  </a:lnTo>
                  <a:lnTo>
                    <a:pt x="153884" y="139489"/>
                  </a:lnTo>
                  <a:lnTo>
                    <a:pt x="168163" y="141736"/>
                  </a:lnTo>
                  <a:lnTo>
                    <a:pt x="184961" y="137661"/>
                  </a:lnTo>
                  <a:lnTo>
                    <a:pt x="220272" y="121666"/>
                  </a:lnTo>
                  <a:lnTo>
                    <a:pt x="229511" y="110521"/>
                  </a:lnTo>
                  <a:lnTo>
                    <a:pt x="245684" y="77666"/>
                  </a:lnTo>
                  <a:lnTo>
                    <a:pt x="248081" y="65499"/>
                  </a:lnTo>
                  <a:lnTo>
                    <a:pt x="244690" y="42753"/>
                  </a:lnTo>
                  <a:lnTo>
                    <a:pt x="240032" y="33776"/>
                  </a:lnTo>
                  <a:lnTo>
                    <a:pt x="229186" y="26078"/>
                  </a:lnTo>
                  <a:lnTo>
                    <a:pt x="224218" y="23274"/>
                  </a:lnTo>
                  <a:lnTo>
                    <a:pt x="219913" y="22396"/>
                  </a:lnTo>
                  <a:lnTo>
                    <a:pt x="216051" y="22804"/>
                  </a:lnTo>
                  <a:lnTo>
                    <a:pt x="208122" y="24910"/>
                  </a:lnTo>
                  <a:lnTo>
                    <a:pt x="193493" y="27088"/>
                  </a:lnTo>
                  <a:lnTo>
                    <a:pt x="182434" y="33576"/>
                  </a:lnTo>
                  <a:lnTo>
                    <a:pt x="175983" y="38959"/>
                  </a:lnTo>
                  <a:lnTo>
                    <a:pt x="172454" y="47304"/>
                  </a:lnTo>
                  <a:lnTo>
                    <a:pt x="170189" y="64090"/>
                  </a:lnTo>
                  <a:lnTo>
                    <a:pt x="174537" y="78605"/>
                  </a:lnTo>
                  <a:lnTo>
                    <a:pt x="182109" y="90733"/>
                  </a:lnTo>
                  <a:lnTo>
                    <a:pt x="187745" y="94789"/>
                  </a:lnTo>
                  <a:lnTo>
                    <a:pt x="196496" y="97072"/>
                  </a:lnTo>
                  <a:lnTo>
                    <a:pt x="208342" y="97843"/>
                  </a:lnTo>
                  <a:lnTo>
                    <a:pt x="241564" y="70211"/>
                  </a:lnTo>
                  <a:lnTo>
                    <a:pt x="263082" y="49217"/>
                  </a:lnTo>
                  <a:lnTo>
                    <a:pt x="264674" y="48622"/>
                  </a:lnTo>
                  <a:lnTo>
                    <a:pt x="265735" y="49217"/>
                  </a:lnTo>
                  <a:lnTo>
                    <a:pt x="266443" y="50606"/>
                  </a:lnTo>
                  <a:lnTo>
                    <a:pt x="274910" y="92570"/>
                  </a:lnTo>
                  <a:lnTo>
                    <a:pt x="277533" y="134208"/>
                  </a:lnTo>
                  <a:lnTo>
                    <a:pt x="283807" y="172206"/>
                  </a:lnTo>
                  <a:lnTo>
                    <a:pt x="285340" y="212895"/>
                  </a:lnTo>
                  <a:lnTo>
                    <a:pt x="284651" y="255733"/>
                  </a:lnTo>
                  <a:lnTo>
                    <a:pt x="275989" y="293887"/>
                  </a:lnTo>
                  <a:lnTo>
                    <a:pt x="264724" y="325346"/>
                  </a:lnTo>
                  <a:lnTo>
                    <a:pt x="256212" y="335652"/>
                  </a:lnTo>
                  <a:lnTo>
                    <a:pt x="251165" y="339789"/>
                  </a:lnTo>
                  <a:lnTo>
                    <a:pt x="220358" y="350353"/>
                  </a:lnTo>
                  <a:lnTo>
                    <a:pt x="201768" y="351396"/>
                  </a:lnTo>
                  <a:lnTo>
                    <a:pt x="185899" y="347561"/>
                  </a:lnTo>
                  <a:lnTo>
                    <a:pt x="147373" y="328142"/>
                  </a:lnTo>
                  <a:lnTo>
                    <a:pt x="116053" y="3034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579"/>
            <p:cNvSpPr/>
            <p:nvPr/>
          </p:nvSpPr>
          <p:spPr>
            <a:xfrm>
              <a:off x="1250156" y="3429000"/>
              <a:ext cx="22926" cy="178595"/>
            </a:xfrm>
            <a:custGeom>
              <a:avLst/>
              <a:gdLst/>
              <a:ahLst/>
              <a:cxnLst/>
              <a:rect l="0" t="0" r="0" b="0"/>
              <a:pathLst>
                <a:path w="22926" h="178595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13303" y="26863"/>
                  </a:lnTo>
                  <a:lnTo>
                    <a:pt x="16959" y="48228"/>
                  </a:lnTo>
                  <a:lnTo>
                    <a:pt x="22925" y="89533"/>
                  </a:lnTo>
                  <a:lnTo>
                    <a:pt x="18435" y="133888"/>
                  </a:lnTo>
                  <a:lnTo>
                    <a:pt x="17038" y="152890"/>
                  </a:lnTo>
                  <a:lnTo>
                    <a:pt x="8930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580"/>
            <p:cNvSpPr/>
            <p:nvPr/>
          </p:nvSpPr>
          <p:spPr>
            <a:xfrm>
              <a:off x="1009055" y="3455838"/>
              <a:ext cx="178594" cy="168217"/>
            </a:xfrm>
            <a:custGeom>
              <a:avLst/>
              <a:gdLst/>
              <a:ahLst/>
              <a:cxnLst/>
              <a:rect l="0" t="0" r="0" b="0"/>
              <a:pathLst>
                <a:path w="178594" h="168217">
                  <a:moveTo>
                    <a:pt x="178593" y="8881"/>
                  </a:moveTo>
                  <a:lnTo>
                    <a:pt x="173853" y="4140"/>
                  </a:lnTo>
                  <a:lnTo>
                    <a:pt x="166234" y="1813"/>
                  </a:lnTo>
                  <a:lnTo>
                    <a:pt x="121729" y="0"/>
                  </a:lnTo>
                  <a:lnTo>
                    <a:pt x="79934" y="949"/>
                  </a:lnTo>
                  <a:lnTo>
                    <a:pt x="35864" y="9046"/>
                  </a:lnTo>
                  <a:lnTo>
                    <a:pt x="32839" y="10975"/>
                  </a:lnTo>
                  <a:lnTo>
                    <a:pt x="23243" y="21201"/>
                  </a:lnTo>
                  <a:lnTo>
                    <a:pt x="22441" y="24040"/>
                  </a:lnTo>
                  <a:lnTo>
                    <a:pt x="22898" y="26924"/>
                  </a:lnTo>
                  <a:lnTo>
                    <a:pt x="30761" y="43423"/>
                  </a:lnTo>
                  <a:lnTo>
                    <a:pt x="38807" y="51684"/>
                  </a:lnTo>
                  <a:lnTo>
                    <a:pt x="57139" y="61912"/>
                  </a:lnTo>
                  <a:lnTo>
                    <a:pt x="78776" y="73873"/>
                  </a:lnTo>
                  <a:lnTo>
                    <a:pt x="123014" y="104680"/>
                  </a:lnTo>
                  <a:lnTo>
                    <a:pt x="166570" y="135490"/>
                  </a:lnTo>
                  <a:lnTo>
                    <a:pt x="173250" y="142211"/>
                  </a:lnTo>
                  <a:lnTo>
                    <a:pt x="175031" y="145393"/>
                  </a:lnTo>
                  <a:lnTo>
                    <a:pt x="175226" y="148506"/>
                  </a:lnTo>
                  <a:lnTo>
                    <a:pt x="172797" y="154611"/>
                  </a:lnTo>
                  <a:lnTo>
                    <a:pt x="170761" y="156636"/>
                  </a:lnTo>
                  <a:lnTo>
                    <a:pt x="152770" y="164893"/>
                  </a:lnTo>
                  <a:lnTo>
                    <a:pt x="136326" y="168216"/>
                  </a:lnTo>
                  <a:lnTo>
                    <a:pt x="97364" y="162363"/>
                  </a:lnTo>
                  <a:lnTo>
                    <a:pt x="62337" y="156276"/>
                  </a:lnTo>
                  <a:lnTo>
                    <a:pt x="24904" y="142637"/>
                  </a:lnTo>
                  <a:lnTo>
                    <a:pt x="11068" y="136789"/>
                  </a:lnTo>
                  <a:lnTo>
                    <a:pt x="0" y="124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581"/>
            <p:cNvSpPr/>
            <p:nvPr/>
          </p:nvSpPr>
          <p:spPr>
            <a:xfrm>
              <a:off x="786180" y="3420070"/>
              <a:ext cx="182993" cy="267200"/>
            </a:xfrm>
            <a:custGeom>
              <a:avLst/>
              <a:gdLst/>
              <a:ahLst/>
              <a:cxnLst/>
              <a:rect l="0" t="0" r="0" b="0"/>
              <a:pathLst>
                <a:path w="182993" h="267200">
                  <a:moveTo>
                    <a:pt x="8562" y="0"/>
                  </a:moveTo>
                  <a:lnTo>
                    <a:pt x="874" y="7689"/>
                  </a:lnTo>
                  <a:lnTo>
                    <a:pt x="0" y="18043"/>
                  </a:lnTo>
                  <a:lnTo>
                    <a:pt x="7353" y="55620"/>
                  </a:lnTo>
                  <a:lnTo>
                    <a:pt x="8323" y="90692"/>
                  </a:lnTo>
                  <a:lnTo>
                    <a:pt x="8515" y="134809"/>
                  </a:lnTo>
                  <a:lnTo>
                    <a:pt x="13293" y="177001"/>
                  </a:lnTo>
                  <a:lnTo>
                    <a:pt x="24784" y="213006"/>
                  </a:lnTo>
                  <a:lnTo>
                    <a:pt x="50429" y="251640"/>
                  </a:lnTo>
                  <a:lnTo>
                    <a:pt x="60573" y="260007"/>
                  </a:lnTo>
                  <a:lnTo>
                    <a:pt x="71697" y="264387"/>
                  </a:lnTo>
                  <a:lnTo>
                    <a:pt x="95006" y="267199"/>
                  </a:lnTo>
                  <a:lnTo>
                    <a:pt x="106844" y="262292"/>
                  </a:lnTo>
                  <a:lnTo>
                    <a:pt x="148464" y="225892"/>
                  </a:lnTo>
                  <a:lnTo>
                    <a:pt x="165145" y="195213"/>
                  </a:lnTo>
                  <a:lnTo>
                    <a:pt x="175348" y="160490"/>
                  </a:lnTo>
                  <a:lnTo>
                    <a:pt x="182992" y="116054"/>
                  </a:lnTo>
                  <a:lnTo>
                    <a:pt x="179050" y="76174"/>
                  </a:lnTo>
                  <a:lnTo>
                    <a:pt x="171260" y="45805"/>
                  </a:lnTo>
                  <a:lnTo>
                    <a:pt x="164035" y="30880"/>
                  </a:lnTo>
                  <a:lnTo>
                    <a:pt x="160462" y="15323"/>
                  </a:lnTo>
                  <a:lnTo>
                    <a:pt x="1514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582"/>
            <p:cNvSpPr/>
            <p:nvPr/>
          </p:nvSpPr>
          <p:spPr>
            <a:xfrm>
              <a:off x="134641" y="3306063"/>
              <a:ext cx="586035" cy="523992"/>
            </a:xfrm>
            <a:custGeom>
              <a:avLst/>
              <a:gdLst/>
              <a:ahLst/>
              <a:cxnLst/>
              <a:rect l="0" t="0" r="0" b="0"/>
              <a:pathLst>
                <a:path w="586035" h="523992">
                  <a:moveTo>
                    <a:pt x="106461" y="480125"/>
                  </a:moveTo>
                  <a:lnTo>
                    <a:pt x="106461" y="484865"/>
                  </a:lnTo>
                  <a:lnTo>
                    <a:pt x="109106" y="489838"/>
                  </a:lnTo>
                  <a:lnTo>
                    <a:pt x="118889" y="501115"/>
                  </a:lnTo>
                  <a:lnTo>
                    <a:pt x="145627" y="512897"/>
                  </a:lnTo>
                  <a:lnTo>
                    <a:pt x="188097" y="522133"/>
                  </a:lnTo>
                  <a:lnTo>
                    <a:pt x="222922" y="523991"/>
                  </a:lnTo>
                  <a:lnTo>
                    <a:pt x="261022" y="521896"/>
                  </a:lnTo>
                  <a:lnTo>
                    <a:pt x="290249" y="516549"/>
                  </a:lnTo>
                  <a:lnTo>
                    <a:pt x="323082" y="507558"/>
                  </a:lnTo>
                  <a:lnTo>
                    <a:pt x="365554" y="491340"/>
                  </a:lnTo>
                  <a:lnTo>
                    <a:pt x="408015" y="473967"/>
                  </a:lnTo>
                  <a:lnTo>
                    <a:pt x="447274" y="451511"/>
                  </a:lnTo>
                  <a:lnTo>
                    <a:pt x="484042" y="426006"/>
                  </a:lnTo>
                  <a:lnTo>
                    <a:pt x="524893" y="383592"/>
                  </a:lnTo>
                  <a:lnTo>
                    <a:pt x="551578" y="347783"/>
                  </a:lnTo>
                  <a:lnTo>
                    <a:pt x="571502" y="307187"/>
                  </a:lnTo>
                  <a:lnTo>
                    <a:pt x="583138" y="268591"/>
                  </a:lnTo>
                  <a:lnTo>
                    <a:pt x="586034" y="226176"/>
                  </a:lnTo>
                  <a:lnTo>
                    <a:pt x="580057" y="183181"/>
                  </a:lnTo>
                  <a:lnTo>
                    <a:pt x="566160" y="144866"/>
                  </a:lnTo>
                  <a:lnTo>
                    <a:pt x="548482" y="109370"/>
                  </a:lnTo>
                  <a:lnTo>
                    <a:pt x="513699" y="70207"/>
                  </a:lnTo>
                  <a:lnTo>
                    <a:pt x="477816" y="42821"/>
                  </a:lnTo>
                  <a:lnTo>
                    <a:pt x="435765" y="21147"/>
                  </a:lnTo>
                  <a:lnTo>
                    <a:pt x="391887" y="8441"/>
                  </a:lnTo>
                  <a:lnTo>
                    <a:pt x="361309" y="2597"/>
                  </a:lnTo>
                  <a:lnTo>
                    <a:pt x="327875" y="0"/>
                  </a:lnTo>
                  <a:lnTo>
                    <a:pt x="293172" y="1491"/>
                  </a:lnTo>
                  <a:lnTo>
                    <a:pt x="257904" y="5461"/>
                  </a:lnTo>
                  <a:lnTo>
                    <a:pt x="222386" y="10533"/>
                  </a:lnTo>
                  <a:lnTo>
                    <a:pt x="189402" y="18740"/>
                  </a:lnTo>
                  <a:lnTo>
                    <a:pt x="145588" y="37162"/>
                  </a:lnTo>
                  <a:lnTo>
                    <a:pt x="107471" y="61473"/>
                  </a:lnTo>
                  <a:lnTo>
                    <a:pt x="63776" y="101095"/>
                  </a:lnTo>
                  <a:lnTo>
                    <a:pt x="40345" y="135427"/>
                  </a:lnTo>
                  <a:lnTo>
                    <a:pt x="20835" y="170735"/>
                  </a:lnTo>
                  <a:lnTo>
                    <a:pt x="7227" y="211072"/>
                  </a:lnTo>
                  <a:lnTo>
                    <a:pt x="1652" y="249703"/>
                  </a:lnTo>
                  <a:lnTo>
                    <a:pt x="0" y="286285"/>
                  </a:lnTo>
                  <a:lnTo>
                    <a:pt x="4251" y="322259"/>
                  </a:lnTo>
                  <a:lnTo>
                    <a:pt x="16535" y="358054"/>
                  </a:lnTo>
                  <a:lnTo>
                    <a:pt x="37471" y="397583"/>
                  </a:lnTo>
                  <a:lnTo>
                    <a:pt x="70742" y="444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583"/>
            <p:cNvSpPr/>
            <p:nvPr/>
          </p:nvSpPr>
          <p:spPr>
            <a:xfrm>
              <a:off x="294680" y="3438254"/>
              <a:ext cx="256633" cy="239486"/>
            </a:xfrm>
            <a:custGeom>
              <a:avLst/>
              <a:gdLst/>
              <a:ahLst/>
              <a:cxnLst/>
              <a:rect l="0" t="0" r="0" b="0"/>
              <a:pathLst>
                <a:path w="256633" h="239486">
                  <a:moveTo>
                    <a:pt x="44648" y="26465"/>
                  </a:moveTo>
                  <a:lnTo>
                    <a:pt x="44648" y="31205"/>
                  </a:lnTo>
                  <a:lnTo>
                    <a:pt x="43656" y="32602"/>
                  </a:lnTo>
                  <a:lnTo>
                    <a:pt x="42002" y="33533"/>
                  </a:lnTo>
                  <a:lnTo>
                    <a:pt x="36086" y="35286"/>
                  </a:lnTo>
                  <a:lnTo>
                    <a:pt x="35751" y="27696"/>
                  </a:lnTo>
                  <a:lnTo>
                    <a:pt x="40468" y="22089"/>
                  </a:lnTo>
                  <a:lnTo>
                    <a:pt x="45436" y="19559"/>
                  </a:lnTo>
                  <a:lnTo>
                    <a:pt x="48150" y="18885"/>
                  </a:lnTo>
                  <a:lnTo>
                    <a:pt x="76613" y="3375"/>
                  </a:lnTo>
                  <a:lnTo>
                    <a:pt x="119333" y="0"/>
                  </a:lnTo>
                  <a:lnTo>
                    <a:pt x="142845" y="764"/>
                  </a:lnTo>
                  <a:lnTo>
                    <a:pt x="161828" y="6833"/>
                  </a:lnTo>
                  <a:lnTo>
                    <a:pt x="180930" y="20671"/>
                  </a:lnTo>
                  <a:lnTo>
                    <a:pt x="190310" y="29489"/>
                  </a:lnTo>
                  <a:lnTo>
                    <a:pt x="191365" y="33441"/>
                  </a:lnTo>
                  <a:lnTo>
                    <a:pt x="189892" y="43125"/>
                  </a:lnTo>
                  <a:lnTo>
                    <a:pt x="183485" y="54993"/>
                  </a:lnTo>
                  <a:lnTo>
                    <a:pt x="175302" y="64793"/>
                  </a:lnTo>
                  <a:lnTo>
                    <a:pt x="150041" y="82987"/>
                  </a:lnTo>
                  <a:lnTo>
                    <a:pt x="140768" y="86312"/>
                  </a:lnTo>
                  <a:lnTo>
                    <a:pt x="131024" y="88783"/>
                  </a:lnTo>
                  <a:lnTo>
                    <a:pt x="116685" y="95807"/>
                  </a:lnTo>
                  <a:lnTo>
                    <a:pt x="113508" y="96505"/>
                  </a:lnTo>
                  <a:lnTo>
                    <a:pt x="110399" y="95979"/>
                  </a:lnTo>
                  <a:lnTo>
                    <a:pt x="104298" y="92748"/>
                  </a:lnTo>
                  <a:lnTo>
                    <a:pt x="103266" y="91489"/>
                  </a:lnTo>
                  <a:lnTo>
                    <a:pt x="103570" y="90650"/>
                  </a:lnTo>
                  <a:lnTo>
                    <a:pt x="106448" y="89304"/>
                  </a:lnTo>
                  <a:lnTo>
                    <a:pt x="137577" y="89984"/>
                  </a:lnTo>
                  <a:lnTo>
                    <a:pt x="179827" y="105198"/>
                  </a:lnTo>
                  <a:lnTo>
                    <a:pt x="218664" y="126473"/>
                  </a:lnTo>
                  <a:lnTo>
                    <a:pt x="237650" y="140984"/>
                  </a:lnTo>
                  <a:lnTo>
                    <a:pt x="251103" y="157851"/>
                  </a:lnTo>
                  <a:lnTo>
                    <a:pt x="255468" y="169525"/>
                  </a:lnTo>
                  <a:lnTo>
                    <a:pt x="256632" y="175417"/>
                  </a:lnTo>
                  <a:lnTo>
                    <a:pt x="255280" y="187254"/>
                  </a:lnTo>
                  <a:lnTo>
                    <a:pt x="253530" y="193189"/>
                  </a:lnTo>
                  <a:lnTo>
                    <a:pt x="246295" y="202429"/>
                  </a:lnTo>
                  <a:lnTo>
                    <a:pt x="218781" y="224739"/>
                  </a:lnTo>
                  <a:lnTo>
                    <a:pt x="183996" y="233089"/>
                  </a:lnTo>
                  <a:lnTo>
                    <a:pt x="143942" y="239259"/>
                  </a:lnTo>
                  <a:lnTo>
                    <a:pt x="101230" y="239485"/>
                  </a:lnTo>
                  <a:lnTo>
                    <a:pt x="63101" y="231004"/>
                  </a:lnTo>
                  <a:lnTo>
                    <a:pt x="18695" y="213915"/>
                  </a:lnTo>
                  <a:lnTo>
                    <a:pt x="8309" y="208002"/>
                  </a:lnTo>
                  <a:lnTo>
                    <a:pt x="0" y="1961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SMARTInkShape-Group101"/>
          <p:cNvGrpSpPr/>
          <p:nvPr/>
        </p:nvGrpSpPr>
        <p:grpSpPr>
          <a:xfrm>
            <a:off x="1830586" y="3295055"/>
            <a:ext cx="1454450" cy="392907"/>
            <a:chOff x="1830586" y="3295055"/>
            <a:chExt cx="1454450" cy="392907"/>
          </a:xfrm>
        </p:grpSpPr>
        <p:sp>
          <p:nvSpPr>
            <p:cNvPr id="160" name="SMARTInkShape-584"/>
            <p:cNvSpPr/>
            <p:nvPr/>
          </p:nvSpPr>
          <p:spPr>
            <a:xfrm>
              <a:off x="3127681" y="3384400"/>
              <a:ext cx="157355" cy="123568"/>
            </a:xfrm>
            <a:custGeom>
              <a:avLst/>
              <a:gdLst/>
              <a:ahLst/>
              <a:cxnLst/>
              <a:rect l="0" t="0" r="0" b="0"/>
              <a:pathLst>
                <a:path w="157355" h="123568">
                  <a:moveTo>
                    <a:pt x="113796" y="8881"/>
                  </a:moveTo>
                  <a:lnTo>
                    <a:pt x="109055" y="4141"/>
                  </a:lnTo>
                  <a:lnTo>
                    <a:pt x="101436" y="1813"/>
                  </a:lnTo>
                  <a:lnTo>
                    <a:pt x="60887" y="0"/>
                  </a:lnTo>
                  <a:lnTo>
                    <a:pt x="30540" y="950"/>
                  </a:lnTo>
                  <a:lnTo>
                    <a:pt x="0" y="8514"/>
                  </a:lnTo>
                  <a:lnTo>
                    <a:pt x="228" y="9628"/>
                  </a:lnTo>
                  <a:lnTo>
                    <a:pt x="3128" y="13513"/>
                  </a:lnTo>
                  <a:lnTo>
                    <a:pt x="31189" y="29863"/>
                  </a:lnTo>
                  <a:lnTo>
                    <a:pt x="70028" y="44619"/>
                  </a:lnTo>
                  <a:lnTo>
                    <a:pt x="105040" y="61251"/>
                  </a:lnTo>
                  <a:lnTo>
                    <a:pt x="146030" y="90617"/>
                  </a:lnTo>
                  <a:lnTo>
                    <a:pt x="152927" y="97463"/>
                  </a:lnTo>
                  <a:lnTo>
                    <a:pt x="155992" y="103813"/>
                  </a:lnTo>
                  <a:lnTo>
                    <a:pt x="157354" y="109943"/>
                  </a:lnTo>
                  <a:lnTo>
                    <a:pt x="156725" y="111975"/>
                  </a:lnTo>
                  <a:lnTo>
                    <a:pt x="155314" y="113329"/>
                  </a:lnTo>
                  <a:lnTo>
                    <a:pt x="151099" y="115826"/>
                  </a:lnTo>
                  <a:lnTo>
                    <a:pt x="145920" y="120243"/>
                  </a:lnTo>
                  <a:lnTo>
                    <a:pt x="137664" y="122868"/>
                  </a:lnTo>
                  <a:lnTo>
                    <a:pt x="132684" y="123567"/>
                  </a:lnTo>
                  <a:lnTo>
                    <a:pt x="94001" y="117156"/>
                  </a:lnTo>
                  <a:lnTo>
                    <a:pt x="82509" y="113889"/>
                  </a:lnTo>
                  <a:lnTo>
                    <a:pt x="52472" y="99270"/>
                  </a:lnTo>
                  <a:lnTo>
                    <a:pt x="47514" y="98663"/>
                  </a:lnTo>
                  <a:lnTo>
                    <a:pt x="45796" y="97510"/>
                  </a:lnTo>
                  <a:lnTo>
                    <a:pt x="44650" y="95748"/>
                  </a:lnTo>
                  <a:lnTo>
                    <a:pt x="42358" y="892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585"/>
            <p:cNvSpPr/>
            <p:nvPr/>
          </p:nvSpPr>
          <p:spPr>
            <a:xfrm>
              <a:off x="2964656" y="3411141"/>
              <a:ext cx="187525" cy="1"/>
            </a:xfrm>
            <a:custGeom>
              <a:avLst/>
              <a:gdLst/>
              <a:ahLst/>
              <a:cxnLst/>
              <a:rect l="0" t="0" r="0" b="0"/>
              <a:pathLst>
                <a:path w="187525" h="1">
                  <a:moveTo>
                    <a:pt x="0" y="0"/>
                  </a:moveTo>
                  <a:lnTo>
                    <a:pt x="38160" y="0"/>
                  </a:lnTo>
                  <a:lnTo>
                    <a:pt x="78057" y="0"/>
                  </a:lnTo>
                  <a:lnTo>
                    <a:pt x="118276" y="0"/>
                  </a:lnTo>
                  <a:lnTo>
                    <a:pt x="161648" y="0"/>
                  </a:lnTo>
                  <a:lnTo>
                    <a:pt x="1875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586"/>
            <p:cNvSpPr/>
            <p:nvPr/>
          </p:nvSpPr>
          <p:spPr>
            <a:xfrm>
              <a:off x="3018234" y="3295055"/>
              <a:ext cx="35720" cy="241102"/>
            </a:xfrm>
            <a:custGeom>
              <a:avLst/>
              <a:gdLst/>
              <a:ahLst/>
              <a:cxnLst/>
              <a:rect l="0" t="0" r="0" b="0"/>
              <a:pathLst>
                <a:path w="35720" h="241102">
                  <a:moveTo>
                    <a:pt x="0" y="0"/>
                  </a:moveTo>
                  <a:lnTo>
                    <a:pt x="0" y="44142"/>
                  </a:lnTo>
                  <a:lnTo>
                    <a:pt x="0" y="81476"/>
                  </a:lnTo>
                  <a:lnTo>
                    <a:pt x="0" y="125161"/>
                  </a:lnTo>
                  <a:lnTo>
                    <a:pt x="7130" y="165907"/>
                  </a:lnTo>
                  <a:lnTo>
                    <a:pt x="17779" y="207768"/>
                  </a:lnTo>
                  <a:lnTo>
                    <a:pt x="24671" y="225051"/>
                  </a:lnTo>
                  <a:lnTo>
                    <a:pt x="35719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587"/>
            <p:cNvSpPr/>
            <p:nvPr/>
          </p:nvSpPr>
          <p:spPr>
            <a:xfrm>
              <a:off x="2791536" y="3367320"/>
              <a:ext cx="164192" cy="149532"/>
            </a:xfrm>
            <a:custGeom>
              <a:avLst/>
              <a:gdLst/>
              <a:ahLst/>
              <a:cxnLst/>
              <a:rect l="0" t="0" r="0" b="0"/>
              <a:pathLst>
                <a:path w="164192" h="149532">
                  <a:moveTo>
                    <a:pt x="101683" y="8102"/>
                  </a:moveTo>
                  <a:lnTo>
                    <a:pt x="96942" y="8102"/>
                  </a:lnTo>
                  <a:lnTo>
                    <a:pt x="91969" y="5456"/>
                  </a:lnTo>
                  <a:lnTo>
                    <a:pt x="86452" y="1965"/>
                  </a:lnTo>
                  <a:lnTo>
                    <a:pt x="76775" y="0"/>
                  </a:lnTo>
                  <a:lnTo>
                    <a:pt x="61781" y="410"/>
                  </a:lnTo>
                  <a:lnTo>
                    <a:pt x="33300" y="9280"/>
                  </a:lnTo>
                  <a:lnTo>
                    <a:pt x="18472" y="22121"/>
                  </a:lnTo>
                  <a:lnTo>
                    <a:pt x="889" y="50052"/>
                  </a:lnTo>
                  <a:lnTo>
                    <a:pt x="0" y="64450"/>
                  </a:lnTo>
                  <a:lnTo>
                    <a:pt x="7514" y="93205"/>
                  </a:lnTo>
                  <a:lnTo>
                    <a:pt x="19545" y="117994"/>
                  </a:lnTo>
                  <a:lnTo>
                    <a:pt x="34461" y="135031"/>
                  </a:lnTo>
                  <a:lnTo>
                    <a:pt x="45679" y="143228"/>
                  </a:lnTo>
                  <a:lnTo>
                    <a:pt x="67891" y="148681"/>
                  </a:lnTo>
                  <a:lnTo>
                    <a:pt x="101071" y="149531"/>
                  </a:lnTo>
                  <a:lnTo>
                    <a:pt x="114971" y="146035"/>
                  </a:lnTo>
                  <a:lnTo>
                    <a:pt x="164191" y="115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588"/>
            <p:cNvSpPr/>
            <p:nvPr/>
          </p:nvSpPr>
          <p:spPr>
            <a:xfrm>
              <a:off x="2584869" y="3375422"/>
              <a:ext cx="120670" cy="158890"/>
            </a:xfrm>
            <a:custGeom>
              <a:avLst/>
              <a:gdLst/>
              <a:ahLst/>
              <a:cxnLst/>
              <a:rect l="0" t="0" r="0" b="0"/>
              <a:pathLst>
                <a:path w="120670" h="158890">
                  <a:moveTo>
                    <a:pt x="4740" y="0"/>
                  </a:moveTo>
                  <a:lnTo>
                    <a:pt x="4740" y="23939"/>
                  </a:lnTo>
                  <a:lnTo>
                    <a:pt x="0" y="35425"/>
                  </a:lnTo>
                  <a:lnTo>
                    <a:pt x="319" y="45840"/>
                  </a:lnTo>
                  <a:lnTo>
                    <a:pt x="6998" y="87539"/>
                  </a:lnTo>
                  <a:lnTo>
                    <a:pt x="22798" y="129283"/>
                  </a:lnTo>
                  <a:lnTo>
                    <a:pt x="34545" y="144931"/>
                  </a:lnTo>
                  <a:lnTo>
                    <a:pt x="48188" y="154508"/>
                  </a:lnTo>
                  <a:lnTo>
                    <a:pt x="60057" y="158889"/>
                  </a:lnTo>
                  <a:lnTo>
                    <a:pt x="63446" y="158512"/>
                  </a:lnTo>
                  <a:lnTo>
                    <a:pt x="83786" y="148144"/>
                  </a:lnTo>
                  <a:lnTo>
                    <a:pt x="92127" y="139925"/>
                  </a:lnTo>
                  <a:lnTo>
                    <a:pt x="108668" y="111729"/>
                  </a:lnTo>
                  <a:lnTo>
                    <a:pt x="118131" y="82152"/>
                  </a:lnTo>
                  <a:lnTo>
                    <a:pt x="120669" y="38799"/>
                  </a:lnTo>
                  <a:lnTo>
                    <a:pt x="119729" y="34796"/>
                  </a:lnTo>
                  <a:lnTo>
                    <a:pt x="118111" y="32127"/>
                  </a:lnTo>
                  <a:lnTo>
                    <a:pt x="116039" y="30348"/>
                  </a:lnTo>
                  <a:lnTo>
                    <a:pt x="113738" y="25725"/>
                  </a:lnTo>
                  <a:lnTo>
                    <a:pt x="111897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589"/>
            <p:cNvSpPr/>
            <p:nvPr/>
          </p:nvSpPr>
          <p:spPr>
            <a:xfrm>
              <a:off x="2341397" y="3322827"/>
              <a:ext cx="176776" cy="249049"/>
            </a:xfrm>
            <a:custGeom>
              <a:avLst/>
              <a:gdLst/>
              <a:ahLst/>
              <a:cxnLst/>
              <a:rect l="0" t="0" r="0" b="0"/>
              <a:pathLst>
                <a:path w="176776" h="249049">
                  <a:moveTo>
                    <a:pt x="123197" y="141892"/>
                  </a:moveTo>
                  <a:lnTo>
                    <a:pt x="118456" y="137151"/>
                  </a:lnTo>
                  <a:lnTo>
                    <a:pt x="113483" y="134824"/>
                  </a:lnTo>
                  <a:lnTo>
                    <a:pt x="100761" y="130480"/>
                  </a:lnTo>
                  <a:lnTo>
                    <a:pt x="91397" y="126898"/>
                  </a:lnTo>
                  <a:lnTo>
                    <a:pt x="58657" y="124410"/>
                  </a:lnTo>
                  <a:lnTo>
                    <a:pt x="38038" y="128885"/>
                  </a:lnTo>
                  <a:lnTo>
                    <a:pt x="24102" y="136494"/>
                  </a:lnTo>
                  <a:lnTo>
                    <a:pt x="13689" y="149773"/>
                  </a:lnTo>
                  <a:lnTo>
                    <a:pt x="2273" y="171046"/>
                  </a:lnTo>
                  <a:lnTo>
                    <a:pt x="0" y="178993"/>
                  </a:lnTo>
                  <a:lnTo>
                    <a:pt x="1635" y="188477"/>
                  </a:lnTo>
                  <a:lnTo>
                    <a:pt x="8134" y="202328"/>
                  </a:lnTo>
                  <a:lnTo>
                    <a:pt x="19219" y="215897"/>
                  </a:lnTo>
                  <a:lnTo>
                    <a:pt x="27706" y="219431"/>
                  </a:lnTo>
                  <a:lnTo>
                    <a:pt x="32747" y="220374"/>
                  </a:lnTo>
                  <a:lnTo>
                    <a:pt x="43640" y="218775"/>
                  </a:lnTo>
                  <a:lnTo>
                    <a:pt x="58283" y="212297"/>
                  </a:lnTo>
                  <a:lnTo>
                    <a:pt x="93813" y="180004"/>
                  </a:lnTo>
                  <a:lnTo>
                    <a:pt x="106663" y="157815"/>
                  </a:lnTo>
                  <a:lnTo>
                    <a:pt x="118902" y="117513"/>
                  </a:lnTo>
                  <a:lnTo>
                    <a:pt x="124994" y="79860"/>
                  </a:lnTo>
                  <a:lnTo>
                    <a:pt x="130718" y="43759"/>
                  </a:lnTo>
                  <a:lnTo>
                    <a:pt x="128854" y="31139"/>
                  </a:lnTo>
                  <a:lnTo>
                    <a:pt x="125711" y="21231"/>
                  </a:lnTo>
                  <a:lnTo>
                    <a:pt x="123295" y="0"/>
                  </a:lnTo>
                  <a:lnTo>
                    <a:pt x="118485" y="4048"/>
                  </a:lnTo>
                  <a:lnTo>
                    <a:pt x="116142" y="8860"/>
                  </a:lnTo>
                  <a:lnTo>
                    <a:pt x="114432" y="45313"/>
                  </a:lnTo>
                  <a:lnTo>
                    <a:pt x="114289" y="88531"/>
                  </a:lnTo>
                  <a:lnTo>
                    <a:pt x="116917" y="126721"/>
                  </a:lnTo>
                  <a:lnTo>
                    <a:pt x="121957" y="167448"/>
                  </a:lnTo>
                  <a:lnTo>
                    <a:pt x="132747" y="206099"/>
                  </a:lnTo>
                  <a:lnTo>
                    <a:pt x="139348" y="221030"/>
                  </a:lnTo>
                  <a:lnTo>
                    <a:pt x="160687" y="242149"/>
                  </a:lnTo>
                  <a:lnTo>
                    <a:pt x="167310" y="245982"/>
                  </a:lnTo>
                  <a:lnTo>
                    <a:pt x="176775" y="2490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590"/>
            <p:cNvSpPr/>
            <p:nvPr/>
          </p:nvSpPr>
          <p:spPr>
            <a:xfrm>
              <a:off x="2035969" y="3420070"/>
              <a:ext cx="262909" cy="142310"/>
            </a:xfrm>
            <a:custGeom>
              <a:avLst/>
              <a:gdLst/>
              <a:ahLst/>
              <a:cxnLst/>
              <a:rect l="0" t="0" r="0" b="0"/>
              <a:pathLst>
                <a:path w="262909" h="142310">
                  <a:moveTo>
                    <a:pt x="0" y="0"/>
                  </a:moveTo>
                  <a:lnTo>
                    <a:pt x="0" y="4741"/>
                  </a:lnTo>
                  <a:lnTo>
                    <a:pt x="2646" y="9714"/>
                  </a:lnTo>
                  <a:lnTo>
                    <a:pt x="13302" y="26864"/>
                  </a:lnTo>
                  <a:lnTo>
                    <a:pt x="24721" y="65663"/>
                  </a:lnTo>
                  <a:lnTo>
                    <a:pt x="34074" y="90534"/>
                  </a:lnTo>
                  <a:lnTo>
                    <a:pt x="35717" y="124959"/>
                  </a:lnTo>
                  <a:lnTo>
                    <a:pt x="30978" y="120259"/>
                  </a:lnTo>
                  <a:lnTo>
                    <a:pt x="28651" y="112649"/>
                  </a:lnTo>
                  <a:lnTo>
                    <a:pt x="26861" y="68327"/>
                  </a:lnTo>
                  <a:lnTo>
                    <a:pt x="27803" y="50562"/>
                  </a:lnTo>
                  <a:lnTo>
                    <a:pt x="33924" y="33723"/>
                  </a:lnTo>
                  <a:lnTo>
                    <a:pt x="53647" y="9162"/>
                  </a:lnTo>
                  <a:lnTo>
                    <a:pt x="56601" y="6108"/>
                  </a:lnTo>
                  <a:lnTo>
                    <a:pt x="65174" y="2715"/>
                  </a:lnTo>
                  <a:lnTo>
                    <a:pt x="104335" y="159"/>
                  </a:lnTo>
                  <a:lnTo>
                    <a:pt x="113509" y="2717"/>
                  </a:lnTo>
                  <a:lnTo>
                    <a:pt x="126898" y="12381"/>
                  </a:lnTo>
                  <a:lnTo>
                    <a:pt x="140787" y="27812"/>
                  </a:lnTo>
                  <a:lnTo>
                    <a:pt x="163588" y="68521"/>
                  </a:lnTo>
                  <a:lnTo>
                    <a:pt x="176494" y="107711"/>
                  </a:lnTo>
                  <a:lnTo>
                    <a:pt x="178653" y="118317"/>
                  </a:lnTo>
                  <a:lnTo>
                    <a:pt x="185446" y="129866"/>
                  </a:lnTo>
                  <a:lnTo>
                    <a:pt x="190900" y="136432"/>
                  </a:lnTo>
                  <a:lnTo>
                    <a:pt x="196631" y="140012"/>
                  </a:lnTo>
                  <a:lnTo>
                    <a:pt x="208394" y="142309"/>
                  </a:lnTo>
                  <a:lnTo>
                    <a:pt x="222040" y="137967"/>
                  </a:lnTo>
                  <a:lnTo>
                    <a:pt x="237299" y="127611"/>
                  </a:lnTo>
                  <a:lnTo>
                    <a:pt x="246810" y="117957"/>
                  </a:lnTo>
                  <a:lnTo>
                    <a:pt x="261905" y="91736"/>
                  </a:lnTo>
                  <a:lnTo>
                    <a:pt x="262908" y="86954"/>
                  </a:lnTo>
                  <a:lnTo>
                    <a:pt x="262584" y="82774"/>
                  </a:lnTo>
                  <a:lnTo>
                    <a:pt x="260034" y="69505"/>
                  </a:lnTo>
                  <a:lnTo>
                    <a:pt x="258446" y="59665"/>
                  </a:lnTo>
                  <a:lnTo>
                    <a:pt x="240897" y="28833"/>
                  </a:lnTo>
                  <a:lnTo>
                    <a:pt x="237988" y="25176"/>
                  </a:lnTo>
                  <a:lnTo>
                    <a:pt x="229465" y="21111"/>
                  </a:lnTo>
                  <a:lnTo>
                    <a:pt x="189763" y="17916"/>
                  </a:lnTo>
                  <a:lnTo>
                    <a:pt x="178594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591"/>
            <p:cNvSpPr/>
            <p:nvPr/>
          </p:nvSpPr>
          <p:spPr>
            <a:xfrm>
              <a:off x="1830586" y="3420438"/>
              <a:ext cx="168607" cy="141144"/>
            </a:xfrm>
            <a:custGeom>
              <a:avLst/>
              <a:gdLst/>
              <a:ahLst/>
              <a:cxnLst/>
              <a:rect l="0" t="0" r="0" b="0"/>
              <a:pathLst>
                <a:path w="168607" h="141144">
                  <a:moveTo>
                    <a:pt x="0" y="8562"/>
                  </a:moveTo>
                  <a:lnTo>
                    <a:pt x="4740" y="3822"/>
                  </a:lnTo>
                  <a:lnTo>
                    <a:pt x="9714" y="1494"/>
                  </a:lnTo>
                  <a:lnTo>
                    <a:pt x="25731" y="0"/>
                  </a:lnTo>
                  <a:lnTo>
                    <a:pt x="63544" y="9394"/>
                  </a:lnTo>
                  <a:lnTo>
                    <a:pt x="106301" y="24546"/>
                  </a:lnTo>
                  <a:lnTo>
                    <a:pt x="145515" y="56545"/>
                  </a:lnTo>
                  <a:lnTo>
                    <a:pt x="161627" y="74153"/>
                  </a:lnTo>
                  <a:lnTo>
                    <a:pt x="167283" y="90945"/>
                  </a:lnTo>
                  <a:lnTo>
                    <a:pt x="168606" y="99086"/>
                  </a:lnTo>
                  <a:lnTo>
                    <a:pt x="164610" y="113987"/>
                  </a:lnTo>
                  <a:lnTo>
                    <a:pt x="157142" y="126230"/>
                  </a:lnTo>
                  <a:lnTo>
                    <a:pt x="143905" y="136141"/>
                  </a:lnTo>
                  <a:lnTo>
                    <a:pt x="127415" y="140621"/>
                  </a:lnTo>
                  <a:lnTo>
                    <a:pt x="97929" y="141143"/>
                  </a:lnTo>
                  <a:lnTo>
                    <a:pt x="61751" y="133380"/>
                  </a:lnTo>
                  <a:lnTo>
                    <a:pt x="59027" y="131462"/>
                  </a:lnTo>
                  <a:lnTo>
                    <a:pt x="53578" y="12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592"/>
            <p:cNvSpPr/>
            <p:nvPr/>
          </p:nvSpPr>
          <p:spPr>
            <a:xfrm>
              <a:off x="1852635" y="3437930"/>
              <a:ext cx="58319" cy="250032"/>
            </a:xfrm>
            <a:custGeom>
              <a:avLst/>
              <a:gdLst/>
              <a:ahLst/>
              <a:cxnLst/>
              <a:rect l="0" t="0" r="0" b="0"/>
              <a:pathLst>
                <a:path w="58319" h="250032">
                  <a:moveTo>
                    <a:pt x="4740" y="0"/>
                  </a:moveTo>
                  <a:lnTo>
                    <a:pt x="0" y="4740"/>
                  </a:lnTo>
                  <a:lnTo>
                    <a:pt x="318" y="15005"/>
                  </a:lnTo>
                  <a:lnTo>
                    <a:pt x="4481" y="56416"/>
                  </a:lnTo>
                  <a:lnTo>
                    <a:pt x="5681" y="95994"/>
                  </a:lnTo>
                  <a:lnTo>
                    <a:pt x="11798" y="136150"/>
                  </a:lnTo>
                  <a:lnTo>
                    <a:pt x="18040" y="177265"/>
                  </a:lnTo>
                  <a:lnTo>
                    <a:pt x="34628" y="219626"/>
                  </a:lnTo>
                  <a:lnTo>
                    <a:pt x="46759" y="240233"/>
                  </a:lnTo>
                  <a:lnTo>
                    <a:pt x="47635" y="243499"/>
                  </a:lnTo>
                  <a:lnTo>
                    <a:pt x="49212" y="245676"/>
                  </a:lnTo>
                  <a:lnTo>
                    <a:pt x="51255" y="247128"/>
                  </a:lnTo>
                  <a:lnTo>
                    <a:pt x="58318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SMARTInkShape-593"/>
          <p:cNvSpPr/>
          <p:nvPr/>
        </p:nvSpPr>
        <p:spPr>
          <a:xfrm>
            <a:off x="3545195" y="3252489"/>
            <a:ext cx="973228" cy="251515"/>
          </a:xfrm>
          <a:custGeom>
            <a:avLst/>
            <a:gdLst/>
            <a:ahLst/>
            <a:cxnLst/>
            <a:rect l="0" t="0" r="0" b="0"/>
            <a:pathLst>
              <a:path w="973228" h="251515">
                <a:moveTo>
                  <a:pt x="8821" y="105074"/>
                </a:moveTo>
                <a:lnTo>
                  <a:pt x="1753" y="121855"/>
                </a:lnTo>
                <a:lnTo>
                  <a:pt x="0" y="156135"/>
                </a:lnTo>
                <a:lnTo>
                  <a:pt x="8577" y="199983"/>
                </a:lnTo>
                <a:lnTo>
                  <a:pt x="8712" y="206125"/>
                </a:lnTo>
                <a:lnTo>
                  <a:pt x="9741" y="208160"/>
                </a:lnTo>
                <a:lnTo>
                  <a:pt x="11419" y="209517"/>
                </a:lnTo>
                <a:lnTo>
                  <a:pt x="17380" y="212071"/>
                </a:lnTo>
                <a:lnTo>
                  <a:pt x="17741" y="174065"/>
                </a:lnTo>
                <a:lnTo>
                  <a:pt x="30178" y="130406"/>
                </a:lnTo>
                <a:lnTo>
                  <a:pt x="36521" y="103977"/>
                </a:lnTo>
                <a:lnTo>
                  <a:pt x="55586" y="84877"/>
                </a:lnTo>
                <a:lnTo>
                  <a:pt x="62017" y="81214"/>
                </a:lnTo>
                <a:lnTo>
                  <a:pt x="65120" y="80238"/>
                </a:lnTo>
                <a:lnTo>
                  <a:pt x="73861" y="81799"/>
                </a:lnTo>
                <a:lnTo>
                  <a:pt x="87292" y="88255"/>
                </a:lnTo>
                <a:lnTo>
                  <a:pt x="114653" y="112851"/>
                </a:lnTo>
                <a:lnTo>
                  <a:pt x="126609" y="134167"/>
                </a:lnTo>
                <a:lnTo>
                  <a:pt x="137942" y="173214"/>
                </a:lnTo>
                <a:lnTo>
                  <a:pt x="149198" y="203258"/>
                </a:lnTo>
                <a:lnTo>
                  <a:pt x="151683" y="229888"/>
                </a:lnTo>
                <a:lnTo>
                  <a:pt x="152685" y="215792"/>
                </a:lnTo>
                <a:lnTo>
                  <a:pt x="169787" y="173726"/>
                </a:lnTo>
                <a:lnTo>
                  <a:pt x="190605" y="132488"/>
                </a:lnTo>
                <a:lnTo>
                  <a:pt x="202471" y="113086"/>
                </a:lnTo>
                <a:lnTo>
                  <a:pt x="217121" y="101605"/>
                </a:lnTo>
                <a:lnTo>
                  <a:pt x="228187" y="97762"/>
                </a:lnTo>
                <a:lnTo>
                  <a:pt x="234640" y="96863"/>
                </a:lnTo>
                <a:lnTo>
                  <a:pt x="240815" y="99110"/>
                </a:lnTo>
                <a:lnTo>
                  <a:pt x="252863" y="108636"/>
                </a:lnTo>
                <a:lnTo>
                  <a:pt x="270755" y="138390"/>
                </a:lnTo>
                <a:lnTo>
                  <a:pt x="280929" y="176533"/>
                </a:lnTo>
                <a:lnTo>
                  <a:pt x="309691" y="213398"/>
                </a:lnTo>
                <a:lnTo>
                  <a:pt x="336666" y="224878"/>
                </a:lnTo>
                <a:lnTo>
                  <a:pt x="348337" y="225127"/>
                </a:lnTo>
                <a:lnTo>
                  <a:pt x="389831" y="208963"/>
                </a:lnTo>
                <a:lnTo>
                  <a:pt x="407683" y="195497"/>
                </a:lnTo>
                <a:lnTo>
                  <a:pt x="420800" y="178940"/>
                </a:lnTo>
                <a:lnTo>
                  <a:pt x="430970" y="156725"/>
                </a:lnTo>
                <a:lnTo>
                  <a:pt x="436593" y="116395"/>
                </a:lnTo>
                <a:lnTo>
                  <a:pt x="436877" y="109645"/>
                </a:lnTo>
                <a:lnTo>
                  <a:pt x="435082" y="104152"/>
                </a:lnTo>
                <a:lnTo>
                  <a:pt x="427796" y="95404"/>
                </a:lnTo>
                <a:lnTo>
                  <a:pt x="420589" y="90854"/>
                </a:lnTo>
                <a:lnTo>
                  <a:pt x="410953" y="88292"/>
                </a:lnTo>
                <a:lnTo>
                  <a:pt x="407878" y="87933"/>
                </a:lnTo>
                <a:lnTo>
                  <a:pt x="394068" y="92168"/>
                </a:lnTo>
                <a:lnTo>
                  <a:pt x="382150" y="99706"/>
                </a:lnTo>
                <a:lnTo>
                  <a:pt x="372334" y="112964"/>
                </a:lnTo>
                <a:lnTo>
                  <a:pt x="361121" y="141359"/>
                </a:lnTo>
                <a:lnTo>
                  <a:pt x="358875" y="154604"/>
                </a:lnTo>
                <a:lnTo>
                  <a:pt x="360523" y="167105"/>
                </a:lnTo>
                <a:lnTo>
                  <a:pt x="367270" y="196292"/>
                </a:lnTo>
                <a:lnTo>
                  <a:pt x="386031" y="214675"/>
                </a:lnTo>
                <a:lnTo>
                  <a:pt x="395082" y="218277"/>
                </a:lnTo>
                <a:lnTo>
                  <a:pt x="417061" y="220590"/>
                </a:lnTo>
                <a:lnTo>
                  <a:pt x="428717" y="215615"/>
                </a:lnTo>
                <a:lnTo>
                  <a:pt x="457316" y="196800"/>
                </a:lnTo>
                <a:lnTo>
                  <a:pt x="475622" y="170094"/>
                </a:lnTo>
                <a:lnTo>
                  <a:pt x="480176" y="152561"/>
                </a:lnTo>
                <a:lnTo>
                  <a:pt x="481526" y="139539"/>
                </a:lnTo>
                <a:lnTo>
                  <a:pt x="479196" y="132628"/>
                </a:lnTo>
                <a:lnTo>
                  <a:pt x="473517" y="123500"/>
                </a:lnTo>
                <a:lnTo>
                  <a:pt x="468529" y="127841"/>
                </a:lnTo>
                <a:lnTo>
                  <a:pt x="466143" y="135367"/>
                </a:lnTo>
                <a:lnTo>
                  <a:pt x="465507" y="140152"/>
                </a:lnTo>
                <a:lnTo>
                  <a:pt x="476775" y="178480"/>
                </a:lnTo>
                <a:lnTo>
                  <a:pt x="501745" y="217833"/>
                </a:lnTo>
                <a:lnTo>
                  <a:pt x="513648" y="227288"/>
                </a:lnTo>
                <a:lnTo>
                  <a:pt x="555812" y="247703"/>
                </a:lnTo>
                <a:lnTo>
                  <a:pt x="563981" y="250761"/>
                </a:lnTo>
                <a:lnTo>
                  <a:pt x="580997" y="251514"/>
                </a:lnTo>
                <a:lnTo>
                  <a:pt x="618921" y="241289"/>
                </a:lnTo>
                <a:lnTo>
                  <a:pt x="635180" y="235728"/>
                </a:lnTo>
                <a:lnTo>
                  <a:pt x="649682" y="224658"/>
                </a:lnTo>
                <a:lnTo>
                  <a:pt x="679266" y="191855"/>
                </a:lnTo>
                <a:lnTo>
                  <a:pt x="691136" y="156949"/>
                </a:lnTo>
                <a:lnTo>
                  <a:pt x="691418" y="142681"/>
                </a:lnTo>
                <a:lnTo>
                  <a:pt x="683515" y="117353"/>
                </a:lnTo>
                <a:lnTo>
                  <a:pt x="675464" y="107885"/>
                </a:lnTo>
                <a:lnTo>
                  <a:pt x="665270" y="101362"/>
                </a:lnTo>
                <a:lnTo>
                  <a:pt x="642558" y="97175"/>
                </a:lnTo>
                <a:lnTo>
                  <a:pt x="618962" y="96348"/>
                </a:lnTo>
                <a:lnTo>
                  <a:pt x="604440" y="104172"/>
                </a:lnTo>
                <a:lnTo>
                  <a:pt x="584821" y="122666"/>
                </a:lnTo>
                <a:lnTo>
                  <a:pt x="569303" y="146693"/>
                </a:lnTo>
                <a:lnTo>
                  <a:pt x="564488" y="164589"/>
                </a:lnTo>
                <a:lnTo>
                  <a:pt x="566008" y="173858"/>
                </a:lnTo>
                <a:lnTo>
                  <a:pt x="575068" y="192634"/>
                </a:lnTo>
                <a:lnTo>
                  <a:pt x="578803" y="196189"/>
                </a:lnTo>
                <a:lnTo>
                  <a:pt x="588245" y="200140"/>
                </a:lnTo>
                <a:lnTo>
                  <a:pt x="614477" y="203023"/>
                </a:lnTo>
                <a:lnTo>
                  <a:pt x="631341" y="198477"/>
                </a:lnTo>
                <a:lnTo>
                  <a:pt x="660743" y="175484"/>
                </a:lnTo>
                <a:lnTo>
                  <a:pt x="671626" y="163156"/>
                </a:lnTo>
                <a:lnTo>
                  <a:pt x="689934" y="122350"/>
                </a:lnTo>
                <a:lnTo>
                  <a:pt x="701265" y="80962"/>
                </a:lnTo>
                <a:lnTo>
                  <a:pt x="704532" y="43094"/>
                </a:lnTo>
                <a:lnTo>
                  <a:pt x="703987" y="26926"/>
                </a:lnTo>
                <a:lnTo>
                  <a:pt x="697601" y="4946"/>
                </a:lnTo>
                <a:lnTo>
                  <a:pt x="696210" y="2603"/>
                </a:lnTo>
                <a:lnTo>
                  <a:pt x="694291" y="1041"/>
                </a:lnTo>
                <a:lnTo>
                  <a:pt x="692020" y="0"/>
                </a:lnTo>
                <a:lnTo>
                  <a:pt x="690505" y="298"/>
                </a:lnTo>
                <a:lnTo>
                  <a:pt x="689496" y="1489"/>
                </a:lnTo>
                <a:lnTo>
                  <a:pt x="688374" y="5458"/>
                </a:lnTo>
                <a:lnTo>
                  <a:pt x="687595" y="23702"/>
                </a:lnTo>
                <a:lnTo>
                  <a:pt x="693637" y="59198"/>
                </a:lnTo>
                <a:lnTo>
                  <a:pt x="698505" y="95901"/>
                </a:lnTo>
                <a:lnTo>
                  <a:pt x="708728" y="131815"/>
                </a:lnTo>
                <a:lnTo>
                  <a:pt x="716182" y="173859"/>
                </a:lnTo>
                <a:lnTo>
                  <a:pt x="730393" y="211072"/>
                </a:lnTo>
                <a:lnTo>
                  <a:pt x="751753" y="232129"/>
                </a:lnTo>
                <a:lnTo>
                  <a:pt x="761023" y="235957"/>
                </a:lnTo>
                <a:lnTo>
                  <a:pt x="783144" y="238414"/>
                </a:lnTo>
                <a:lnTo>
                  <a:pt x="800709" y="234099"/>
                </a:lnTo>
                <a:lnTo>
                  <a:pt x="818482" y="226537"/>
                </a:lnTo>
                <a:lnTo>
                  <a:pt x="827722" y="215612"/>
                </a:lnTo>
                <a:lnTo>
                  <a:pt x="855048" y="174162"/>
                </a:lnTo>
                <a:lnTo>
                  <a:pt x="870756" y="132545"/>
                </a:lnTo>
                <a:lnTo>
                  <a:pt x="874441" y="104343"/>
                </a:lnTo>
                <a:lnTo>
                  <a:pt x="870094" y="89092"/>
                </a:lnTo>
                <a:lnTo>
                  <a:pt x="862522" y="76746"/>
                </a:lnTo>
                <a:lnTo>
                  <a:pt x="860728" y="75275"/>
                </a:lnTo>
                <a:lnTo>
                  <a:pt x="859533" y="75285"/>
                </a:lnTo>
                <a:lnTo>
                  <a:pt x="858735" y="76285"/>
                </a:lnTo>
                <a:lnTo>
                  <a:pt x="857182" y="117266"/>
                </a:lnTo>
                <a:lnTo>
                  <a:pt x="864833" y="160179"/>
                </a:lnTo>
                <a:lnTo>
                  <a:pt x="879925" y="190634"/>
                </a:lnTo>
                <a:lnTo>
                  <a:pt x="898508" y="215312"/>
                </a:lnTo>
                <a:lnTo>
                  <a:pt x="910584" y="223521"/>
                </a:lnTo>
                <a:lnTo>
                  <a:pt x="947642" y="237393"/>
                </a:lnTo>
                <a:lnTo>
                  <a:pt x="973227" y="23901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4" name="SMARTInkShape-Group103"/>
          <p:cNvGrpSpPr/>
          <p:nvPr/>
        </p:nvGrpSpPr>
        <p:grpSpPr>
          <a:xfrm>
            <a:off x="4750594" y="3170039"/>
            <a:ext cx="732235" cy="303610"/>
            <a:chOff x="4750594" y="3170039"/>
            <a:chExt cx="732235" cy="303610"/>
          </a:xfrm>
        </p:grpSpPr>
        <p:sp>
          <p:nvSpPr>
            <p:cNvPr id="171" name="SMARTInkShape-594"/>
            <p:cNvSpPr/>
            <p:nvPr/>
          </p:nvSpPr>
          <p:spPr>
            <a:xfrm>
              <a:off x="5259587" y="3288085"/>
              <a:ext cx="223242" cy="130183"/>
            </a:xfrm>
            <a:custGeom>
              <a:avLst/>
              <a:gdLst/>
              <a:ahLst/>
              <a:cxnLst/>
              <a:rect l="0" t="0" r="0" b="0"/>
              <a:pathLst>
                <a:path w="223242" h="130183">
                  <a:moveTo>
                    <a:pt x="8929" y="42688"/>
                  </a:moveTo>
                  <a:lnTo>
                    <a:pt x="8929" y="47429"/>
                  </a:lnTo>
                  <a:lnTo>
                    <a:pt x="551" y="73502"/>
                  </a:lnTo>
                  <a:lnTo>
                    <a:pt x="9" y="116650"/>
                  </a:lnTo>
                  <a:lnTo>
                    <a:pt x="0" y="130182"/>
                  </a:lnTo>
                  <a:lnTo>
                    <a:pt x="0" y="126710"/>
                  </a:lnTo>
                  <a:lnTo>
                    <a:pt x="2645" y="122034"/>
                  </a:lnTo>
                  <a:lnTo>
                    <a:pt x="6136" y="116648"/>
                  </a:lnTo>
                  <a:lnTo>
                    <a:pt x="21249" y="76103"/>
                  </a:lnTo>
                  <a:lnTo>
                    <a:pt x="33126" y="36101"/>
                  </a:lnTo>
                  <a:lnTo>
                    <a:pt x="35558" y="23886"/>
                  </a:lnTo>
                  <a:lnTo>
                    <a:pt x="42506" y="11431"/>
                  </a:lnTo>
                  <a:lnTo>
                    <a:pt x="47995" y="4653"/>
                  </a:lnTo>
                  <a:lnTo>
                    <a:pt x="53741" y="979"/>
                  </a:lnTo>
                  <a:lnTo>
                    <a:pt x="56664" y="0"/>
                  </a:lnTo>
                  <a:lnTo>
                    <a:pt x="59603" y="338"/>
                  </a:lnTo>
                  <a:lnTo>
                    <a:pt x="65516" y="3361"/>
                  </a:lnTo>
                  <a:lnTo>
                    <a:pt x="83346" y="19082"/>
                  </a:lnTo>
                  <a:lnTo>
                    <a:pt x="92274" y="32607"/>
                  </a:lnTo>
                  <a:lnTo>
                    <a:pt x="104014" y="72561"/>
                  </a:lnTo>
                  <a:lnTo>
                    <a:pt x="107217" y="89353"/>
                  </a:lnTo>
                  <a:lnTo>
                    <a:pt x="114721" y="107654"/>
                  </a:lnTo>
                  <a:lnTo>
                    <a:pt x="116049" y="122520"/>
                  </a:lnTo>
                  <a:lnTo>
                    <a:pt x="116074" y="118157"/>
                  </a:lnTo>
                  <a:lnTo>
                    <a:pt x="127109" y="75454"/>
                  </a:lnTo>
                  <a:lnTo>
                    <a:pt x="135990" y="36929"/>
                  </a:lnTo>
                  <a:lnTo>
                    <a:pt x="149096" y="19293"/>
                  </a:lnTo>
                  <a:lnTo>
                    <a:pt x="159005" y="8789"/>
                  </a:lnTo>
                  <a:lnTo>
                    <a:pt x="160574" y="9175"/>
                  </a:lnTo>
                  <a:lnTo>
                    <a:pt x="173010" y="19558"/>
                  </a:lnTo>
                  <a:lnTo>
                    <a:pt x="196467" y="60807"/>
                  </a:lnTo>
                  <a:lnTo>
                    <a:pt x="211667" y="89221"/>
                  </a:lnTo>
                  <a:lnTo>
                    <a:pt x="214129" y="99088"/>
                  </a:lnTo>
                  <a:lnTo>
                    <a:pt x="221147" y="113507"/>
                  </a:lnTo>
                  <a:lnTo>
                    <a:pt x="223241" y="123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595"/>
            <p:cNvSpPr/>
            <p:nvPr/>
          </p:nvSpPr>
          <p:spPr>
            <a:xfrm>
              <a:off x="4750594" y="3300120"/>
              <a:ext cx="419415" cy="137652"/>
            </a:xfrm>
            <a:custGeom>
              <a:avLst/>
              <a:gdLst/>
              <a:ahLst/>
              <a:cxnLst/>
              <a:rect l="0" t="0" r="0" b="0"/>
              <a:pathLst>
                <a:path w="419415" h="137652">
                  <a:moveTo>
                    <a:pt x="0" y="75302"/>
                  </a:moveTo>
                  <a:lnTo>
                    <a:pt x="0" y="67613"/>
                  </a:lnTo>
                  <a:lnTo>
                    <a:pt x="9481" y="62000"/>
                  </a:lnTo>
                  <a:lnTo>
                    <a:pt x="48824" y="50580"/>
                  </a:lnTo>
                  <a:lnTo>
                    <a:pt x="89846" y="36487"/>
                  </a:lnTo>
                  <a:lnTo>
                    <a:pt x="134017" y="21708"/>
                  </a:lnTo>
                  <a:lnTo>
                    <a:pt x="175170" y="10931"/>
                  </a:lnTo>
                  <a:lnTo>
                    <a:pt x="183025" y="7005"/>
                  </a:lnTo>
                  <a:lnTo>
                    <a:pt x="189824" y="5260"/>
                  </a:lnTo>
                  <a:lnTo>
                    <a:pt x="192033" y="5787"/>
                  </a:lnTo>
                  <a:lnTo>
                    <a:pt x="193507" y="7131"/>
                  </a:lnTo>
                  <a:lnTo>
                    <a:pt x="195143" y="11269"/>
                  </a:lnTo>
                  <a:lnTo>
                    <a:pt x="196443" y="52094"/>
                  </a:lnTo>
                  <a:lnTo>
                    <a:pt x="197444" y="87261"/>
                  </a:lnTo>
                  <a:lnTo>
                    <a:pt x="205547" y="115803"/>
                  </a:lnTo>
                  <a:lnTo>
                    <a:pt x="212287" y="128649"/>
                  </a:lnTo>
                  <a:lnTo>
                    <a:pt x="212962" y="131702"/>
                  </a:lnTo>
                  <a:lnTo>
                    <a:pt x="214404" y="133738"/>
                  </a:lnTo>
                  <a:lnTo>
                    <a:pt x="216358" y="135095"/>
                  </a:lnTo>
                  <a:lnTo>
                    <a:pt x="222839" y="137651"/>
                  </a:lnTo>
                  <a:lnTo>
                    <a:pt x="223123" y="133022"/>
                  </a:lnTo>
                  <a:lnTo>
                    <a:pt x="225835" y="128075"/>
                  </a:lnTo>
                  <a:lnTo>
                    <a:pt x="227947" y="125367"/>
                  </a:lnTo>
                  <a:lnTo>
                    <a:pt x="230294" y="117066"/>
                  </a:lnTo>
                  <a:lnTo>
                    <a:pt x="234261" y="101236"/>
                  </a:lnTo>
                  <a:lnTo>
                    <a:pt x="247568" y="66297"/>
                  </a:lnTo>
                  <a:lnTo>
                    <a:pt x="251947" y="48490"/>
                  </a:lnTo>
                  <a:lnTo>
                    <a:pt x="259529" y="33292"/>
                  </a:lnTo>
                  <a:lnTo>
                    <a:pt x="270979" y="19268"/>
                  </a:lnTo>
                  <a:lnTo>
                    <a:pt x="276870" y="15671"/>
                  </a:lnTo>
                  <a:lnTo>
                    <a:pt x="288736" y="13363"/>
                  </a:lnTo>
                  <a:lnTo>
                    <a:pt x="294684" y="15693"/>
                  </a:lnTo>
                  <a:lnTo>
                    <a:pt x="315516" y="33799"/>
                  </a:lnTo>
                  <a:lnTo>
                    <a:pt x="324445" y="47350"/>
                  </a:lnTo>
                  <a:lnTo>
                    <a:pt x="337234" y="90586"/>
                  </a:lnTo>
                  <a:lnTo>
                    <a:pt x="341353" y="103974"/>
                  </a:lnTo>
                  <a:lnTo>
                    <a:pt x="348858" y="117862"/>
                  </a:lnTo>
                  <a:lnTo>
                    <a:pt x="360282" y="131444"/>
                  </a:lnTo>
                  <a:lnTo>
                    <a:pt x="366170" y="134981"/>
                  </a:lnTo>
                  <a:lnTo>
                    <a:pt x="378034" y="137251"/>
                  </a:lnTo>
                  <a:lnTo>
                    <a:pt x="383981" y="134915"/>
                  </a:lnTo>
                  <a:lnTo>
                    <a:pt x="412501" y="109116"/>
                  </a:lnTo>
                  <a:lnTo>
                    <a:pt x="416498" y="97276"/>
                  </a:lnTo>
                  <a:lnTo>
                    <a:pt x="419414" y="57804"/>
                  </a:lnTo>
                  <a:lnTo>
                    <a:pt x="418578" y="45697"/>
                  </a:lnTo>
                  <a:lnTo>
                    <a:pt x="414899" y="33701"/>
                  </a:lnTo>
                  <a:lnTo>
                    <a:pt x="407311" y="24401"/>
                  </a:lnTo>
                  <a:lnTo>
                    <a:pt x="381320" y="1044"/>
                  </a:lnTo>
                  <a:lnTo>
                    <a:pt x="378236" y="0"/>
                  </a:lnTo>
                  <a:lnTo>
                    <a:pt x="375189" y="296"/>
                  </a:lnTo>
                  <a:lnTo>
                    <a:pt x="366159" y="2807"/>
                  </a:lnTo>
                  <a:lnTo>
                    <a:pt x="363168" y="3159"/>
                  </a:lnTo>
                  <a:lnTo>
                    <a:pt x="357200" y="6197"/>
                  </a:lnTo>
                  <a:lnTo>
                    <a:pt x="354219" y="8396"/>
                  </a:lnTo>
                  <a:lnTo>
                    <a:pt x="350907" y="13485"/>
                  </a:lnTo>
                  <a:lnTo>
                    <a:pt x="348443" y="19055"/>
                  </a:lnTo>
                  <a:lnTo>
                    <a:pt x="339328" y="30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596"/>
            <p:cNvSpPr/>
            <p:nvPr/>
          </p:nvSpPr>
          <p:spPr>
            <a:xfrm>
              <a:off x="4804664" y="3170039"/>
              <a:ext cx="70946" cy="303610"/>
            </a:xfrm>
            <a:custGeom>
              <a:avLst/>
              <a:gdLst/>
              <a:ahLst/>
              <a:cxnLst/>
              <a:rect l="0" t="0" r="0" b="0"/>
              <a:pathLst>
                <a:path w="70946" h="303610">
                  <a:moveTo>
                    <a:pt x="44156" y="0"/>
                  </a:moveTo>
                  <a:lnTo>
                    <a:pt x="19344" y="0"/>
                  </a:lnTo>
                  <a:lnTo>
                    <a:pt x="7914" y="9714"/>
                  </a:lnTo>
                  <a:lnTo>
                    <a:pt x="5112" y="12429"/>
                  </a:lnTo>
                  <a:lnTo>
                    <a:pt x="1998" y="23383"/>
                  </a:lnTo>
                  <a:lnTo>
                    <a:pt x="0" y="49929"/>
                  </a:lnTo>
                  <a:lnTo>
                    <a:pt x="6641" y="92638"/>
                  </a:lnTo>
                  <a:lnTo>
                    <a:pt x="12823" y="132842"/>
                  </a:lnTo>
                  <a:lnTo>
                    <a:pt x="24591" y="176575"/>
                  </a:lnTo>
                  <a:lnTo>
                    <a:pt x="42349" y="218140"/>
                  </a:lnTo>
                  <a:lnTo>
                    <a:pt x="57809" y="258473"/>
                  </a:lnTo>
                  <a:lnTo>
                    <a:pt x="70945" y="303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SMARTInkShape-Group104"/>
          <p:cNvGrpSpPr/>
          <p:nvPr/>
        </p:nvGrpSpPr>
        <p:grpSpPr>
          <a:xfrm>
            <a:off x="5786989" y="3161109"/>
            <a:ext cx="1436971" cy="339330"/>
            <a:chOff x="5786989" y="3161109"/>
            <a:chExt cx="1436971" cy="339330"/>
          </a:xfrm>
        </p:grpSpPr>
        <p:sp>
          <p:nvSpPr>
            <p:cNvPr id="175" name="SMARTInkShape-597"/>
            <p:cNvSpPr/>
            <p:nvPr/>
          </p:nvSpPr>
          <p:spPr>
            <a:xfrm>
              <a:off x="6991945" y="3234465"/>
              <a:ext cx="232015" cy="140958"/>
            </a:xfrm>
            <a:custGeom>
              <a:avLst/>
              <a:gdLst/>
              <a:ahLst/>
              <a:cxnLst/>
              <a:rect l="0" t="0" r="0" b="0"/>
              <a:pathLst>
                <a:path w="232015" h="140958">
                  <a:moveTo>
                    <a:pt x="0" y="24871"/>
                  </a:moveTo>
                  <a:lnTo>
                    <a:pt x="0" y="38173"/>
                  </a:lnTo>
                  <a:lnTo>
                    <a:pt x="8103" y="72926"/>
                  </a:lnTo>
                  <a:lnTo>
                    <a:pt x="8920" y="116994"/>
                  </a:lnTo>
                  <a:lnTo>
                    <a:pt x="8928" y="122562"/>
                  </a:lnTo>
                  <a:lnTo>
                    <a:pt x="9922" y="92043"/>
                  </a:lnTo>
                  <a:lnTo>
                    <a:pt x="19954" y="51585"/>
                  </a:lnTo>
                  <a:lnTo>
                    <a:pt x="37636" y="7793"/>
                  </a:lnTo>
                  <a:lnTo>
                    <a:pt x="39973" y="4556"/>
                  </a:lnTo>
                  <a:lnTo>
                    <a:pt x="45217" y="959"/>
                  </a:lnTo>
                  <a:lnTo>
                    <a:pt x="48004" y="0"/>
                  </a:lnTo>
                  <a:lnTo>
                    <a:pt x="50855" y="353"/>
                  </a:lnTo>
                  <a:lnTo>
                    <a:pt x="56667" y="3390"/>
                  </a:lnTo>
                  <a:lnTo>
                    <a:pt x="65518" y="10679"/>
                  </a:lnTo>
                  <a:lnTo>
                    <a:pt x="68807" y="16249"/>
                  </a:lnTo>
                  <a:lnTo>
                    <a:pt x="86566" y="55989"/>
                  </a:lnTo>
                  <a:lnTo>
                    <a:pt x="95629" y="85588"/>
                  </a:lnTo>
                  <a:lnTo>
                    <a:pt x="98065" y="97497"/>
                  </a:lnTo>
                  <a:lnTo>
                    <a:pt x="105067" y="115872"/>
                  </a:lnTo>
                  <a:lnTo>
                    <a:pt x="107121" y="139435"/>
                  </a:lnTo>
                  <a:lnTo>
                    <a:pt x="108149" y="109886"/>
                  </a:lnTo>
                  <a:lnTo>
                    <a:pt x="122387" y="68229"/>
                  </a:lnTo>
                  <a:lnTo>
                    <a:pt x="134014" y="38838"/>
                  </a:lnTo>
                  <a:lnTo>
                    <a:pt x="148838" y="14436"/>
                  </a:lnTo>
                  <a:lnTo>
                    <a:pt x="154785" y="10311"/>
                  </a:lnTo>
                  <a:lnTo>
                    <a:pt x="176732" y="7446"/>
                  </a:lnTo>
                  <a:lnTo>
                    <a:pt x="194874" y="7098"/>
                  </a:lnTo>
                  <a:lnTo>
                    <a:pt x="203358" y="9696"/>
                  </a:lnTo>
                  <a:lnTo>
                    <a:pt x="207009" y="11778"/>
                  </a:lnTo>
                  <a:lnTo>
                    <a:pt x="216889" y="24188"/>
                  </a:lnTo>
                  <a:lnTo>
                    <a:pt x="228124" y="52297"/>
                  </a:lnTo>
                  <a:lnTo>
                    <a:pt x="231817" y="95295"/>
                  </a:lnTo>
                  <a:lnTo>
                    <a:pt x="232014" y="105118"/>
                  </a:lnTo>
                  <a:lnTo>
                    <a:pt x="229456" y="112792"/>
                  </a:lnTo>
                  <a:lnTo>
                    <a:pt x="226004" y="119509"/>
                  </a:lnTo>
                  <a:lnTo>
                    <a:pt x="223243" y="140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598"/>
            <p:cNvSpPr/>
            <p:nvPr/>
          </p:nvSpPr>
          <p:spPr>
            <a:xfrm>
              <a:off x="6790348" y="3214688"/>
              <a:ext cx="103139" cy="140979"/>
            </a:xfrm>
            <a:custGeom>
              <a:avLst/>
              <a:gdLst/>
              <a:ahLst/>
              <a:cxnLst/>
              <a:rect l="0" t="0" r="0" b="0"/>
              <a:pathLst>
                <a:path w="103139" h="140979">
                  <a:moveTo>
                    <a:pt x="5144" y="0"/>
                  </a:moveTo>
                  <a:lnTo>
                    <a:pt x="403" y="4740"/>
                  </a:lnTo>
                  <a:lnTo>
                    <a:pt x="0" y="7129"/>
                  </a:lnTo>
                  <a:lnTo>
                    <a:pt x="723" y="9713"/>
                  </a:lnTo>
                  <a:lnTo>
                    <a:pt x="2196" y="12428"/>
                  </a:lnTo>
                  <a:lnTo>
                    <a:pt x="4756" y="36571"/>
                  </a:lnTo>
                  <a:lnTo>
                    <a:pt x="5964" y="48004"/>
                  </a:lnTo>
                  <a:lnTo>
                    <a:pt x="20360" y="88521"/>
                  </a:lnTo>
                  <a:lnTo>
                    <a:pt x="38908" y="118655"/>
                  </a:lnTo>
                  <a:lnTo>
                    <a:pt x="63851" y="138609"/>
                  </a:lnTo>
                  <a:lnTo>
                    <a:pt x="70262" y="140978"/>
                  </a:lnTo>
                  <a:lnTo>
                    <a:pt x="73361" y="140618"/>
                  </a:lnTo>
                  <a:lnTo>
                    <a:pt x="79450" y="137572"/>
                  </a:lnTo>
                  <a:lnTo>
                    <a:pt x="97408" y="121835"/>
                  </a:lnTo>
                  <a:lnTo>
                    <a:pt x="100721" y="113349"/>
                  </a:lnTo>
                  <a:lnTo>
                    <a:pt x="103138" y="73059"/>
                  </a:lnTo>
                  <a:lnTo>
                    <a:pt x="100656" y="51412"/>
                  </a:lnTo>
                  <a:lnTo>
                    <a:pt x="94602" y="9337"/>
                  </a:lnTo>
                  <a:lnTo>
                    <a:pt x="944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599"/>
            <p:cNvSpPr/>
            <p:nvPr/>
          </p:nvSpPr>
          <p:spPr>
            <a:xfrm>
              <a:off x="6652617" y="3206316"/>
              <a:ext cx="89298" cy="141781"/>
            </a:xfrm>
            <a:custGeom>
              <a:avLst/>
              <a:gdLst/>
              <a:ahLst/>
              <a:cxnLst/>
              <a:rect l="0" t="0" r="0" b="0"/>
              <a:pathLst>
                <a:path w="89298" h="141781">
                  <a:moveTo>
                    <a:pt x="0" y="97668"/>
                  </a:moveTo>
                  <a:lnTo>
                    <a:pt x="4741" y="97668"/>
                  </a:lnTo>
                  <a:lnTo>
                    <a:pt x="9714" y="95023"/>
                  </a:lnTo>
                  <a:lnTo>
                    <a:pt x="16250" y="89980"/>
                  </a:lnTo>
                  <a:lnTo>
                    <a:pt x="49120" y="46061"/>
                  </a:lnTo>
                  <a:lnTo>
                    <a:pt x="61006" y="15681"/>
                  </a:lnTo>
                  <a:lnTo>
                    <a:pt x="60514" y="12252"/>
                  </a:lnTo>
                  <a:lnTo>
                    <a:pt x="54688" y="1325"/>
                  </a:lnTo>
                  <a:lnTo>
                    <a:pt x="44426" y="0"/>
                  </a:lnTo>
                  <a:lnTo>
                    <a:pt x="36944" y="2335"/>
                  </a:lnTo>
                  <a:lnTo>
                    <a:pt x="33559" y="4348"/>
                  </a:lnTo>
                  <a:lnTo>
                    <a:pt x="24055" y="16660"/>
                  </a:lnTo>
                  <a:lnTo>
                    <a:pt x="3983" y="56133"/>
                  </a:lnTo>
                  <a:lnTo>
                    <a:pt x="524" y="85780"/>
                  </a:lnTo>
                  <a:lnTo>
                    <a:pt x="4896" y="103627"/>
                  </a:lnTo>
                  <a:lnTo>
                    <a:pt x="15262" y="120306"/>
                  </a:lnTo>
                  <a:lnTo>
                    <a:pt x="29815" y="136209"/>
                  </a:lnTo>
                  <a:lnTo>
                    <a:pt x="41033" y="139602"/>
                  </a:lnTo>
                  <a:lnTo>
                    <a:pt x="63006" y="141780"/>
                  </a:lnTo>
                  <a:lnTo>
                    <a:pt x="78420" y="137417"/>
                  </a:lnTo>
                  <a:lnTo>
                    <a:pt x="82046" y="135082"/>
                  </a:lnTo>
                  <a:lnTo>
                    <a:pt x="89297" y="124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600"/>
            <p:cNvSpPr/>
            <p:nvPr/>
          </p:nvSpPr>
          <p:spPr>
            <a:xfrm>
              <a:off x="6554391" y="3161109"/>
              <a:ext cx="35719" cy="214314"/>
            </a:xfrm>
            <a:custGeom>
              <a:avLst/>
              <a:gdLst/>
              <a:ahLst/>
              <a:cxnLst/>
              <a:rect l="0" t="0" r="0" b="0"/>
              <a:pathLst>
                <a:path w="35719" h="214314">
                  <a:moveTo>
                    <a:pt x="0" y="0"/>
                  </a:moveTo>
                  <a:lnTo>
                    <a:pt x="0" y="42317"/>
                  </a:lnTo>
                  <a:lnTo>
                    <a:pt x="0" y="81237"/>
                  </a:lnTo>
                  <a:lnTo>
                    <a:pt x="0" y="118993"/>
                  </a:lnTo>
                  <a:lnTo>
                    <a:pt x="992" y="162791"/>
                  </a:lnTo>
                  <a:lnTo>
                    <a:pt x="12428" y="193356"/>
                  </a:lnTo>
                  <a:lnTo>
                    <a:pt x="25071" y="212016"/>
                  </a:lnTo>
                  <a:lnTo>
                    <a:pt x="28671" y="213292"/>
                  </a:lnTo>
                  <a:lnTo>
                    <a:pt x="35718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01"/>
            <p:cNvSpPr/>
            <p:nvPr/>
          </p:nvSpPr>
          <p:spPr>
            <a:xfrm>
              <a:off x="6116836" y="3232747"/>
              <a:ext cx="339184" cy="133211"/>
            </a:xfrm>
            <a:custGeom>
              <a:avLst/>
              <a:gdLst/>
              <a:ahLst/>
              <a:cxnLst/>
              <a:rect l="0" t="0" r="0" b="0"/>
              <a:pathLst>
                <a:path w="339184" h="133211">
                  <a:moveTo>
                    <a:pt x="0" y="26589"/>
                  </a:moveTo>
                  <a:lnTo>
                    <a:pt x="17169" y="26589"/>
                  </a:lnTo>
                  <a:lnTo>
                    <a:pt x="20376" y="25597"/>
                  </a:lnTo>
                  <a:lnTo>
                    <a:pt x="22514" y="23943"/>
                  </a:lnTo>
                  <a:lnTo>
                    <a:pt x="23939" y="21849"/>
                  </a:lnTo>
                  <a:lnTo>
                    <a:pt x="30814" y="19521"/>
                  </a:lnTo>
                  <a:lnTo>
                    <a:pt x="73437" y="13028"/>
                  </a:lnTo>
                  <a:lnTo>
                    <a:pt x="112762" y="9107"/>
                  </a:lnTo>
                  <a:lnTo>
                    <a:pt x="149509" y="8739"/>
                  </a:lnTo>
                  <a:lnTo>
                    <a:pt x="155865" y="13473"/>
                  </a:lnTo>
                  <a:lnTo>
                    <a:pt x="156496" y="15861"/>
                  </a:lnTo>
                  <a:lnTo>
                    <a:pt x="155924" y="18445"/>
                  </a:lnTo>
                  <a:lnTo>
                    <a:pt x="153636" y="23962"/>
                  </a:lnTo>
                  <a:lnTo>
                    <a:pt x="151852" y="64650"/>
                  </a:lnTo>
                  <a:lnTo>
                    <a:pt x="151806" y="106342"/>
                  </a:lnTo>
                  <a:lnTo>
                    <a:pt x="151805" y="115720"/>
                  </a:lnTo>
                  <a:lnTo>
                    <a:pt x="156545" y="115837"/>
                  </a:lnTo>
                  <a:lnTo>
                    <a:pt x="157941" y="114861"/>
                  </a:lnTo>
                  <a:lnTo>
                    <a:pt x="158873" y="113218"/>
                  </a:lnTo>
                  <a:lnTo>
                    <a:pt x="159493" y="111131"/>
                  </a:lnTo>
                  <a:lnTo>
                    <a:pt x="166626" y="99660"/>
                  </a:lnTo>
                  <a:lnTo>
                    <a:pt x="181974" y="56186"/>
                  </a:lnTo>
                  <a:lnTo>
                    <a:pt x="194328" y="15665"/>
                  </a:lnTo>
                  <a:lnTo>
                    <a:pt x="199808" y="7513"/>
                  </a:lnTo>
                  <a:lnTo>
                    <a:pt x="205551" y="3228"/>
                  </a:lnTo>
                  <a:lnTo>
                    <a:pt x="212402" y="1323"/>
                  </a:lnTo>
                  <a:lnTo>
                    <a:pt x="233917" y="0"/>
                  </a:lnTo>
                  <a:lnTo>
                    <a:pt x="236312" y="926"/>
                  </a:lnTo>
                  <a:lnTo>
                    <a:pt x="237909" y="2535"/>
                  </a:lnTo>
                  <a:lnTo>
                    <a:pt x="238973" y="4600"/>
                  </a:lnTo>
                  <a:lnTo>
                    <a:pt x="240675" y="5977"/>
                  </a:lnTo>
                  <a:lnTo>
                    <a:pt x="245211" y="7506"/>
                  </a:lnTo>
                  <a:lnTo>
                    <a:pt x="250535" y="13477"/>
                  </a:lnTo>
                  <a:lnTo>
                    <a:pt x="255216" y="21754"/>
                  </a:lnTo>
                  <a:lnTo>
                    <a:pt x="266503" y="62729"/>
                  </a:lnTo>
                  <a:lnTo>
                    <a:pt x="280198" y="95348"/>
                  </a:lnTo>
                  <a:lnTo>
                    <a:pt x="297692" y="118366"/>
                  </a:lnTo>
                  <a:lnTo>
                    <a:pt x="309569" y="129678"/>
                  </a:lnTo>
                  <a:lnTo>
                    <a:pt x="319705" y="133210"/>
                  </a:lnTo>
                  <a:lnTo>
                    <a:pt x="323331" y="130861"/>
                  </a:lnTo>
                  <a:lnTo>
                    <a:pt x="333743" y="121270"/>
                  </a:lnTo>
                  <a:lnTo>
                    <a:pt x="336846" y="112987"/>
                  </a:lnTo>
                  <a:lnTo>
                    <a:pt x="339183" y="74044"/>
                  </a:lnTo>
                  <a:lnTo>
                    <a:pt x="338307" y="50368"/>
                  </a:lnTo>
                  <a:lnTo>
                    <a:pt x="332191" y="33524"/>
                  </a:lnTo>
                  <a:lnTo>
                    <a:pt x="326895" y="25372"/>
                  </a:lnTo>
                  <a:lnTo>
                    <a:pt x="298453" y="3871"/>
                  </a:lnTo>
                  <a:lnTo>
                    <a:pt x="292057" y="1610"/>
                  </a:lnTo>
                  <a:lnTo>
                    <a:pt x="288963" y="1999"/>
                  </a:lnTo>
                  <a:lnTo>
                    <a:pt x="273875" y="7647"/>
                  </a:lnTo>
                  <a:lnTo>
                    <a:pt x="264923" y="8409"/>
                  </a:lnTo>
                  <a:lnTo>
                    <a:pt x="262936" y="9508"/>
                  </a:lnTo>
                  <a:lnTo>
                    <a:pt x="261611" y="11233"/>
                  </a:lnTo>
                  <a:lnTo>
                    <a:pt x="260139" y="15795"/>
                  </a:lnTo>
                  <a:lnTo>
                    <a:pt x="258961" y="265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602"/>
            <p:cNvSpPr/>
            <p:nvPr/>
          </p:nvSpPr>
          <p:spPr>
            <a:xfrm>
              <a:off x="6134695" y="3178969"/>
              <a:ext cx="53579" cy="214313"/>
            </a:xfrm>
            <a:custGeom>
              <a:avLst/>
              <a:gdLst/>
              <a:ahLst/>
              <a:cxnLst/>
              <a:rect l="0" t="0" r="0" b="0"/>
              <a:pathLst>
                <a:path w="53579" h="214313">
                  <a:moveTo>
                    <a:pt x="0" y="0"/>
                  </a:moveTo>
                  <a:lnTo>
                    <a:pt x="993" y="17215"/>
                  </a:lnTo>
                  <a:lnTo>
                    <a:pt x="9094" y="57098"/>
                  </a:lnTo>
                  <a:lnTo>
                    <a:pt x="16510" y="98690"/>
                  </a:lnTo>
                  <a:lnTo>
                    <a:pt x="27395" y="142936"/>
                  </a:lnTo>
                  <a:lnTo>
                    <a:pt x="37634" y="184099"/>
                  </a:lnTo>
                  <a:lnTo>
                    <a:pt x="41531" y="191954"/>
                  </a:lnTo>
                  <a:lnTo>
                    <a:pt x="44717" y="201955"/>
                  </a:lnTo>
                  <a:lnTo>
                    <a:pt x="53578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603"/>
            <p:cNvSpPr/>
            <p:nvPr/>
          </p:nvSpPr>
          <p:spPr>
            <a:xfrm>
              <a:off x="5982891" y="3216462"/>
              <a:ext cx="107157" cy="157119"/>
            </a:xfrm>
            <a:custGeom>
              <a:avLst/>
              <a:gdLst/>
              <a:ahLst/>
              <a:cxnLst/>
              <a:rect l="0" t="0" r="0" b="0"/>
              <a:pathLst>
                <a:path w="107157" h="157119">
                  <a:moveTo>
                    <a:pt x="0" y="114311"/>
                  </a:moveTo>
                  <a:lnTo>
                    <a:pt x="4740" y="114311"/>
                  </a:lnTo>
                  <a:lnTo>
                    <a:pt x="6136" y="113319"/>
                  </a:lnTo>
                  <a:lnTo>
                    <a:pt x="7068" y="111666"/>
                  </a:lnTo>
                  <a:lnTo>
                    <a:pt x="8561" y="106623"/>
                  </a:lnTo>
                  <a:lnTo>
                    <a:pt x="11412" y="105934"/>
                  </a:lnTo>
                  <a:lnTo>
                    <a:pt x="13561" y="105750"/>
                  </a:lnTo>
                  <a:lnTo>
                    <a:pt x="18595" y="100253"/>
                  </a:lnTo>
                  <a:lnTo>
                    <a:pt x="31847" y="81078"/>
                  </a:lnTo>
                  <a:lnTo>
                    <a:pt x="37600" y="62694"/>
                  </a:lnTo>
                  <a:lnTo>
                    <a:pt x="39949" y="59064"/>
                  </a:lnTo>
                  <a:lnTo>
                    <a:pt x="43256" y="44474"/>
                  </a:lnTo>
                  <a:lnTo>
                    <a:pt x="44236" y="32324"/>
                  </a:lnTo>
                  <a:lnTo>
                    <a:pt x="41819" y="25617"/>
                  </a:lnTo>
                  <a:lnTo>
                    <a:pt x="38430" y="19329"/>
                  </a:lnTo>
                  <a:lnTo>
                    <a:pt x="36254" y="7208"/>
                  </a:lnTo>
                  <a:lnTo>
                    <a:pt x="36075" y="4214"/>
                  </a:lnTo>
                  <a:lnTo>
                    <a:pt x="34964" y="2218"/>
                  </a:lnTo>
                  <a:lnTo>
                    <a:pt x="33231" y="887"/>
                  </a:lnTo>
                  <a:lnTo>
                    <a:pt x="31084" y="0"/>
                  </a:lnTo>
                  <a:lnTo>
                    <a:pt x="29652" y="401"/>
                  </a:lnTo>
                  <a:lnTo>
                    <a:pt x="28697" y="1660"/>
                  </a:lnTo>
                  <a:lnTo>
                    <a:pt x="27354" y="8173"/>
                  </a:lnTo>
                  <a:lnTo>
                    <a:pt x="24192" y="34817"/>
                  </a:lnTo>
                  <a:lnTo>
                    <a:pt x="19736" y="52063"/>
                  </a:lnTo>
                  <a:lnTo>
                    <a:pt x="17969" y="93491"/>
                  </a:lnTo>
                  <a:lnTo>
                    <a:pt x="25010" y="122436"/>
                  </a:lnTo>
                  <a:lnTo>
                    <a:pt x="35955" y="139766"/>
                  </a:lnTo>
                  <a:lnTo>
                    <a:pt x="42768" y="146460"/>
                  </a:lnTo>
                  <a:lnTo>
                    <a:pt x="56769" y="154815"/>
                  </a:lnTo>
                  <a:lnTo>
                    <a:pt x="64257" y="157118"/>
                  </a:lnTo>
                  <a:lnTo>
                    <a:pt x="73537" y="155495"/>
                  </a:lnTo>
                  <a:lnTo>
                    <a:pt x="89919" y="151649"/>
                  </a:lnTo>
                  <a:lnTo>
                    <a:pt x="107156" y="1500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604"/>
            <p:cNvSpPr/>
            <p:nvPr/>
          </p:nvSpPr>
          <p:spPr>
            <a:xfrm>
              <a:off x="5795367" y="3241477"/>
              <a:ext cx="141808" cy="142710"/>
            </a:xfrm>
            <a:custGeom>
              <a:avLst/>
              <a:gdLst/>
              <a:ahLst/>
              <a:cxnLst/>
              <a:rect l="0" t="0" r="0" b="0"/>
              <a:pathLst>
                <a:path w="141808" h="142710">
                  <a:moveTo>
                    <a:pt x="0" y="0"/>
                  </a:moveTo>
                  <a:lnTo>
                    <a:pt x="40722" y="0"/>
                  </a:lnTo>
                  <a:lnTo>
                    <a:pt x="55801" y="0"/>
                  </a:lnTo>
                  <a:lnTo>
                    <a:pt x="69780" y="5291"/>
                  </a:lnTo>
                  <a:lnTo>
                    <a:pt x="114078" y="29115"/>
                  </a:lnTo>
                  <a:lnTo>
                    <a:pt x="130705" y="45337"/>
                  </a:lnTo>
                  <a:lnTo>
                    <a:pt x="137466" y="56860"/>
                  </a:lnTo>
                  <a:lnTo>
                    <a:pt x="141807" y="80427"/>
                  </a:lnTo>
                  <a:lnTo>
                    <a:pt x="141409" y="91308"/>
                  </a:lnTo>
                  <a:lnTo>
                    <a:pt x="137924" y="99451"/>
                  </a:lnTo>
                  <a:lnTo>
                    <a:pt x="114178" y="126597"/>
                  </a:lnTo>
                  <a:lnTo>
                    <a:pt x="99756" y="136508"/>
                  </a:lnTo>
                  <a:lnTo>
                    <a:pt x="82915" y="140988"/>
                  </a:lnTo>
                  <a:lnTo>
                    <a:pt x="52328" y="142709"/>
                  </a:lnTo>
                  <a:lnTo>
                    <a:pt x="45416" y="140155"/>
                  </a:lnTo>
                  <a:lnTo>
                    <a:pt x="35719" y="1339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605"/>
            <p:cNvSpPr/>
            <p:nvPr/>
          </p:nvSpPr>
          <p:spPr>
            <a:xfrm>
              <a:off x="5786989" y="3241477"/>
              <a:ext cx="61957" cy="258962"/>
            </a:xfrm>
            <a:custGeom>
              <a:avLst/>
              <a:gdLst/>
              <a:ahLst/>
              <a:cxnLst/>
              <a:rect l="0" t="0" r="0" b="0"/>
              <a:pathLst>
                <a:path w="61957" h="258962">
                  <a:moveTo>
                    <a:pt x="8378" y="0"/>
                  </a:moveTo>
                  <a:lnTo>
                    <a:pt x="7386" y="15250"/>
                  </a:lnTo>
                  <a:lnTo>
                    <a:pt x="0" y="57671"/>
                  </a:lnTo>
                  <a:lnTo>
                    <a:pt x="4298" y="94846"/>
                  </a:lnTo>
                  <a:lnTo>
                    <a:pt x="14701" y="139414"/>
                  </a:lnTo>
                  <a:lnTo>
                    <a:pt x="26311" y="177910"/>
                  </a:lnTo>
                  <a:lnTo>
                    <a:pt x="41458" y="222398"/>
                  </a:lnTo>
                  <a:lnTo>
                    <a:pt x="43916" y="233781"/>
                  </a:lnTo>
                  <a:lnTo>
                    <a:pt x="50879" y="245767"/>
                  </a:lnTo>
                  <a:lnTo>
                    <a:pt x="61956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105"/>
          <p:cNvGrpSpPr/>
          <p:nvPr/>
        </p:nvGrpSpPr>
        <p:grpSpPr>
          <a:xfrm>
            <a:off x="1241272" y="3875484"/>
            <a:ext cx="687542" cy="250033"/>
            <a:chOff x="1241272" y="3875484"/>
            <a:chExt cx="687542" cy="250033"/>
          </a:xfrm>
        </p:grpSpPr>
        <p:sp>
          <p:nvSpPr>
            <p:cNvPr id="185" name="SMARTInkShape-606"/>
            <p:cNvSpPr/>
            <p:nvPr/>
          </p:nvSpPr>
          <p:spPr>
            <a:xfrm>
              <a:off x="1643063" y="3875484"/>
              <a:ext cx="285751" cy="214314"/>
            </a:xfrm>
            <a:custGeom>
              <a:avLst/>
              <a:gdLst/>
              <a:ahLst/>
              <a:cxnLst/>
              <a:rect l="0" t="0" r="0" b="0"/>
              <a:pathLst>
                <a:path w="285751" h="214314">
                  <a:moveTo>
                    <a:pt x="0" y="0"/>
                  </a:moveTo>
                  <a:lnTo>
                    <a:pt x="0" y="40485"/>
                  </a:lnTo>
                  <a:lnTo>
                    <a:pt x="0" y="81701"/>
                  </a:lnTo>
                  <a:lnTo>
                    <a:pt x="0" y="120451"/>
                  </a:lnTo>
                  <a:lnTo>
                    <a:pt x="0" y="162359"/>
                  </a:lnTo>
                  <a:lnTo>
                    <a:pt x="0" y="197286"/>
                  </a:lnTo>
                  <a:lnTo>
                    <a:pt x="2645" y="204431"/>
                  </a:lnTo>
                  <a:lnTo>
                    <a:pt x="8561" y="213735"/>
                  </a:lnTo>
                  <a:lnTo>
                    <a:pt x="13561" y="209401"/>
                  </a:lnTo>
                  <a:lnTo>
                    <a:pt x="15949" y="204524"/>
                  </a:lnTo>
                  <a:lnTo>
                    <a:pt x="30255" y="163174"/>
                  </a:lnTo>
                  <a:lnTo>
                    <a:pt x="42528" y="123000"/>
                  </a:lnTo>
                  <a:lnTo>
                    <a:pt x="59912" y="98457"/>
                  </a:lnTo>
                  <a:lnTo>
                    <a:pt x="60777" y="95404"/>
                  </a:lnTo>
                  <a:lnTo>
                    <a:pt x="62346" y="93368"/>
                  </a:lnTo>
                  <a:lnTo>
                    <a:pt x="66735" y="91106"/>
                  </a:lnTo>
                  <a:lnTo>
                    <a:pt x="69294" y="91496"/>
                  </a:lnTo>
                  <a:lnTo>
                    <a:pt x="74784" y="94574"/>
                  </a:lnTo>
                  <a:lnTo>
                    <a:pt x="92305" y="110335"/>
                  </a:lnTo>
                  <a:lnTo>
                    <a:pt x="122039" y="154724"/>
                  </a:lnTo>
                  <a:lnTo>
                    <a:pt x="141662" y="176982"/>
                  </a:lnTo>
                  <a:lnTo>
                    <a:pt x="149942" y="182839"/>
                  </a:lnTo>
                  <a:lnTo>
                    <a:pt x="157922" y="185441"/>
                  </a:lnTo>
                  <a:lnTo>
                    <a:pt x="180220" y="187250"/>
                  </a:lnTo>
                  <a:lnTo>
                    <a:pt x="194840" y="182702"/>
                  </a:lnTo>
                  <a:lnTo>
                    <a:pt x="206999" y="175071"/>
                  </a:lnTo>
                  <a:lnTo>
                    <a:pt x="226133" y="156474"/>
                  </a:lnTo>
                  <a:lnTo>
                    <a:pt x="245793" y="122919"/>
                  </a:lnTo>
                  <a:lnTo>
                    <a:pt x="248775" y="110284"/>
                  </a:lnTo>
                  <a:lnTo>
                    <a:pt x="249473" y="99947"/>
                  </a:lnTo>
                  <a:lnTo>
                    <a:pt x="247137" y="91385"/>
                  </a:lnTo>
                  <a:lnTo>
                    <a:pt x="243784" y="84272"/>
                  </a:lnTo>
                  <a:lnTo>
                    <a:pt x="240904" y="74690"/>
                  </a:lnTo>
                  <a:lnTo>
                    <a:pt x="236714" y="68583"/>
                  </a:lnTo>
                  <a:lnTo>
                    <a:pt x="234208" y="67551"/>
                  </a:lnTo>
                  <a:lnTo>
                    <a:pt x="231544" y="67854"/>
                  </a:lnTo>
                  <a:lnTo>
                    <a:pt x="225940" y="69845"/>
                  </a:lnTo>
                  <a:lnTo>
                    <a:pt x="220141" y="70730"/>
                  </a:lnTo>
                  <a:lnTo>
                    <a:pt x="218198" y="71958"/>
                  </a:lnTo>
                  <a:lnTo>
                    <a:pt x="216903" y="73769"/>
                  </a:lnTo>
                  <a:lnTo>
                    <a:pt x="215463" y="79420"/>
                  </a:lnTo>
                  <a:lnTo>
                    <a:pt x="214357" y="122235"/>
                  </a:lnTo>
                  <a:lnTo>
                    <a:pt x="215313" y="139754"/>
                  </a:lnTo>
                  <a:lnTo>
                    <a:pt x="231482" y="176542"/>
                  </a:lnTo>
                  <a:lnTo>
                    <a:pt x="236673" y="183179"/>
                  </a:lnTo>
                  <a:lnTo>
                    <a:pt x="273535" y="210347"/>
                  </a:lnTo>
                  <a:lnTo>
                    <a:pt x="285750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607"/>
            <p:cNvSpPr/>
            <p:nvPr/>
          </p:nvSpPr>
          <p:spPr>
            <a:xfrm>
              <a:off x="1393031" y="3982641"/>
              <a:ext cx="205384" cy="17751"/>
            </a:xfrm>
            <a:custGeom>
              <a:avLst/>
              <a:gdLst/>
              <a:ahLst/>
              <a:cxnLst/>
              <a:rect l="0" t="0" r="0" b="0"/>
              <a:pathLst>
                <a:path w="205384" h="17751">
                  <a:moveTo>
                    <a:pt x="0" y="8929"/>
                  </a:moveTo>
                  <a:lnTo>
                    <a:pt x="12429" y="8929"/>
                  </a:lnTo>
                  <a:lnTo>
                    <a:pt x="55133" y="17032"/>
                  </a:lnTo>
                  <a:lnTo>
                    <a:pt x="98432" y="17750"/>
                  </a:lnTo>
                  <a:lnTo>
                    <a:pt x="142902" y="15199"/>
                  </a:lnTo>
                  <a:lnTo>
                    <a:pt x="186742" y="6834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608"/>
            <p:cNvSpPr/>
            <p:nvPr/>
          </p:nvSpPr>
          <p:spPr>
            <a:xfrm>
              <a:off x="1500188" y="3884414"/>
              <a:ext cx="26790" cy="241103"/>
            </a:xfrm>
            <a:custGeom>
              <a:avLst/>
              <a:gdLst/>
              <a:ahLst/>
              <a:cxnLst/>
              <a:rect l="0" t="0" r="0" b="0"/>
              <a:pathLst>
                <a:path w="26790" h="241103">
                  <a:moveTo>
                    <a:pt x="0" y="0"/>
                  </a:moveTo>
                  <a:lnTo>
                    <a:pt x="0" y="42241"/>
                  </a:lnTo>
                  <a:lnTo>
                    <a:pt x="7688" y="82181"/>
                  </a:lnTo>
                  <a:lnTo>
                    <a:pt x="8820" y="126416"/>
                  </a:lnTo>
                  <a:lnTo>
                    <a:pt x="11561" y="167203"/>
                  </a:lnTo>
                  <a:lnTo>
                    <a:pt x="16615" y="192991"/>
                  </a:lnTo>
                  <a:lnTo>
                    <a:pt x="18605" y="216201"/>
                  </a:lnTo>
                  <a:lnTo>
                    <a:pt x="26789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609"/>
            <p:cNvSpPr/>
            <p:nvPr/>
          </p:nvSpPr>
          <p:spPr>
            <a:xfrm>
              <a:off x="1241272" y="3938144"/>
              <a:ext cx="70007" cy="106480"/>
            </a:xfrm>
            <a:custGeom>
              <a:avLst/>
              <a:gdLst/>
              <a:ahLst/>
              <a:cxnLst/>
              <a:rect l="0" t="0" r="0" b="0"/>
              <a:pathLst>
                <a:path w="70007" h="106480">
                  <a:moveTo>
                    <a:pt x="17814" y="44497"/>
                  </a:moveTo>
                  <a:lnTo>
                    <a:pt x="17814" y="49237"/>
                  </a:lnTo>
                  <a:lnTo>
                    <a:pt x="18806" y="50633"/>
                  </a:lnTo>
                  <a:lnTo>
                    <a:pt x="20460" y="51564"/>
                  </a:lnTo>
                  <a:lnTo>
                    <a:pt x="26908" y="53181"/>
                  </a:lnTo>
                  <a:lnTo>
                    <a:pt x="43243" y="53424"/>
                  </a:lnTo>
                  <a:lnTo>
                    <a:pt x="56912" y="40997"/>
                  </a:lnTo>
                  <a:lnTo>
                    <a:pt x="59996" y="35335"/>
                  </a:lnTo>
                  <a:lnTo>
                    <a:pt x="60818" y="32435"/>
                  </a:lnTo>
                  <a:lnTo>
                    <a:pt x="62358" y="30503"/>
                  </a:lnTo>
                  <a:lnTo>
                    <a:pt x="68274" y="26790"/>
                  </a:lnTo>
                  <a:lnTo>
                    <a:pt x="70006" y="22406"/>
                  </a:lnTo>
                  <a:lnTo>
                    <a:pt x="69476" y="19848"/>
                  </a:lnTo>
                  <a:lnTo>
                    <a:pt x="64142" y="8613"/>
                  </a:lnTo>
                  <a:lnTo>
                    <a:pt x="63582" y="5691"/>
                  </a:lnTo>
                  <a:lnTo>
                    <a:pt x="62217" y="3744"/>
                  </a:lnTo>
                  <a:lnTo>
                    <a:pt x="60314" y="2445"/>
                  </a:lnTo>
                  <a:lnTo>
                    <a:pt x="52896" y="618"/>
                  </a:lnTo>
                  <a:lnTo>
                    <a:pt x="41501" y="0"/>
                  </a:lnTo>
                  <a:lnTo>
                    <a:pt x="39558" y="942"/>
                  </a:lnTo>
                  <a:lnTo>
                    <a:pt x="38263" y="2561"/>
                  </a:lnTo>
                  <a:lnTo>
                    <a:pt x="35832" y="7007"/>
                  </a:lnTo>
                  <a:lnTo>
                    <a:pt x="23396" y="20843"/>
                  </a:lnTo>
                  <a:lnTo>
                    <a:pt x="20295" y="29354"/>
                  </a:lnTo>
                  <a:lnTo>
                    <a:pt x="17857" y="72913"/>
                  </a:lnTo>
                  <a:lnTo>
                    <a:pt x="20479" y="79616"/>
                  </a:lnTo>
                  <a:lnTo>
                    <a:pt x="33261" y="98022"/>
                  </a:lnTo>
                  <a:lnTo>
                    <a:pt x="34065" y="101016"/>
                  </a:lnTo>
                  <a:lnTo>
                    <a:pt x="35593" y="103012"/>
                  </a:lnTo>
                  <a:lnTo>
                    <a:pt x="43221" y="106479"/>
                  </a:lnTo>
                  <a:lnTo>
                    <a:pt x="48934" y="102108"/>
                  </a:lnTo>
                  <a:lnTo>
                    <a:pt x="51489" y="97222"/>
                  </a:lnTo>
                  <a:lnTo>
                    <a:pt x="53353" y="80140"/>
                  </a:lnTo>
                  <a:lnTo>
                    <a:pt x="53413" y="77189"/>
                  </a:lnTo>
                  <a:lnTo>
                    <a:pt x="50834" y="71263"/>
                  </a:lnTo>
                  <a:lnTo>
                    <a:pt x="23720" y="41520"/>
                  </a:lnTo>
                  <a:lnTo>
                    <a:pt x="17793" y="38213"/>
                  </a:lnTo>
                  <a:lnTo>
                    <a:pt x="11852" y="35751"/>
                  </a:lnTo>
                  <a:lnTo>
                    <a:pt x="1717" y="28033"/>
                  </a:lnTo>
                  <a:lnTo>
                    <a:pt x="1130" y="28560"/>
                  </a:lnTo>
                  <a:lnTo>
                    <a:pt x="109" y="34448"/>
                  </a:lnTo>
                  <a:lnTo>
                    <a:pt x="0" y="39976"/>
                  </a:lnTo>
                  <a:lnTo>
                    <a:pt x="2621" y="45133"/>
                  </a:lnTo>
                  <a:lnTo>
                    <a:pt x="4709" y="47898"/>
                  </a:lnTo>
                  <a:lnTo>
                    <a:pt x="31973" y="67342"/>
                  </a:lnTo>
                  <a:lnTo>
                    <a:pt x="44460" y="73152"/>
                  </a:lnTo>
                  <a:lnTo>
                    <a:pt x="53533" y="80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SMARTInkShape-Group106"/>
          <p:cNvGrpSpPr/>
          <p:nvPr/>
        </p:nvGrpSpPr>
        <p:grpSpPr>
          <a:xfrm>
            <a:off x="2178844" y="3684451"/>
            <a:ext cx="1625204" cy="476061"/>
            <a:chOff x="2178844" y="3684451"/>
            <a:chExt cx="1625204" cy="476061"/>
          </a:xfrm>
        </p:grpSpPr>
        <p:sp>
          <p:nvSpPr>
            <p:cNvPr id="190" name="SMARTInkShape-610"/>
            <p:cNvSpPr/>
            <p:nvPr/>
          </p:nvSpPr>
          <p:spPr>
            <a:xfrm>
              <a:off x="3621832" y="3684451"/>
              <a:ext cx="182216" cy="289261"/>
            </a:xfrm>
            <a:custGeom>
              <a:avLst/>
              <a:gdLst/>
              <a:ahLst/>
              <a:cxnLst/>
              <a:rect l="0" t="0" r="0" b="0"/>
              <a:pathLst>
                <a:path w="182216" h="289261">
                  <a:moveTo>
                    <a:pt x="119707" y="155315"/>
                  </a:moveTo>
                  <a:lnTo>
                    <a:pt x="119707" y="150574"/>
                  </a:lnTo>
                  <a:lnTo>
                    <a:pt x="114416" y="145601"/>
                  </a:lnTo>
                  <a:lnTo>
                    <a:pt x="104330" y="139064"/>
                  </a:lnTo>
                  <a:lnTo>
                    <a:pt x="77208" y="137596"/>
                  </a:lnTo>
                  <a:lnTo>
                    <a:pt x="59931" y="142238"/>
                  </a:lnTo>
                  <a:lnTo>
                    <a:pt x="30378" y="165266"/>
                  </a:lnTo>
                  <a:lnTo>
                    <a:pt x="15187" y="182407"/>
                  </a:lnTo>
                  <a:lnTo>
                    <a:pt x="1165" y="205976"/>
                  </a:lnTo>
                  <a:lnTo>
                    <a:pt x="0" y="211909"/>
                  </a:lnTo>
                  <a:lnTo>
                    <a:pt x="2948" y="241640"/>
                  </a:lnTo>
                  <a:lnTo>
                    <a:pt x="5157" y="246599"/>
                  </a:lnTo>
                  <a:lnTo>
                    <a:pt x="12903" y="254755"/>
                  </a:lnTo>
                  <a:lnTo>
                    <a:pt x="20314" y="259042"/>
                  </a:lnTo>
                  <a:lnTo>
                    <a:pt x="32710" y="261455"/>
                  </a:lnTo>
                  <a:lnTo>
                    <a:pt x="54677" y="262270"/>
                  </a:lnTo>
                  <a:lnTo>
                    <a:pt x="59487" y="260353"/>
                  </a:lnTo>
                  <a:lnTo>
                    <a:pt x="67476" y="252930"/>
                  </a:lnTo>
                  <a:lnTo>
                    <a:pt x="95983" y="213644"/>
                  </a:lnTo>
                  <a:lnTo>
                    <a:pt x="103541" y="198106"/>
                  </a:lnTo>
                  <a:lnTo>
                    <a:pt x="109348" y="157741"/>
                  </a:lnTo>
                  <a:lnTo>
                    <a:pt x="110495" y="117429"/>
                  </a:lnTo>
                  <a:lnTo>
                    <a:pt x="110722" y="76283"/>
                  </a:lnTo>
                  <a:lnTo>
                    <a:pt x="103702" y="33121"/>
                  </a:lnTo>
                  <a:lnTo>
                    <a:pt x="101679" y="20639"/>
                  </a:lnTo>
                  <a:lnTo>
                    <a:pt x="93818" y="0"/>
                  </a:lnTo>
                  <a:lnTo>
                    <a:pt x="93518" y="178"/>
                  </a:lnTo>
                  <a:lnTo>
                    <a:pt x="92925" y="41646"/>
                  </a:lnTo>
                  <a:lnTo>
                    <a:pt x="95565" y="78071"/>
                  </a:lnTo>
                  <a:lnTo>
                    <a:pt x="105347" y="118449"/>
                  </a:lnTo>
                  <a:lnTo>
                    <a:pt x="117826" y="156080"/>
                  </a:lnTo>
                  <a:lnTo>
                    <a:pt x="135725" y="195411"/>
                  </a:lnTo>
                  <a:lnTo>
                    <a:pt x="152207" y="235266"/>
                  </a:lnTo>
                  <a:lnTo>
                    <a:pt x="170625" y="277486"/>
                  </a:lnTo>
                  <a:lnTo>
                    <a:pt x="171512" y="281411"/>
                  </a:lnTo>
                  <a:lnTo>
                    <a:pt x="173095" y="284027"/>
                  </a:lnTo>
                  <a:lnTo>
                    <a:pt x="175143" y="285771"/>
                  </a:lnTo>
                  <a:lnTo>
                    <a:pt x="182215" y="289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611"/>
            <p:cNvSpPr/>
            <p:nvPr/>
          </p:nvSpPr>
          <p:spPr>
            <a:xfrm>
              <a:off x="3437930" y="3813141"/>
              <a:ext cx="142876" cy="142712"/>
            </a:xfrm>
            <a:custGeom>
              <a:avLst/>
              <a:gdLst/>
              <a:ahLst/>
              <a:cxnLst/>
              <a:rect l="0" t="0" r="0" b="0"/>
              <a:pathLst>
                <a:path w="142876" h="142712">
                  <a:moveTo>
                    <a:pt x="0" y="62343"/>
                  </a:moveTo>
                  <a:lnTo>
                    <a:pt x="4740" y="62343"/>
                  </a:lnTo>
                  <a:lnTo>
                    <a:pt x="9713" y="64989"/>
                  </a:lnTo>
                  <a:lnTo>
                    <a:pt x="22123" y="75646"/>
                  </a:lnTo>
                  <a:lnTo>
                    <a:pt x="30006" y="78177"/>
                  </a:lnTo>
                  <a:lnTo>
                    <a:pt x="51237" y="79803"/>
                  </a:lnTo>
                  <a:lnTo>
                    <a:pt x="68649" y="75344"/>
                  </a:lnTo>
                  <a:lnTo>
                    <a:pt x="95605" y="62096"/>
                  </a:lnTo>
                  <a:lnTo>
                    <a:pt x="118909" y="41493"/>
                  </a:lnTo>
                  <a:lnTo>
                    <a:pt x="122301" y="32902"/>
                  </a:lnTo>
                  <a:lnTo>
                    <a:pt x="124479" y="15959"/>
                  </a:lnTo>
                  <a:lnTo>
                    <a:pt x="122131" y="9316"/>
                  </a:lnTo>
                  <a:lnTo>
                    <a:pt x="120116" y="6156"/>
                  </a:lnTo>
                  <a:lnTo>
                    <a:pt x="117780" y="4049"/>
                  </a:lnTo>
                  <a:lnTo>
                    <a:pt x="112539" y="1708"/>
                  </a:lnTo>
                  <a:lnTo>
                    <a:pt x="90459" y="0"/>
                  </a:lnTo>
                  <a:lnTo>
                    <a:pt x="82207" y="2554"/>
                  </a:lnTo>
                  <a:lnTo>
                    <a:pt x="64083" y="17019"/>
                  </a:lnTo>
                  <a:lnTo>
                    <a:pt x="51950" y="33260"/>
                  </a:lnTo>
                  <a:lnTo>
                    <a:pt x="46812" y="50639"/>
                  </a:lnTo>
                  <a:lnTo>
                    <a:pt x="44838" y="86174"/>
                  </a:lnTo>
                  <a:lnTo>
                    <a:pt x="50024" y="98070"/>
                  </a:lnTo>
                  <a:lnTo>
                    <a:pt x="64782" y="117136"/>
                  </a:lnTo>
                  <a:lnTo>
                    <a:pt x="95711" y="136603"/>
                  </a:lnTo>
                  <a:lnTo>
                    <a:pt x="129498" y="141906"/>
                  </a:lnTo>
                  <a:lnTo>
                    <a:pt x="142875" y="142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612"/>
            <p:cNvSpPr/>
            <p:nvPr/>
          </p:nvSpPr>
          <p:spPr>
            <a:xfrm>
              <a:off x="3241477" y="3804047"/>
              <a:ext cx="258962" cy="53211"/>
            </a:xfrm>
            <a:custGeom>
              <a:avLst/>
              <a:gdLst/>
              <a:ahLst/>
              <a:cxnLst/>
              <a:rect l="0" t="0" r="0" b="0"/>
              <a:pathLst>
                <a:path w="258962" h="53211">
                  <a:moveTo>
                    <a:pt x="0" y="44648"/>
                  </a:moveTo>
                  <a:lnTo>
                    <a:pt x="4740" y="49389"/>
                  </a:lnTo>
                  <a:lnTo>
                    <a:pt x="12359" y="51716"/>
                  </a:lnTo>
                  <a:lnTo>
                    <a:pt x="23938" y="53210"/>
                  </a:lnTo>
                  <a:lnTo>
                    <a:pt x="62622" y="46462"/>
                  </a:lnTo>
                  <a:lnTo>
                    <a:pt x="102989" y="40266"/>
                  </a:lnTo>
                  <a:lnTo>
                    <a:pt x="137451" y="37066"/>
                  </a:lnTo>
                  <a:lnTo>
                    <a:pt x="172797" y="31378"/>
                  </a:lnTo>
                  <a:lnTo>
                    <a:pt x="212765" y="20325"/>
                  </a:lnTo>
                  <a:lnTo>
                    <a:pt x="224539" y="17963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613"/>
            <p:cNvSpPr/>
            <p:nvPr/>
          </p:nvSpPr>
          <p:spPr>
            <a:xfrm>
              <a:off x="3330773" y="3732609"/>
              <a:ext cx="80369" cy="241103"/>
            </a:xfrm>
            <a:custGeom>
              <a:avLst/>
              <a:gdLst/>
              <a:ahLst/>
              <a:cxnLst/>
              <a:rect l="0" t="0" r="0" b="0"/>
              <a:pathLst>
                <a:path w="80369" h="241103">
                  <a:moveTo>
                    <a:pt x="0" y="0"/>
                  </a:moveTo>
                  <a:lnTo>
                    <a:pt x="0" y="42241"/>
                  </a:lnTo>
                  <a:lnTo>
                    <a:pt x="9714" y="83872"/>
                  </a:lnTo>
                  <a:lnTo>
                    <a:pt x="20991" y="123944"/>
                  </a:lnTo>
                  <a:lnTo>
                    <a:pt x="33765" y="160523"/>
                  </a:lnTo>
                  <a:lnTo>
                    <a:pt x="55318" y="200615"/>
                  </a:lnTo>
                  <a:lnTo>
                    <a:pt x="80368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614"/>
            <p:cNvSpPr/>
            <p:nvPr/>
          </p:nvSpPr>
          <p:spPr>
            <a:xfrm>
              <a:off x="3072380" y="3832763"/>
              <a:ext cx="231605" cy="132019"/>
            </a:xfrm>
            <a:custGeom>
              <a:avLst/>
              <a:gdLst/>
              <a:ahLst/>
              <a:cxnLst/>
              <a:rect l="0" t="0" r="0" b="0"/>
              <a:pathLst>
                <a:path w="231605" h="132019">
                  <a:moveTo>
                    <a:pt x="97659" y="15932"/>
                  </a:moveTo>
                  <a:lnTo>
                    <a:pt x="84357" y="15932"/>
                  </a:lnTo>
                  <a:lnTo>
                    <a:pt x="79179" y="13287"/>
                  </a:lnTo>
                  <a:lnTo>
                    <a:pt x="76410" y="11192"/>
                  </a:lnTo>
                  <a:lnTo>
                    <a:pt x="68041" y="8865"/>
                  </a:lnTo>
                  <a:lnTo>
                    <a:pt x="29033" y="7112"/>
                  </a:lnTo>
                  <a:lnTo>
                    <a:pt x="19864" y="9697"/>
                  </a:lnTo>
                  <a:lnTo>
                    <a:pt x="16030" y="11775"/>
                  </a:lnTo>
                  <a:lnTo>
                    <a:pt x="5894" y="24181"/>
                  </a:lnTo>
                  <a:lnTo>
                    <a:pt x="1347" y="35685"/>
                  </a:lnTo>
                  <a:lnTo>
                    <a:pt x="0" y="50117"/>
                  </a:lnTo>
                  <a:lnTo>
                    <a:pt x="4341" y="66961"/>
                  </a:lnTo>
                  <a:lnTo>
                    <a:pt x="11911" y="84520"/>
                  </a:lnTo>
                  <a:lnTo>
                    <a:pt x="20192" y="93710"/>
                  </a:lnTo>
                  <a:lnTo>
                    <a:pt x="47439" y="115986"/>
                  </a:lnTo>
                  <a:lnTo>
                    <a:pt x="65030" y="120984"/>
                  </a:lnTo>
                  <a:lnTo>
                    <a:pt x="76874" y="122153"/>
                  </a:lnTo>
                  <a:lnTo>
                    <a:pt x="86106" y="120027"/>
                  </a:lnTo>
                  <a:lnTo>
                    <a:pt x="108411" y="107803"/>
                  </a:lnTo>
                  <a:lnTo>
                    <a:pt x="116760" y="93574"/>
                  </a:lnTo>
                  <a:lnTo>
                    <a:pt x="119323" y="88529"/>
                  </a:lnTo>
                  <a:lnTo>
                    <a:pt x="119525" y="74986"/>
                  </a:lnTo>
                  <a:lnTo>
                    <a:pt x="115870" y="34272"/>
                  </a:lnTo>
                  <a:lnTo>
                    <a:pt x="114682" y="23092"/>
                  </a:lnTo>
                  <a:lnTo>
                    <a:pt x="108436" y="11218"/>
                  </a:lnTo>
                  <a:lnTo>
                    <a:pt x="103110" y="4577"/>
                  </a:lnTo>
                  <a:lnTo>
                    <a:pt x="97436" y="963"/>
                  </a:lnTo>
                  <a:lnTo>
                    <a:pt x="94534" y="0"/>
                  </a:lnTo>
                  <a:lnTo>
                    <a:pt x="92599" y="350"/>
                  </a:lnTo>
                  <a:lnTo>
                    <a:pt x="91309" y="1575"/>
                  </a:lnTo>
                  <a:lnTo>
                    <a:pt x="90449" y="3384"/>
                  </a:lnTo>
                  <a:lnTo>
                    <a:pt x="90868" y="5583"/>
                  </a:lnTo>
                  <a:lnTo>
                    <a:pt x="112675" y="46087"/>
                  </a:lnTo>
                  <a:lnTo>
                    <a:pt x="127120" y="69587"/>
                  </a:lnTo>
                  <a:lnTo>
                    <a:pt x="166276" y="111187"/>
                  </a:lnTo>
                  <a:lnTo>
                    <a:pt x="184025" y="124303"/>
                  </a:lnTo>
                  <a:lnTo>
                    <a:pt x="201852" y="129732"/>
                  </a:lnTo>
                  <a:lnTo>
                    <a:pt x="231604" y="132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615"/>
            <p:cNvSpPr/>
            <p:nvPr/>
          </p:nvSpPr>
          <p:spPr>
            <a:xfrm>
              <a:off x="2884289" y="3830836"/>
              <a:ext cx="125017" cy="142307"/>
            </a:xfrm>
            <a:custGeom>
              <a:avLst/>
              <a:gdLst/>
              <a:ahLst/>
              <a:cxnLst/>
              <a:rect l="0" t="0" r="0" b="0"/>
              <a:pathLst>
                <a:path w="125017" h="142307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562" y="12429"/>
                  </a:lnTo>
                  <a:lnTo>
                    <a:pt x="10669" y="15231"/>
                  </a:lnTo>
                  <a:lnTo>
                    <a:pt x="22123" y="25900"/>
                  </a:lnTo>
                  <a:lnTo>
                    <a:pt x="41524" y="65014"/>
                  </a:lnTo>
                  <a:lnTo>
                    <a:pt x="58526" y="101162"/>
                  </a:lnTo>
                  <a:lnTo>
                    <a:pt x="62320" y="118058"/>
                  </a:lnTo>
                  <a:lnTo>
                    <a:pt x="69343" y="133159"/>
                  </a:lnTo>
                  <a:lnTo>
                    <a:pt x="71315" y="142306"/>
                  </a:lnTo>
                  <a:lnTo>
                    <a:pt x="71427" y="130396"/>
                  </a:lnTo>
                  <a:lnTo>
                    <a:pt x="68787" y="124761"/>
                  </a:lnTo>
                  <a:lnTo>
                    <a:pt x="66694" y="121870"/>
                  </a:lnTo>
                  <a:lnTo>
                    <a:pt x="63748" y="108319"/>
                  </a:lnTo>
                  <a:lnTo>
                    <a:pt x="63745" y="84970"/>
                  </a:lnTo>
                  <a:lnTo>
                    <a:pt x="71624" y="42468"/>
                  </a:lnTo>
                  <a:lnTo>
                    <a:pt x="75820" y="30119"/>
                  </a:lnTo>
                  <a:lnTo>
                    <a:pt x="83638" y="20662"/>
                  </a:lnTo>
                  <a:lnTo>
                    <a:pt x="104826" y="6507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616"/>
            <p:cNvSpPr/>
            <p:nvPr/>
          </p:nvSpPr>
          <p:spPr>
            <a:xfrm>
              <a:off x="2705888" y="3857777"/>
              <a:ext cx="187332" cy="133794"/>
            </a:xfrm>
            <a:custGeom>
              <a:avLst/>
              <a:gdLst/>
              <a:ahLst/>
              <a:cxnLst/>
              <a:rect l="0" t="0" r="0" b="0"/>
              <a:pathLst>
                <a:path w="187332" h="133794">
                  <a:moveTo>
                    <a:pt x="133753" y="35567"/>
                  </a:moveTo>
                  <a:lnTo>
                    <a:pt x="133753" y="30826"/>
                  </a:lnTo>
                  <a:lnTo>
                    <a:pt x="132760" y="29430"/>
                  </a:lnTo>
                  <a:lnTo>
                    <a:pt x="131107" y="28499"/>
                  </a:lnTo>
                  <a:lnTo>
                    <a:pt x="129012" y="27878"/>
                  </a:lnTo>
                  <a:lnTo>
                    <a:pt x="127616" y="26472"/>
                  </a:lnTo>
                  <a:lnTo>
                    <a:pt x="122729" y="17087"/>
                  </a:lnTo>
                  <a:lnTo>
                    <a:pt x="112503" y="5679"/>
                  </a:lnTo>
                  <a:lnTo>
                    <a:pt x="104134" y="2439"/>
                  </a:lnTo>
                  <a:lnTo>
                    <a:pt x="69866" y="0"/>
                  </a:lnTo>
                  <a:lnTo>
                    <a:pt x="50331" y="4633"/>
                  </a:lnTo>
                  <a:lnTo>
                    <a:pt x="39460" y="12227"/>
                  </a:lnTo>
                  <a:lnTo>
                    <a:pt x="25116" y="25013"/>
                  </a:lnTo>
                  <a:lnTo>
                    <a:pt x="15024" y="32861"/>
                  </a:lnTo>
                  <a:lnTo>
                    <a:pt x="7232" y="42963"/>
                  </a:lnTo>
                  <a:lnTo>
                    <a:pt x="3107" y="54068"/>
                  </a:lnTo>
                  <a:lnTo>
                    <a:pt x="0" y="82707"/>
                  </a:lnTo>
                  <a:lnTo>
                    <a:pt x="2539" y="88929"/>
                  </a:lnTo>
                  <a:lnTo>
                    <a:pt x="4605" y="91978"/>
                  </a:lnTo>
                  <a:lnTo>
                    <a:pt x="16993" y="101008"/>
                  </a:lnTo>
                  <a:lnTo>
                    <a:pt x="28492" y="105228"/>
                  </a:lnTo>
                  <a:lnTo>
                    <a:pt x="31829" y="104828"/>
                  </a:lnTo>
                  <a:lnTo>
                    <a:pt x="56482" y="91669"/>
                  </a:lnTo>
                  <a:lnTo>
                    <a:pt x="73845" y="77179"/>
                  </a:lnTo>
                  <a:lnTo>
                    <a:pt x="92048" y="46945"/>
                  </a:lnTo>
                  <a:lnTo>
                    <a:pt x="96260" y="34198"/>
                  </a:lnTo>
                  <a:lnTo>
                    <a:pt x="97988" y="9710"/>
                  </a:lnTo>
                  <a:lnTo>
                    <a:pt x="100659" y="9192"/>
                  </a:lnTo>
                  <a:lnTo>
                    <a:pt x="102761" y="9054"/>
                  </a:lnTo>
                  <a:lnTo>
                    <a:pt x="104162" y="9954"/>
                  </a:lnTo>
                  <a:lnTo>
                    <a:pt x="105096" y="11547"/>
                  </a:lnTo>
                  <a:lnTo>
                    <a:pt x="106410" y="18527"/>
                  </a:lnTo>
                  <a:lnTo>
                    <a:pt x="107710" y="25017"/>
                  </a:lnTo>
                  <a:lnTo>
                    <a:pt x="113983" y="45353"/>
                  </a:lnTo>
                  <a:lnTo>
                    <a:pt x="117973" y="62609"/>
                  </a:lnTo>
                  <a:lnTo>
                    <a:pt x="136851" y="104042"/>
                  </a:lnTo>
                  <a:lnTo>
                    <a:pt x="145382" y="113295"/>
                  </a:lnTo>
                  <a:lnTo>
                    <a:pt x="154796" y="119722"/>
                  </a:lnTo>
                  <a:lnTo>
                    <a:pt x="168924" y="126494"/>
                  </a:lnTo>
                  <a:lnTo>
                    <a:pt x="175181" y="130549"/>
                  </a:lnTo>
                  <a:lnTo>
                    <a:pt x="187331" y="1337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617"/>
            <p:cNvSpPr/>
            <p:nvPr/>
          </p:nvSpPr>
          <p:spPr>
            <a:xfrm>
              <a:off x="2562820" y="3841673"/>
              <a:ext cx="124372" cy="149898"/>
            </a:xfrm>
            <a:custGeom>
              <a:avLst/>
              <a:gdLst/>
              <a:ahLst/>
              <a:cxnLst/>
              <a:rect l="0" t="0" r="0" b="0"/>
              <a:pathLst>
                <a:path w="124372" h="149898">
                  <a:moveTo>
                    <a:pt x="8930" y="87390"/>
                  </a:moveTo>
                  <a:lnTo>
                    <a:pt x="4190" y="82649"/>
                  </a:lnTo>
                  <a:lnTo>
                    <a:pt x="3785" y="79268"/>
                  </a:lnTo>
                  <a:lnTo>
                    <a:pt x="9750" y="38803"/>
                  </a:lnTo>
                  <a:lnTo>
                    <a:pt x="13594" y="27431"/>
                  </a:lnTo>
                  <a:lnTo>
                    <a:pt x="21255" y="18408"/>
                  </a:lnTo>
                  <a:lnTo>
                    <a:pt x="42343" y="4531"/>
                  </a:lnTo>
                  <a:lnTo>
                    <a:pt x="59730" y="0"/>
                  </a:lnTo>
                  <a:lnTo>
                    <a:pt x="71526" y="1586"/>
                  </a:lnTo>
                  <a:lnTo>
                    <a:pt x="86678" y="8058"/>
                  </a:lnTo>
                  <a:lnTo>
                    <a:pt x="117668" y="35607"/>
                  </a:lnTo>
                  <a:lnTo>
                    <a:pt x="121750" y="47508"/>
                  </a:lnTo>
                  <a:lnTo>
                    <a:pt x="124371" y="69920"/>
                  </a:lnTo>
                  <a:lnTo>
                    <a:pt x="119438" y="79956"/>
                  </a:lnTo>
                  <a:lnTo>
                    <a:pt x="95875" y="111664"/>
                  </a:lnTo>
                  <a:lnTo>
                    <a:pt x="62015" y="133875"/>
                  </a:lnTo>
                  <a:lnTo>
                    <a:pt x="20651" y="147620"/>
                  </a:lnTo>
                  <a:lnTo>
                    <a:pt x="0" y="149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618"/>
            <p:cNvSpPr/>
            <p:nvPr/>
          </p:nvSpPr>
          <p:spPr>
            <a:xfrm>
              <a:off x="2571750" y="3866555"/>
              <a:ext cx="44649" cy="293957"/>
            </a:xfrm>
            <a:custGeom>
              <a:avLst/>
              <a:gdLst/>
              <a:ahLst/>
              <a:cxnLst/>
              <a:rect l="0" t="0" r="0" b="0"/>
              <a:pathLst>
                <a:path w="44649" h="293957">
                  <a:moveTo>
                    <a:pt x="0" y="0"/>
                  </a:moveTo>
                  <a:lnTo>
                    <a:pt x="0" y="15376"/>
                  </a:lnTo>
                  <a:lnTo>
                    <a:pt x="7688" y="54928"/>
                  </a:lnTo>
                  <a:lnTo>
                    <a:pt x="15834" y="98404"/>
                  </a:lnTo>
                  <a:lnTo>
                    <a:pt x="22200" y="138721"/>
                  </a:lnTo>
                  <a:lnTo>
                    <a:pt x="25883" y="177773"/>
                  </a:lnTo>
                  <a:lnTo>
                    <a:pt x="29256" y="214150"/>
                  </a:lnTo>
                  <a:lnTo>
                    <a:pt x="34868" y="257947"/>
                  </a:lnTo>
                  <a:lnTo>
                    <a:pt x="36459" y="277622"/>
                  </a:lnTo>
                  <a:lnTo>
                    <a:pt x="44271" y="293956"/>
                  </a:lnTo>
                  <a:lnTo>
                    <a:pt x="4464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619"/>
            <p:cNvSpPr/>
            <p:nvPr/>
          </p:nvSpPr>
          <p:spPr>
            <a:xfrm>
              <a:off x="2411459" y="3844757"/>
              <a:ext cx="115644" cy="171684"/>
            </a:xfrm>
            <a:custGeom>
              <a:avLst/>
              <a:gdLst/>
              <a:ahLst/>
              <a:cxnLst/>
              <a:rect l="0" t="0" r="0" b="0"/>
              <a:pathLst>
                <a:path w="115644" h="171684">
                  <a:moveTo>
                    <a:pt x="8486" y="137884"/>
                  </a:moveTo>
                  <a:lnTo>
                    <a:pt x="13227" y="137884"/>
                  </a:lnTo>
                  <a:lnTo>
                    <a:pt x="14623" y="136891"/>
                  </a:lnTo>
                  <a:lnTo>
                    <a:pt x="15554" y="135238"/>
                  </a:lnTo>
                  <a:lnTo>
                    <a:pt x="16175" y="133143"/>
                  </a:lnTo>
                  <a:lnTo>
                    <a:pt x="26966" y="119792"/>
                  </a:lnTo>
                  <a:lnTo>
                    <a:pt x="35459" y="108380"/>
                  </a:lnTo>
                  <a:lnTo>
                    <a:pt x="49190" y="87108"/>
                  </a:lnTo>
                  <a:lnTo>
                    <a:pt x="52615" y="60078"/>
                  </a:lnTo>
                  <a:lnTo>
                    <a:pt x="52040" y="37591"/>
                  </a:lnTo>
                  <a:lnTo>
                    <a:pt x="48349" y="29478"/>
                  </a:lnTo>
                  <a:lnTo>
                    <a:pt x="37683" y="13095"/>
                  </a:lnTo>
                  <a:lnTo>
                    <a:pt x="35353" y="7016"/>
                  </a:lnTo>
                  <a:lnTo>
                    <a:pt x="31011" y="1007"/>
                  </a:lnTo>
                  <a:lnTo>
                    <a:pt x="27471" y="0"/>
                  </a:lnTo>
                  <a:lnTo>
                    <a:pt x="18247" y="1526"/>
                  </a:lnTo>
                  <a:lnTo>
                    <a:pt x="14993" y="3322"/>
                  </a:lnTo>
                  <a:lnTo>
                    <a:pt x="12824" y="5512"/>
                  </a:lnTo>
                  <a:lnTo>
                    <a:pt x="2921" y="20020"/>
                  </a:lnTo>
                  <a:lnTo>
                    <a:pt x="0" y="50901"/>
                  </a:lnTo>
                  <a:lnTo>
                    <a:pt x="4428" y="71321"/>
                  </a:lnTo>
                  <a:lnTo>
                    <a:pt x="23480" y="114008"/>
                  </a:lnTo>
                  <a:lnTo>
                    <a:pt x="37943" y="137871"/>
                  </a:lnTo>
                  <a:lnTo>
                    <a:pt x="59255" y="160519"/>
                  </a:lnTo>
                  <a:lnTo>
                    <a:pt x="73910" y="169285"/>
                  </a:lnTo>
                  <a:lnTo>
                    <a:pt x="81550" y="171683"/>
                  </a:lnTo>
                  <a:lnTo>
                    <a:pt x="84977" y="171331"/>
                  </a:lnTo>
                  <a:lnTo>
                    <a:pt x="91430" y="168293"/>
                  </a:lnTo>
                  <a:lnTo>
                    <a:pt x="103657" y="159251"/>
                  </a:lnTo>
                  <a:lnTo>
                    <a:pt x="109654" y="157302"/>
                  </a:lnTo>
                  <a:lnTo>
                    <a:pt x="111650" y="155790"/>
                  </a:lnTo>
                  <a:lnTo>
                    <a:pt x="115643" y="146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620"/>
            <p:cNvSpPr/>
            <p:nvPr/>
          </p:nvSpPr>
          <p:spPr>
            <a:xfrm>
              <a:off x="2178844" y="3839778"/>
              <a:ext cx="178284" cy="222704"/>
            </a:xfrm>
            <a:custGeom>
              <a:avLst/>
              <a:gdLst/>
              <a:ahLst/>
              <a:cxnLst/>
              <a:rect l="0" t="0" r="0" b="0"/>
              <a:pathLst>
                <a:path w="178284" h="222704">
                  <a:moveTo>
                    <a:pt x="116086" y="17847"/>
                  </a:moveTo>
                  <a:lnTo>
                    <a:pt x="116086" y="13107"/>
                  </a:lnTo>
                  <a:lnTo>
                    <a:pt x="113440" y="8133"/>
                  </a:lnTo>
                  <a:lnTo>
                    <a:pt x="108397" y="1597"/>
                  </a:lnTo>
                  <a:lnTo>
                    <a:pt x="105062" y="703"/>
                  </a:lnTo>
                  <a:lnTo>
                    <a:pt x="64052" y="0"/>
                  </a:lnTo>
                  <a:lnTo>
                    <a:pt x="55587" y="2639"/>
                  </a:lnTo>
                  <a:lnTo>
                    <a:pt x="38960" y="15220"/>
                  </a:lnTo>
                  <a:lnTo>
                    <a:pt x="32860" y="20979"/>
                  </a:lnTo>
                  <a:lnTo>
                    <a:pt x="31828" y="23904"/>
                  </a:lnTo>
                  <a:lnTo>
                    <a:pt x="32133" y="26846"/>
                  </a:lnTo>
                  <a:lnTo>
                    <a:pt x="39751" y="43437"/>
                  </a:lnTo>
                  <a:lnTo>
                    <a:pt x="47763" y="51710"/>
                  </a:lnTo>
                  <a:lnTo>
                    <a:pt x="91243" y="86722"/>
                  </a:lnTo>
                  <a:lnTo>
                    <a:pt x="130617" y="122063"/>
                  </a:lnTo>
                  <a:lnTo>
                    <a:pt x="170635" y="163701"/>
                  </a:lnTo>
                  <a:lnTo>
                    <a:pt x="176236" y="180567"/>
                  </a:lnTo>
                  <a:lnTo>
                    <a:pt x="178283" y="198895"/>
                  </a:lnTo>
                  <a:lnTo>
                    <a:pt x="176402" y="202045"/>
                  </a:lnTo>
                  <a:lnTo>
                    <a:pt x="164274" y="211220"/>
                  </a:lnTo>
                  <a:lnTo>
                    <a:pt x="148113" y="219230"/>
                  </a:lnTo>
                  <a:lnTo>
                    <a:pt x="118968" y="222703"/>
                  </a:lnTo>
                  <a:lnTo>
                    <a:pt x="79571" y="216093"/>
                  </a:lnTo>
                  <a:lnTo>
                    <a:pt x="55988" y="212186"/>
                  </a:lnTo>
                  <a:lnTo>
                    <a:pt x="25122" y="199139"/>
                  </a:lnTo>
                  <a:lnTo>
                    <a:pt x="0" y="17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SMARTInkShape-Group107"/>
          <p:cNvGrpSpPr/>
          <p:nvPr/>
        </p:nvGrpSpPr>
        <p:grpSpPr>
          <a:xfrm>
            <a:off x="4152305" y="3661172"/>
            <a:ext cx="883330" cy="348259"/>
            <a:chOff x="4152305" y="3661172"/>
            <a:chExt cx="883330" cy="348259"/>
          </a:xfrm>
        </p:grpSpPr>
        <p:sp>
          <p:nvSpPr>
            <p:cNvPr id="202" name="SMARTInkShape-621"/>
            <p:cNvSpPr/>
            <p:nvPr/>
          </p:nvSpPr>
          <p:spPr>
            <a:xfrm>
              <a:off x="4911603" y="3714750"/>
              <a:ext cx="124032" cy="151692"/>
            </a:xfrm>
            <a:custGeom>
              <a:avLst/>
              <a:gdLst/>
              <a:ahLst/>
              <a:cxnLst/>
              <a:rect l="0" t="0" r="0" b="0"/>
              <a:pathLst>
                <a:path w="124032" h="151692">
                  <a:moveTo>
                    <a:pt x="89022" y="0"/>
                  </a:moveTo>
                  <a:lnTo>
                    <a:pt x="63290" y="0"/>
                  </a:lnTo>
                  <a:lnTo>
                    <a:pt x="55096" y="2646"/>
                  </a:lnTo>
                  <a:lnTo>
                    <a:pt x="32520" y="14239"/>
                  </a:lnTo>
                  <a:lnTo>
                    <a:pt x="10266" y="22123"/>
                  </a:lnTo>
                  <a:lnTo>
                    <a:pt x="6753" y="24671"/>
                  </a:lnTo>
                  <a:lnTo>
                    <a:pt x="2849" y="30147"/>
                  </a:lnTo>
                  <a:lnTo>
                    <a:pt x="0" y="42918"/>
                  </a:lnTo>
                  <a:lnTo>
                    <a:pt x="9287" y="53617"/>
                  </a:lnTo>
                  <a:lnTo>
                    <a:pt x="53444" y="80252"/>
                  </a:lnTo>
                  <a:lnTo>
                    <a:pt x="96102" y="105284"/>
                  </a:lnTo>
                  <a:lnTo>
                    <a:pt x="108044" y="113269"/>
                  </a:lnTo>
                  <a:lnTo>
                    <a:pt x="119353" y="127929"/>
                  </a:lnTo>
                  <a:lnTo>
                    <a:pt x="124031" y="140711"/>
                  </a:lnTo>
                  <a:lnTo>
                    <a:pt x="123276" y="141432"/>
                  </a:lnTo>
                  <a:lnTo>
                    <a:pt x="117471" y="143440"/>
                  </a:lnTo>
                  <a:lnTo>
                    <a:pt x="112250" y="147425"/>
                  </a:lnTo>
                  <a:lnTo>
                    <a:pt x="103976" y="149858"/>
                  </a:lnTo>
                  <a:lnTo>
                    <a:pt x="65039" y="151691"/>
                  </a:lnTo>
                  <a:lnTo>
                    <a:pt x="24520" y="142704"/>
                  </a:lnTo>
                  <a:lnTo>
                    <a:pt x="10940" y="135295"/>
                  </a:lnTo>
                  <a:lnTo>
                    <a:pt x="10179" y="133853"/>
                  </a:lnTo>
                  <a:lnTo>
                    <a:pt x="8655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622"/>
            <p:cNvSpPr/>
            <p:nvPr/>
          </p:nvSpPr>
          <p:spPr>
            <a:xfrm>
              <a:off x="4714984" y="3759398"/>
              <a:ext cx="151697" cy="17861"/>
            </a:xfrm>
            <a:custGeom>
              <a:avLst/>
              <a:gdLst/>
              <a:ahLst/>
              <a:cxnLst/>
              <a:rect l="0" t="0" r="0" b="0"/>
              <a:pathLst>
                <a:path w="151697" h="17861">
                  <a:moveTo>
                    <a:pt x="8821" y="17860"/>
                  </a:moveTo>
                  <a:lnTo>
                    <a:pt x="4080" y="17860"/>
                  </a:lnTo>
                  <a:lnTo>
                    <a:pt x="2684" y="16868"/>
                  </a:lnTo>
                  <a:lnTo>
                    <a:pt x="1753" y="15214"/>
                  </a:lnTo>
                  <a:lnTo>
                    <a:pt x="1132" y="13119"/>
                  </a:lnTo>
                  <a:lnTo>
                    <a:pt x="718" y="12715"/>
                  </a:lnTo>
                  <a:lnTo>
                    <a:pt x="443" y="13438"/>
                  </a:lnTo>
                  <a:lnTo>
                    <a:pt x="259" y="14912"/>
                  </a:lnTo>
                  <a:lnTo>
                    <a:pt x="136" y="14903"/>
                  </a:lnTo>
                  <a:lnTo>
                    <a:pt x="0" y="12246"/>
                  </a:lnTo>
                  <a:lnTo>
                    <a:pt x="1948" y="11140"/>
                  </a:lnTo>
                  <a:lnTo>
                    <a:pt x="41876" y="9017"/>
                  </a:lnTo>
                  <a:lnTo>
                    <a:pt x="78703" y="2810"/>
                  </a:lnTo>
                  <a:lnTo>
                    <a:pt x="119962" y="371"/>
                  </a:lnTo>
                  <a:lnTo>
                    <a:pt x="1516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623"/>
            <p:cNvSpPr/>
            <p:nvPr/>
          </p:nvSpPr>
          <p:spPr>
            <a:xfrm>
              <a:off x="4768453" y="3661172"/>
              <a:ext cx="44650" cy="214313"/>
            </a:xfrm>
            <a:custGeom>
              <a:avLst/>
              <a:gdLst/>
              <a:ahLst/>
              <a:cxnLst/>
              <a:rect l="0" t="0" r="0" b="0"/>
              <a:pathLst>
                <a:path w="44650" h="214313">
                  <a:moveTo>
                    <a:pt x="0" y="0"/>
                  </a:moveTo>
                  <a:lnTo>
                    <a:pt x="992" y="40894"/>
                  </a:lnTo>
                  <a:lnTo>
                    <a:pt x="7689" y="81048"/>
                  </a:lnTo>
                  <a:lnTo>
                    <a:pt x="15834" y="118038"/>
                  </a:lnTo>
                  <a:lnTo>
                    <a:pt x="22200" y="152190"/>
                  </a:lnTo>
                  <a:lnTo>
                    <a:pt x="34623" y="192967"/>
                  </a:lnTo>
                  <a:lnTo>
                    <a:pt x="35232" y="203503"/>
                  </a:lnTo>
                  <a:lnTo>
                    <a:pt x="36386" y="207106"/>
                  </a:lnTo>
                  <a:lnTo>
                    <a:pt x="38148" y="209508"/>
                  </a:lnTo>
                  <a:lnTo>
                    <a:pt x="4464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624"/>
            <p:cNvSpPr/>
            <p:nvPr/>
          </p:nvSpPr>
          <p:spPr>
            <a:xfrm>
              <a:off x="4563070" y="3723680"/>
              <a:ext cx="116087" cy="160199"/>
            </a:xfrm>
            <a:custGeom>
              <a:avLst/>
              <a:gdLst/>
              <a:ahLst/>
              <a:cxnLst/>
              <a:rect l="0" t="0" r="0" b="0"/>
              <a:pathLst>
                <a:path w="116087" h="160199">
                  <a:moveTo>
                    <a:pt x="0" y="0"/>
                  </a:moveTo>
                  <a:lnTo>
                    <a:pt x="0" y="29811"/>
                  </a:lnTo>
                  <a:lnTo>
                    <a:pt x="14239" y="71972"/>
                  </a:lnTo>
                  <a:lnTo>
                    <a:pt x="24671" y="109918"/>
                  </a:lnTo>
                  <a:lnTo>
                    <a:pt x="34068" y="135129"/>
                  </a:lnTo>
                  <a:lnTo>
                    <a:pt x="35707" y="160198"/>
                  </a:lnTo>
                  <a:lnTo>
                    <a:pt x="35719" y="121438"/>
                  </a:lnTo>
                  <a:lnTo>
                    <a:pt x="36711" y="95719"/>
                  </a:lnTo>
                  <a:lnTo>
                    <a:pt x="53810" y="53605"/>
                  </a:lnTo>
                  <a:lnTo>
                    <a:pt x="65530" y="34511"/>
                  </a:lnTo>
                  <a:lnTo>
                    <a:pt x="83537" y="16041"/>
                  </a:lnTo>
                  <a:lnTo>
                    <a:pt x="106994" y="2278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625"/>
            <p:cNvSpPr/>
            <p:nvPr/>
          </p:nvSpPr>
          <p:spPr>
            <a:xfrm>
              <a:off x="4339986" y="3724212"/>
              <a:ext cx="223085" cy="151074"/>
            </a:xfrm>
            <a:custGeom>
              <a:avLst/>
              <a:gdLst/>
              <a:ahLst/>
              <a:cxnLst/>
              <a:rect l="0" t="0" r="0" b="0"/>
              <a:pathLst>
                <a:path w="223085" h="151074">
                  <a:moveTo>
                    <a:pt x="124858" y="88765"/>
                  </a:moveTo>
                  <a:lnTo>
                    <a:pt x="124858" y="70463"/>
                  </a:lnTo>
                  <a:lnTo>
                    <a:pt x="122212" y="63102"/>
                  </a:lnTo>
                  <a:lnTo>
                    <a:pt x="95046" y="24541"/>
                  </a:lnTo>
                  <a:lnTo>
                    <a:pt x="64800" y="5532"/>
                  </a:lnTo>
                  <a:lnTo>
                    <a:pt x="52051" y="1264"/>
                  </a:lnTo>
                  <a:lnTo>
                    <a:pt x="37250" y="0"/>
                  </a:lnTo>
                  <a:lnTo>
                    <a:pt x="32718" y="1807"/>
                  </a:lnTo>
                  <a:lnTo>
                    <a:pt x="15135" y="19632"/>
                  </a:lnTo>
                  <a:lnTo>
                    <a:pt x="5917" y="33775"/>
                  </a:lnTo>
                  <a:lnTo>
                    <a:pt x="1642" y="50533"/>
                  </a:lnTo>
                  <a:lnTo>
                    <a:pt x="0" y="93517"/>
                  </a:lnTo>
                  <a:lnTo>
                    <a:pt x="2558" y="103444"/>
                  </a:lnTo>
                  <a:lnTo>
                    <a:pt x="12285" y="117902"/>
                  </a:lnTo>
                  <a:lnTo>
                    <a:pt x="25577" y="127274"/>
                  </a:lnTo>
                  <a:lnTo>
                    <a:pt x="37343" y="131594"/>
                  </a:lnTo>
                  <a:lnTo>
                    <a:pt x="51854" y="132874"/>
                  </a:lnTo>
                  <a:lnTo>
                    <a:pt x="60331" y="130528"/>
                  </a:lnTo>
                  <a:lnTo>
                    <a:pt x="63980" y="128513"/>
                  </a:lnTo>
                  <a:lnTo>
                    <a:pt x="86084" y="100393"/>
                  </a:lnTo>
                  <a:lnTo>
                    <a:pt x="104348" y="71499"/>
                  </a:lnTo>
                  <a:lnTo>
                    <a:pt x="107642" y="56101"/>
                  </a:lnTo>
                  <a:lnTo>
                    <a:pt x="115547" y="44642"/>
                  </a:lnTo>
                  <a:lnTo>
                    <a:pt x="118559" y="64874"/>
                  </a:lnTo>
                  <a:lnTo>
                    <a:pt x="122992" y="78048"/>
                  </a:lnTo>
                  <a:lnTo>
                    <a:pt x="126951" y="90881"/>
                  </a:lnTo>
                  <a:lnTo>
                    <a:pt x="137177" y="112995"/>
                  </a:lnTo>
                  <a:lnTo>
                    <a:pt x="170036" y="143592"/>
                  </a:lnTo>
                  <a:lnTo>
                    <a:pt x="179995" y="147859"/>
                  </a:lnTo>
                  <a:lnTo>
                    <a:pt x="207770" y="151073"/>
                  </a:lnTo>
                  <a:lnTo>
                    <a:pt x="213963" y="148538"/>
                  </a:lnTo>
                  <a:lnTo>
                    <a:pt x="223084" y="142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626"/>
            <p:cNvSpPr/>
            <p:nvPr/>
          </p:nvSpPr>
          <p:spPr>
            <a:xfrm>
              <a:off x="4152305" y="3697157"/>
              <a:ext cx="146422" cy="156579"/>
            </a:xfrm>
            <a:custGeom>
              <a:avLst/>
              <a:gdLst/>
              <a:ahLst/>
              <a:cxnLst/>
              <a:rect l="0" t="0" r="0" b="0"/>
              <a:pathLst>
                <a:path w="146422" h="156579">
                  <a:moveTo>
                    <a:pt x="0" y="17593"/>
                  </a:moveTo>
                  <a:lnTo>
                    <a:pt x="4740" y="12853"/>
                  </a:lnTo>
                  <a:lnTo>
                    <a:pt x="9713" y="10525"/>
                  </a:lnTo>
                  <a:lnTo>
                    <a:pt x="12428" y="9904"/>
                  </a:lnTo>
                  <a:lnTo>
                    <a:pt x="25900" y="2771"/>
                  </a:lnTo>
                  <a:lnTo>
                    <a:pt x="65014" y="0"/>
                  </a:lnTo>
                  <a:lnTo>
                    <a:pt x="91850" y="2432"/>
                  </a:lnTo>
                  <a:lnTo>
                    <a:pt x="107299" y="7878"/>
                  </a:lnTo>
                  <a:lnTo>
                    <a:pt x="134784" y="28416"/>
                  </a:lnTo>
                  <a:lnTo>
                    <a:pt x="145218" y="42848"/>
                  </a:lnTo>
                  <a:lnTo>
                    <a:pt x="146421" y="47328"/>
                  </a:lnTo>
                  <a:lnTo>
                    <a:pt x="146231" y="51307"/>
                  </a:lnTo>
                  <a:lnTo>
                    <a:pt x="138797" y="69563"/>
                  </a:lnTo>
                  <a:lnTo>
                    <a:pt x="125902" y="86459"/>
                  </a:lnTo>
                  <a:lnTo>
                    <a:pt x="86198" y="118655"/>
                  </a:lnTo>
                  <a:lnTo>
                    <a:pt x="44641" y="142426"/>
                  </a:lnTo>
                  <a:lnTo>
                    <a:pt x="32739" y="147489"/>
                  </a:lnTo>
                  <a:lnTo>
                    <a:pt x="12456" y="151005"/>
                  </a:lnTo>
                  <a:lnTo>
                    <a:pt x="5234" y="156121"/>
                  </a:lnTo>
                  <a:lnTo>
                    <a:pt x="3489" y="156578"/>
                  </a:lnTo>
                  <a:lnTo>
                    <a:pt x="2326" y="155890"/>
                  </a:lnTo>
                  <a:lnTo>
                    <a:pt x="0" y="151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627"/>
            <p:cNvSpPr/>
            <p:nvPr/>
          </p:nvSpPr>
          <p:spPr>
            <a:xfrm>
              <a:off x="4161234" y="3696891"/>
              <a:ext cx="26790" cy="312540"/>
            </a:xfrm>
            <a:custGeom>
              <a:avLst/>
              <a:gdLst/>
              <a:ahLst/>
              <a:cxnLst/>
              <a:rect l="0" t="0" r="0" b="0"/>
              <a:pathLst>
                <a:path w="26790" h="312540">
                  <a:moveTo>
                    <a:pt x="0" y="0"/>
                  </a:moveTo>
                  <a:lnTo>
                    <a:pt x="0" y="40894"/>
                  </a:lnTo>
                  <a:lnTo>
                    <a:pt x="0" y="75105"/>
                  </a:lnTo>
                  <a:lnTo>
                    <a:pt x="0" y="115046"/>
                  </a:lnTo>
                  <a:lnTo>
                    <a:pt x="993" y="151599"/>
                  </a:lnTo>
                  <a:lnTo>
                    <a:pt x="7068" y="187483"/>
                  </a:lnTo>
                  <a:lnTo>
                    <a:pt x="9677" y="226029"/>
                  </a:lnTo>
                  <a:lnTo>
                    <a:pt x="18003" y="268943"/>
                  </a:lnTo>
                  <a:lnTo>
                    <a:pt x="24760" y="287427"/>
                  </a:lnTo>
                  <a:lnTo>
                    <a:pt x="26789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SMARTInkShape-Group108"/>
          <p:cNvGrpSpPr/>
          <p:nvPr/>
        </p:nvGrpSpPr>
        <p:grpSpPr>
          <a:xfrm>
            <a:off x="5491877" y="3571875"/>
            <a:ext cx="303491" cy="267892"/>
            <a:chOff x="5491877" y="3571875"/>
            <a:chExt cx="303491" cy="267892"/>
          </a:xfrm>
        </p:grpSpPr>
        <p:sp>
          <p:nvSpPr>
            <p:cNvPr id="210" name="SMARTInkShape-628"/>
            <p:cNvSpPr/>
            <p:nvPr/>
          </p:nvSpPr>
          <p:spPr>
            <a:xfrm>
              <a:off x="5661422" y="3714750"/>
              <a:ext cx="133946" cy="17860"/>
            </a:xfrm>
            <a:custGeom>
              <a:avLst/>
              <a:gdLst/>
              <a:ahLst/>
              <a:cxnLst/>
              <a:rect l="0" t="0" r="0" b="0"/>
              <a:pathLst>
                <a:path w="133946" h="17860">
                  <a:moveTo>
                    <a:pt x="0" y="17859"/>
                  </a:moveTo>
                  <a:lnTo>
                    <a:pt x="0" y="13119"/>
                  </a:lnTo>
                  <a:lnTo>
                    <a:pt x="1984" y="11723"/>
                  </a:lnTo>
                  <a:lnTo>
                    <a:pt x="20117" y="9297"/>
                  </a:lnTo>
                  <a:lnTo>
                    <a:pt x="40915" y="6332"/>
                  </a:lnTo>
                  <a:lnTo>
                    <a:pt x="67724" y="1251"/>
                  </a:lnTo>
                  <a:lnTo>
                    <a:pt x="112055" y="7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629"/>
            <p:cNvSpPr/>
            <p:nvPr/>
          </p:nvSpPr>
          <p:spPr>
            <a:xfrm>
              <a:off x="5689321" y="3571875"/>
              <a:ext cx="52469" cy="267892"/>
            </a:xfrm>
            <a:custGeom>
              <a:avLst/>
              <a:gdLst/>
              <a:ahLst/>
              <a:cxnLst/>
              <a:rect l="0" t="0" r="0" b="0"/>
              <a:pathLst>
                <a:path w="52469" h="267892">
                  <a:moveTo>
                    <a:pt x="43538" y="0"/>
                  </a:moveTo>
                  <a:lnTo>
                    <a:pt x="16675" y="0"/>
                  </a:lnTo>
                  <a:lnTo>
                    <a:pt x="9109" y="2646"/>
                  </a:lnTo>
                  <a:lnTo>
                    <a:pt x="5703" y="4740"/>
                  </a:lnTo>
                  <a:lnTo>
                    <a:pt x="3432" y="8121"/>
                  </a:lnTo>
                  <a:lnTo>
                    <a:pt x="236" y="22360"/>
                  </a:lnTo>
                  <a:lnTo>
                    <a:pt x="0" y="63818"/>
                  </a:lnTo>
                  <a:lnTo>
                    <a:pt x="11335" y="102588"/>
                  </a:lnTo>
                  <a:lnTo>
                    <a:pt x="21816" y="140944"/>
                  </a:lnTo>
                  <a:lnTo>
                    <a:pt x="27562" y="178212"/>
                  </a:lnTo>
                  <a:lnTo>
                    <a:pt x="41058" y="222425"/>
                  </a:lnTo>
                  <a:lnTo>
                    <a:pt x="43428" y="233793"/>
                  </a:lnTo>
                  <a:lnTo>
                    <a:pt x="49348" y="246763"/>
                  </a:lnTo>
                  <a:lnTo>
                    <a:pt x="52468" y="267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630"/>
            <p:cNvSpPr/>
            <p:nvPr/>
          </p:nvSpPr>
          <p:spPr>
            <a:xfrm>
              <a:off x="5491877" y="3696891"/>
              <a:ext cx="106505" cy="141354"/>
            </a:xfrm>
            <a:custGeom>
              <a:avLst/>
              <a:gdLst/>
              <a:ahLst/>
              <a:cxnLst/>
              <a:rect l="0" t="0" r="0" b="0"/>
              <a:pathLst>
                <a:path w="106505" h="141354">
                  <a:moveTo>
                    <a:pt x="26670" y="8929"/>
                  </a:moveTo>
                  <a:lnTo>
                    <a:pt x="18981" y="16618"/>
                  </a:lnTo>
                  <a:lnTo>
                    <a:pt x="13367" y="17491"/>
                  </a:lnTo>
                  <a:lnTo>
                    <a:pt x="11849" y="19598"/>
                  </a:lnTo>
                  <a:lnTo>
                    <a:pt x="6765" y="34592"/>
                  </a:lnTo>
                  <a:lnTo>
                    <a:pt x="4470" y="37944"/>
                  </a:lnTo>
                  <a:lnTo>
                    <a:pt x="1240" y="52143"/>
                  </a:lnTo>
                  <a:lnTo>
                    <a:pt x="0" y="94144"/>
                  </a:lnTo>
                  <a:lnTo>
                    <a:pt x="2579" y="104018"/>
                  </a:lnTo>
                  <a:lnTo>
                    <a:pt x="12320" y="123183"/>
                  </a:lnTo>
                  <a:lnTo>
                    <a:pt x="16111" y="126770"/>
                  </a:lnTo>
                  <a:lnTo>
                    <a:pt x="51066" y="140593"/>
                  </a:lnTo>
                  <a:lnTo>
                    <a:pt x="54840" y="141353"/>
                  </a:lnTo>
                  <a:lnTo>
                    <a:pt x="64326" y="139553"/>
                  </a:lnTo>
                  <a:lnTo>
                    <a:pt x="78176" y="132961"/>
                  </a:lnTo>
                  <a:lnTo>
                    <a:pt x="85280" y="126562"/>
                  </a:lnTo>
                  <a:lnTo>
                    <a:pt x="100963" y="100623"/>
                  </a:lnTo>
                  <a:lnTo>
                    <a:pt x="105237" y="83171"/>
                  </a:lnTo>
                  <a:lnTo>
                    <a:pt x="106504" y="65433"/>
                  </a:lnTo>
                  <a:lnTo>
                    <a:pt x="102139" y="47610"/>
                  </a:lnTo>
                  <a:lnTo>
                    <a:pt x="88925" y="20503"/>
                  </a:lnTo>
                  <a:lnTo>
                    <a:pt x="82120" y="13081"/>
                  </a:lnTo>
                  <a:lnTo>
                    <a:pt x="68125" y="4316"/>
                  </a:lnTo>
                  <a:lnTo>
                    <a:pt x="54004" y="852"/>
                  </a:lnTo>
                  <a:lnTo>
                    <a:pt x="35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SMARTInkShape-Group109"/>
          <p:cNvGrpSpPr/>
          <p:nvPr/>
        </p:nvGrpSpPr>
        <p:grpSpPr>
          <a:xfrm>
            <a:off x="6143625" y="3554016"/>
            <a:ext cx="1643064" cy="365426"/>
            <a:chOff x="6143625" y="3554016"/>
            <a:chExt cx="1643064" cy="365426"/>
          </a:xfrm>
        </p:grpSpPr>
        <p:sp>
          <p:nvSpPr>
            <p:cNvPr id="214" name="SMARTInkShape-631"/>
            <p:cNvSpPr/>
            <p:nvPr/>
          </p:nvSpPr>
          <p:spPr>
            <a:xfrm>
              <a:off x="7527727" y="3589734"/>
              <a:ext cx="258962" cy="169665"/>
            </a:xfrm>
            <a:custGeom>
              <a:avLst/>
              <a:gdLst/>
              <a:ahLst/>
              <a:cxnLst/>
              <a:rect l="0" t="0" r="0" b="0"/>
              <a:pathLst>
                <a:path w="258962" h="169665">
                  <a:moveTo>
                    <a:pt x="0" y="0"/>
                  </a:moveTo>
                  <a:lnTo>
                    <a:pt x="0" y="39320"/>
                  </a:lnTo>
                  <a:lnTo>
                    <a:pt x="992" y="56740"/>
                  </a:lnTo>
                  <a:lnTo>
                    <a:pt x="14239" y="98427"/>
                  </a:lnTo>
                  <a:lnTo>
                    <a:pt x="24714" y="140067"/>
                  </a:lnTo>
                  <a:lnTo>
                    <a:pt x="26859" y="147581"/>
                  </a:lnTo>
                  <a:lnTo>
                    <a:pt x="35599" y="160566"/>
                  </a:lnTo>
                  <a:lnTo>
                    <a:pt x="35715" y="121697"/>
                  </a:lnTo>
                  <a:lnTo>
                    <a:pt x="38363" y="79931"/>
                  </a:lnTo>
                  <a:lnTo>
                    <a:pt x="44096" y="36465"/>
                  </a:lnTo>
                  <a:lnTo>
                    <a:pt x="45395" y="25136"/>
                  </a:lnTo>
                  <a:lnTo>
                    <a:pt x="51705" y="13181"/>
                  </a:lnTo>
                  <a:lnTo>
                    <a:pt x="57044" y="6520"/>
                  </a:lnTo>
                  <a:lnTo>
                    <a:pt x="62725" y="2898"/>
                  </a:lnTo>
                  <a:lnTo>
                    <a:pt x="65630" y="1932"/>
                  </a:lnTo>
                  <a:lnTo>
                    <a:pt x="68557" y="2280"/>
                  </a:lnTo>
                  <a:lnTo>
                    <a:pt x="74457" y="5313"/>
                  </a:lnTo>
                  <a:lnTo>
                    <a:pt x="92465" y="22474"/>
                  </a:lnTo>
                  <a:lnTo>
                    <a:pt x="115923" y="62604"/>
                  </a:lnTo>
                  <a:lnTo>
                    <a:pt x="133930" y="105303"/>
                  </a:lnTo>
                  <a:lnTo>
                    <a:pt x="140225" y="124467"/>
                  </a:lnTo>
                  <a:lnTo>
                    <a:pt x="142844" y="164594"/>
                  </a:lnTo>
                  <a:lnTo>
                    <a:pt x="143866" y="146616"/>
                  </a:lnTo>
                  <a:lnTo>
                    <a:pt x="149942" y="121933"/>
                  </a:lnTo>
                  <a:lnTo>
                    <a:pt x="156177" y="88688"/>
                  </a:lnTo>
                  <a:lnTo>
                    <a:pt x="169848" y="51636"/>
                  </a:lnTo>
                  <a:lnTo>
                    <a:pt x="184571" y="16795"/>
                  </a:lnTo>
                  <a:lnTo>
                    <a:pt x="194692" y="2408"/>
                  </a:lnTo>
                  <a:lnTo>
                    <a:pt x="198316" y="1070"/>
                  </a:lnTo>
                  <a:lnTo>
                    <a:pt x="200672" y="714"/>
                  </a:lnTo>
                  <a:lnTo>
                    <a:pt x="203234" y="2460"/>
                  </a:lnTo>
                  <a:lnTo>
                    <a:pt x="208727" y="9692"/>
                  </a:lnTo>
                  <a:lnTo>
                    <a:pt x="223808" y="52414"/>
                  </a:lnTo>
                  <a:lnTo>
                    <a:pt x="229694" y="71093"/>
                  </a:lnTo>
                  <a:lnTo>
                    <a:pt x="236422" y="109404"/>
                  </a:lnTo>
                  <a:lnTo>
                    <a:pt x="247306" y="142364"/>
                  </a:lnTo>
                  <a:lnTo>
                    <a:pt x="256364" y="159458"/>
                  </a:lnTo>
                  <a:lnTo>
                    <a:pt x="258961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632"/>
            <p:cNvSpPr/>
            <p:nvPr/>
          </p:nvSpPr>
          <p:spPr>
            <a:xfrm>
              <a:off x="7331273" y="3598664"/>
              <a:ext cx="111743" cy="147397"/>
            </a:xfrm>
            <a:custGeom>
              <a:avLst/>
              <a:gdLst/>
              <a:ahLst/>
              <a:cxnLst/>
              <a:rect l="0" t="0" r="0" b="0"/>
              <a:pathLst>
                <a:path w="111743" h="147397">
                  <a:moveTo>
                    <a:pt x="0" y="8930"/>
                  </a:moveTo>
                  <a:lnTo>
                    <a:pt x="0" y="22232"/>
                  </a:lnTo>
                  <a:lnTo>
                    <a:pt x="11025" y="62795"/>
                  </a:lnTo>
                  <a:lnTo>
                    <a:pt x="29889" y="104197"/>
                  </a:lnTo>
                  <a:lnTo>
                    <a:pt x="47311" y="126880"/>
                  </a:lnTo>
                  <a:lnTo>
                    <a:pt x="56747" y="135766"/>
                  </a:lnTo>
                  <a:lnTo>
                    <a:pt x="74048" y="146679"/>
                  </a:lnTo>
                  <a:lnTo>
                    <a:pt x="77146" y="147396"/>
                  </a:lnTo>
                  <a:lnTo>
                    <a:pt x="80204" y="146881"/>
                  </a:lnTo>
                  <a:lnTo>
                    <a:pt x="86248" y="143663"/>
                  </a:lnTo>
                  <a:lnTo>
                    <a:pt x="101193" y="130680"/>
                  </a:lnTo>
                  <a:lnTo>
                    <a:pt x="104507" y="122242"/>
                  </a:lnTo>
                  <a:lnTo>
                    <a:pt x="111742" y="83182"/>
                  </a:lnTo>
                  <a:lnTo>
                    <a:pt x="111510" y="68720"/>
                  </a:lnTo>
                  <a:lnTo>
                    <a:pt x="107326" y="24220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633"/>
            <p:cNvSpPr/>
            <p:nvPr/>
          </p:nvSpPr>
          <p:spPr>
            <a:xfrm>
              <a:off x="7134820" y="3591252"/>
              <a:ext cx="142876" cy="159218"/>
            </a:xfrm>
            <a:custGeom>
              <a:avLst/>
              <a:gdLst/>
              <a:ahLst/>
              <a:cxnLst/>
              <a:rect l="0" t="0" r="0" b="0"/>
              <a:pathLst>
                <a:path w="142876" h="159218">
                  <a:moveTo>
                    <a:pt x="0" y="123498"/>
                  </a:moveTo>
                  <a:lnTo>
                    <a:pt x="13303" y="123498"/>
                  </a:lnTo>
                  <a:lnTo>
                    <a:pt x="53865" y="112474"/>
                  </a:lnTo>
                  <a:lnTo>
                    <a:pt x="77245" y="104554"/>
                  </a:lnTo>
                  <a:lnTo>
                    <a:pt x="99812" y="85640"/>
                  </a:lnTo>
                  <a:lnTo>
                    <a:pt x="103893" y="79222"/>
                  </a:lnTo>
                  <a:lnTo>
                    <a:pt x="105706" y="72070"/>
                  </a:lnTo>
                  <a:lnTo>
                    <a:pt x="106966" y="45607"/>
                  </a:lnTo>
                  <a:lnTo>
                    <a:pt x="104426" y="36625"/>
                  </a:lnTo>
                  <a:lnTo>
                    <a:pt x="91914" y="14493"/>
                  </a:lnTo>
                  <a:lnTo>
                    <a:pt x="77343" y="3604"/>
                  </a:lnTo>
                  <a:lnTo>
                    <a:pt x="68771" y="759"/>
                  </a:lnTo>
                  <a:lnTo>
                    <a:pt x="63707" y="0"/>
                  </a:lnTo>
                  <a:lnTo>
                    <a:pt x="55434" y="1802"/>
                  </a:lnTo>
                  <a:lnTo>
                    <a:pt x="42039" y="11044"/>
                  </a:lnTo>
                  <a:lnTo>
                    <a:pt x="32851" y="24253"/>
                  </a:lnTo>
                  <a:lnTo>
                    <a:pt x="28585" y="40734"/>
                  </a:lnTo>
                  <a:lnTo>
                    <a:pt x="27322" y="58186"/>
                  </a:lnTo>
                  <a:lnTo>
                    <a:pt x="31688" y="75924"/>
                  </a:lnTo>
                  <a:lnTo>
                    <a:pt x="59809" y="117548"/>
                  </a:lnTo>
                  <a:lnTo>
                    <a:pt x="75379" y="134413"/>
                  </a:lnTo>
                  <a:lnTo>
                    <a:pt x="104081" y="154900"/>
                  </a:lnTo>
                  <a:lnTo>
                    <a:pt x="126608" y="158648"/>
                  </a:lnTo>
                  <a:lnTo>
                    <a:pt x="142875" y="159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634"/>
            <p:cNvSpPr/>
            <p:nvPr/>
          </p:nvSpPr>
          <p:spPr>
            <a:xfrm>
              <a:off x="7027664" y="3554016"/>
              <a:ext cx="53579" cy="223243"/>
            </a:xfrm>
            <a:custGeom>
              <a:avLst/>
              <a:gdLst/>
              <a:ahLst/>
              <a:cxnLst/>
              <a:rect l="0" t="0" r="0" b="0"/>
              <a:pathLst>
                <a:path w="53579" h="223243">
                  <a:moveTo>
                    <a:pt x="0" y="0"/>
                  </a:moveTo>
                  <a:lnTo>
                    <a:pt x="992" y="22942"/>
                  </a:lnTo>
                  <a:lnTo>
                    <a:pt x="10086" y="56739"/>
                  </a:lnTo>
                  <a:lnTo>
                    <a:pt x="20958" y="75461"/>
                  </a:lnTo>
                  <a:lnTo>
                    <a:pt x="32414" y="119231"/>
                  </a:lnTo>
                  <a:lnTo>
                    <a:pt x="41566" y="162811"/>
                  </a:lnTo>
                  <a:lnTo>
                    <a:pt x="44728" y="180311"/>
                  </a:lnTo>
                  <a:lnTo>
                    <a:pt x="52217" y="198872"/>
                  </a:lnTo>
                  <a:lnTo>
                    <a:pt x="53578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635"/>
            <p:cNvSpPr/>
            <p:nvPr/>
          </p:nvSpPr>
          <p:spPr>
            <a:xfrm>
              <a:off x="6724055" y="3661172"/>
              <a:ext cx="249506" cy="142717"/>
            </a:xfrm>
            <a:custGeom>
              <a:avLst/>
              <a:gdLst/>
              <a:ahLst/>
              <a:cxnLst/>
              <a:rect l="0" t="0" r="0" b="0"/>
              <a:pathLst>
                <a:path w="249506" h="142717">
                  <a:moveTo>
                    <a:pt x="0" y="0"/>
                  </a:moveTo>
                  <a:lnTo>
                    <a:pt x="0" y="39902"/>
                  </a:lnTo>
                  <a:lnTo>
                    <a:pt x="992" y="74520"/>
                  </a:lnTo>
                  <a:lnTo>
                    <a:pt x="11024" y="113446"/>
                  </a:lnTo>
                  <a:lnTo>
                    <a:pt x="14820" y="120866"/>
                  </a:lnTo>
                  <a:lnTo>
                    <a:pt x="17259" y="133713"/>
                  </a:lnTo>
                  <a:lnTo>
                    <a:pt x="17848" y="142716"/>
                  </a:lnTo>
                  <a:lnTo>
                    <a:pt x="17858" y="130432"/>
                  </a:lnTo>
                  <a:lnTo>
                    <a:pt x="20504" y="124777"/>
                  </a:lnTo>
                  <a:lnTo>
                    <a:pt x="22599" y="121880"/>
                  </a:lnTo>
                  <a:lnTo>
                    <a:pt x="25961" y="96835"/>
                  </a:lnTo>
                  <a:lnTo>
                    <a:pt x="27536" y="77860"/>
                  </a:lnTo>
                  <a:lnTo>
                    <a:pt x="41999" y="36568"/>
                  </a:lnTo>
                  <a:lnTo>
                    <a:pt x="56598" y="15779"/>
                  </a:lnTo>
                  <a:lnTo>
                    <a:pt x="65496" y="6218"/>
                  </a:lnTo>
                  <a:lnTo>
                    <a:pt x="71443" y="2764"/>
                  </a:lnTo>
                  <a:lnTo>
                    <a:pt x="83015" y="819"/>
                  </a:lnTo>
                  <a:lnTo>
                    <a:pt x="93450" y="1356"/>
                  </a:lnTo>
                  <a:lnTo>
                    <a:pt x="132255" y="13317"/>
                  </a:lnTo>
                  <a:lnTo>
                    <a:pt x="140800" y="21132"/>
                  </a:lnTo>
                  <a:lnTo>
                    <a:pt x="146914" y="30227"/>
                  </a:lnTo>
                  <a:lnTo>
                    <a:pt x="149631" y="37578"/>
                  </a:lnTo>
                  <a:lnTo>
                    <a:pt x="151719" y="80556"/>
                  </a:lnTo>
                  <a:lnTo>
                    <a:pt x="151803" y="124236"/>
                  </a:lnTo>
                  <a:lnTo>
                    <a:pt x="151803" y="127473"/>
                  </a:lnTo>
                  <a:lnTo>
                    <a:pt x="153788" y="130623"/>
                  </a:lnTo>
                  <a:lnTo>
                    <a:pt x="161284" y="136768"/>
                  </a:lnTo>
                  <a:lnTo>
                    <a:pt x="168586" y="140160"/>
                  </a:lnTo>
                  <a:lnTo>
                    <a:pt x="181358" y="142339"/>
                  </a:lnTo>
                  <a:lnTo>
                    <a:pt x="187429" y="139991"/>
                  </a:lnTo>
                  <a:lnTo>
                    <a:pt x="216042" y="121870"/>
                  </a:lnTo>
                  <a:lnTo>
                    <a:pt x="244045" y="81943"/>
                  </a:lnTo>
                  <a:lnTo>
                    <a:pt x="248257" y="65070"/>
                  </a:lnTo>
                  <a:lnTo>
                    <a:pt x="249505" y="47502"/>
                  </a:lnTo>
                  <a:lnTo>
                    <a:pt x="245135" y="29729"/>
                  </a:lnTo>
                  <a:lnTo>
                    <a:pt x="237556" y="16636"/>
                  </a:lnTo>
                  <a:lnTo>
                    <a:pt x="224286" y="6472"/>
                  </a:lnTo>
                  <a:lnTo>
                    <a:pt x="207786" y="1918"/>
                  </a:lnTo>
                  <a:lnTo>
                    <a:pt x="164631" y="33"/>
                  </a:lnTo>
                  <a:lnTo>
                    <a:pt x="153690" y="4"/>
                  </a:lnTo>
                  <a:lnTo>
                    <a:pt x="153062" y="995"/>
                  </a:lnTo>
                  <a:lnTo>
                    <a:pt x="151804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636"/>
            <p:cNvSpPr/>
            <p:nvPr/>
          </p:nvSpPr>
          <p:spPr>
            <a:xfrm>
              <a:off x="6500813" y="3679031"/>
              <a:ext cx="142876" cy="8931"/>
            </a:xfrm>
            <a:custGeom>
              <a:avLst/>
              <a:gdLst/>
              <a:ahLst/>
              <a:cxnLst/>
              <a:rect l="0" t="0" r="0" b="0"/>
              <a:pathLst>
                <a:path w="142876" h="8931">
                  <a:moveTo>
                    <a:pt x="0" y="8930"/>
                  </a:moveTo>
                  <a:lnTo>
                    <a:pt x="40138" y="7938"/>
                  </a:lnTo>
                  <a:lnTo>
                    <a:pt x="80949" y="1241"/>
                  </a:lnTo>
                  <a:lnTo>
                    <a:pt x="122446" y="16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637"/>
            <p:cNvSpPr/>
            <p:nvPr/>
          </p:nvSpPr>
          <p:spPr>
            <a:xfrm>
              <a:off x="6545461" y="3580805"/>
              <a:ext cx="44649" cy="205384"/>
            </a:xfrm>
            <a:custGeom>
              <a:avLst/>
              <a:gdLst/>
              <a:ahLst/>
              <a:cxnLst/>
              <a:rect l="0" t="0" r="0" b="0"/>
              <a:pathLst>
                <a:path w="44649" h="205384">
                  <a:moveTo>
                    <a:pt x="0" y="0"/>
                  </a:moveTo>
                  <a:lnTo>
                    <a:pt x="0" y="40139"/>
                  </a:lnTo>
                  <a:lnTo>
                    <a:pt x="992" y="62825"/>
                  </a:lnTo>
                  <a:lnTo>
                    <a:pt x="9094" y="107106"/>
                  </a:lnTo>
                  <a:lnTo>
                    <a:pt x="19905" y="151627"/>
                  </a:lnTo>
                  <a:lnTo>
                    <a:pt x="37633" y="195664"/>
                  </a:lnTo>
                  <a:lnTo>
                    <a:pt x="44648" y="20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638"/>
            <p:cNvSpPr/>
            <p:nvPr/>
          </p:nvSpPr>
          <p:spPr>
            <a:xfrm>
              <a:off x="6331148" y="3611807"/>
              <a:ext cx="107158" cy="156522"/>
            </a:xfrm>
            <a:custGeom>
              <a:avLst/>
              <a:gdLst/>
              <a:ahLst/>
              <a:cxnLst/>
              <a:rect l="0" t="0" r="0" b="0"/>
              <a:pathLst>
                <a:path w="107158" h="156522">
                  <a:moveTo>
                    <a:pt x="0" y="120802"/>
                  </a:moveTo>
                  <a:lnTo>
                    <a:pt x="0" y="116062"/>
                  </a:lnTo>
                  <a:lnTo>
                    <a:pt x="993" y="114666"/>
                  </a:lnTo>
                  <a:lnTo>
                    <a:pt x="2646" y="113735"/>
                  </a:lnTo>
                  <a:lnTo>
                    <a:pt x="4741" y="113114"/>
                  </a:lnTo>
                  <a:lnTo>
                    <a:pt x="6137" y="111708"/>
                  </a:lnTo>
                  <a:lnTo>
                    <a:pt x="11024" y="102323"/>
                  </a:lnTo>
                  <a:lnTo>
                    <a:pt x="38732" y="65478"/>
                  </a:lnTo>
                  <a:lnTo>
                    <a:pt x="42020" y="56195"/>
                  </a:lnTo>
                  <a:lnTo>
                    <a:pt x="44472" y="46448"/>
                  </a:lnTo>
                  <a:lnTo>
                    <a:pt x="50439" y="34389"/>
                  </a:lnTo>
                  <a:lnTo>
                    <a:pt x="53165" y="12029"/>
                  </a:lnTo>
                  <a:lnTo>
                    <a:pt x="52310" y="9592"/>
                  </a:lnTo>
                  <a:lnTo>
                    <a:pt x="50749" y="7967"/>
                  </a:lnTo>
                  <a:lnTo>
                    <a:pt x="48715" y="6883"/>
                  </a:lnTo>
                  <a:lnTo>
                    <a:pt x="47360" y="5169"/>
                  </a:lnTo>
                  <a:lnTo>
                    <a:pt x="45854" y="618"/>
                  </a:lnTo>
                  <a:lnTo>
                    <a:pt x="44460" y="0"/>
                  </a:lnTo>
                  <a:lnTo>
                    <a:pt x="42539" y="580"/>
                  </a:lnTo>
                  <a:lnTo>
                    <a:pt x="40265" y="1959"/>
                  </a:lnTo>
                  <a:lnTo>
                    <a:pt x="38750" y="3870"/>
                  </a:lnTo>
                  <a:lnTo>
                    <a:pt x="33672" y="14067"/>
                  </a:lnTo>
                  <a:lnTo>
                    <a:pt x="31378" y="16903"/>
                  </a:lnTo>
                  <a:lnTo>
                    <a:pt x="28829" y="25346"/>
                  </a:lnTo>
                  <a:lnTo>
                    <a:pt x="24748" y="41256"/>
                  </a:lnTo>
                  <a:lnTo>
                    <a:pt x="19901" y="58538"/>
                  </a:lnTo>
                  <a:lnTo>
                    <a:pt x="19759" y="70309"/>
                  </a:lnTo>
                  <a:lnTo>
                    <a:pt x="28026" y="105929"/>
                  </a:lnTo>
                  <a:lnTo>
                    <a:pt x="53215" y="137878"/>
                  </a:lnTo>
                  <a:lnTo>
                    <a:pt x="65046" y="147360"/>
                  </a:lnTo>
                  <a:lnTo>
                    <a:pt x="75542" y="152449"/>
                  </a:lnTo>
                  <a:lnTo>
                    <a:pt x="107157" y="156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639"/>
            <p:cNvSpPr/>
            <p:nvPr/>
          </p:nvSpPr>
          <p:spPr>
            <a:xfrm>
              <a:off x="6143625" y="3626983"/>
              <a:ext cx="115920" cy="131019"/>
            </a:xfrm>
            <a:custGeom>
              <a:avLst/>
              <a:gdLst/>
              <a:ahLst/>
              <a:cxnLst/>
              <a:rect l="0" t="0" r="0" b="0"/>
              <a:pathLst>
                <a:path w="115920" h="131019">
                  <a:moveTo>
                    <a:pt x="0" y="69908"/>
                  </a:moveTo>
                  <a:lnTo>
                    <a:pt x="0" y="45969"/>
                  </a:lnTo>
                  <a:lnTo>
                    <a:pt x="12429" y="18511"/>
                  </a:lnTo>
                  <a:lnTo>
                    <a:pt x="18091" y="12338"/>
                  </a:lnTo>
                  <a:lnTo>
                    <a:pt x="33765" y="1913"/>
                  </a:lnTo>
                  <a:lnTo>
                    <a:pt x="43449" y="0"/>
                  </a:lnTo>
                  <a:lnTo>
                    <a:pt x="51722" y="1796"/>
                  </a:lnTo>
                  <a:lnTo>
                    <a:pt x="91557" y="23405"/>
                  </a:lnTo>
                  <a:lnTo>
                    <a:pt x="109647" y="44871"/>
                  </a:lnTo>
                  <a:lnTo>
                    <a:pt x="113224" y="54150"/>
                  </a:lnTo>
                  <a:lnTo>
                    <a:pt x="115919" y="89103"/>
                  </a:lnTo>
                  <a:lnTo>
                    <a:pt x="113366" y="95967"/>
                  </a:lnTo>
                  <a:lnTo>
                    <a:pt x="103643" y="108459"/>
                  </a:lnTo>
                  <a:lnTo>
                    <a:pt x="90350" y="117490"/>
                  </a:lnTo>
                  <a:lnTo>
                    <a:pt x="55597" y="130319"/>
                  </a:lnTo>
                  <a:lnTo>
                    <a:pt x="51948" y="131018"/>
                  </a:lnTo>
                  <a:lnTo>
                    <a:pt x="42601" y="129149"/>
                  </a:lnTo>
                  <a:lnTo>
                    <a:pt x="27879" y="124231"/>
                  </a:lnTo>
                  <a:lnTo>
                    <a:pt x="17859" y="123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640"/>
            <p:cNvSpPr/>
            <p:nvPr/>
          </p:nvSpPr>
          <p:spPr>
            <a:xfrm>
              <a:off x="6152555" y="3625453"/>
              <a:ext cx="35719" cy="293989"/>
            </a:xfrm>
            <a:custGeom>
              <a:avLst/>
              <a:gdLst/>
              <a:ahLst/>
              <a:cxnLst/>
              <a:rect l="0" t="0" r="0" b="0"/>
              <a:pathLst>
                <a:path w="35719" h="293989">
                  <a:moveTo>
                    <a:pt x="0" y="0"/>
                  </a:moveTo>
                  <a:lnTo>
                    <a:pt x="0" y="41304"/>
                  </a:lnTo>
                  <a:lnTo>
                    <a:pt x="2645" y="79413"/>
                  </a:lnTo>
                  <a:lnTo>
                    <a:pt x="7688" y="115897"/>
                  </a:lnTo>
                  <a:lnTo>
                    <a:pt x="14821" y="157904"/>
                  </a:lnTo>
                  <a:lnTo>
                    <a:pt x="19905" y="195894"/>
                  </a:lnTo>
                  <a:lnTo>
                    <a:pt x="32019" y="240036"/>
                  </a:lnTo>
                  <a:lnTo>
                    <a:pt x="35502" y="282868"/>
                  </a:lnTo>
                  <a:lnTo>
                    <a:pt x="35706" y="293988"/>
                  </a:lnTo>
                  <a:lnTo>
                    <a:pt x="35718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110"/>
          <p:cNvGrpSpPr/>
          <p:nvPr/>
        </p:nvGrpSpPr>
        <p:grpSpPr>
          <a:xfrm>
            <a:off x="8010453" y="3527416"/>
            <a:ext cx="508470" cy="169476"/>
            <a:chOff x="8010453" y="3527416"/>
            <a:chExt cx="508470" cy="169476"/>
          </a:xfrm>
        </p:grpSpPr>
        <p:sp>
          <p:nvSpPr>
            <p:cNvPr id="225" name="SMARTInkShape-641"/>
            <p:cNvSpPr/>
            <p:nvPr/>
          </p:nvSpPr>
          <p:spPr>
            <a:xfrm>
              <a:off x="8376047" y="3527416"/>
              <a:ext cx="142876" cy="169476"/>
            </a:xfrm>
            <a:custGeom>
              <a:avLst/>
              <a:gdLst/>
              <a:ahLst/>
              <a:cxnLst/>
              <a:rect l="0" t="0" r="0" b="0"/>
              <a:pathLst>
                <a:path w="142876" h="169476">
                  <a:moveTo>
                    <a:pt x="0" y="89107"/>
                  </a:moveTo>
                  <a:lnTo>
                    <a:pt x="0" y="96796"/>
                  </a:lnTo>
                  <a:lnTo>
                    <a:pt x="992" y="97210"/>
                  </a:lnTo>
                  <a:lnTo>
                    <a:pt x="21249" y="98027"/>
                  </a:lnTo>
                  <a:lnTo>
                    <a:pt x="23095" y="97039"/>
                  </a:lnTo>
                  <a:lnTo>
                    <a:pt x="24327" y="95387"/>
                  </a:lnTo>
                  <a:lnTo>
                    <a:pt x="26687" y="90906"/>
                  </a:lnTo>
                  <a:lnTo>
                    <a:pt x="53628" y="51274"/>
                  </a:lnTo>
                  <a:lnTo>
                    <a:pt x="59877" y="37549"/>
                  </a:lnTo>
                  <a:lnTo>
                    <a:pt x="60754" y="33899"/>
                  </a:lnTo>
                  <a:lnTo>
                    <a:pt x="59082" y="24552"/>
                  </a:lnTo>
                  <a:lnTo>
                    <a:pt x="53311" y="4685"/>
                  </a:lnTo>
                  <a:lnTo>
                    <a:pt x="51415" y="3061"/>
                  </a:lnTo>
                  <a:lnTo>
                    <a:pt x="46664" y="1255"/>
                  </a:lnTo>
                  <a:lnTo>
                    <a:pt x="32615" y="0"/>
                  </a:lnTo>
                  <a:lnTo>
                    <a:pt x="26732" y="2541"/>
                  </a:lnTo>
                  <a:lnTo>
                    <a:pt x="14872" y="12256"/>
                  </a:lnTo>
                  <a:lnTo>
                    <a:pt x="5950" y="25547"/>
                  </a:lnTo>
                  <a:lnTo>
                    <a:pt x="1175" y="53952"/>
                  </a:lnTo>
                  <a:lnTo>
                    <a:pt x="155" y="85813"/>
                  </a:lnTo>
                  <a:lnTo>
                    <a:pt x="5360" y="97896"/>
                  </a:lnTo>
                  <a:lnTo>
                    <a:pt x="34297" y="139701"/>
                  </a:lnTo>
                  <a:lnTo>
                    <a:pt x="62712" y="159760"/>
                  </a:lnTo>
                  <a:lnTo>
                    <a:pt x="74505" y="165157"/>
                  </a:lnTo>
                  <a:lnTo>
                    <a:pt x="114354" y="169306"/>
                  </a:lnTo>
                  <a:lnTo>
                    <a:pt x="142875" y="169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642"/>
            <p:cNvSpPr/>
            <p:nvPr/>
          </p:nvSpPr>
          <p:spPr>
            <a:xfrm>
              <a:off x="8215313" y="3536156"/>
              <a:ext cx="98227" cy="156326"/>
            </a:xfrm>
            <a:custGeom>
              <a:avLst/>
              <a:gdLst/>
              <a:ahLst/>
              <a:cxnLst/>
              <a:rect l="0" t="0" r="0" b="0"/>
              <a:pathLst>
                <a:path w="98227" h="156326">
                  <a:moveTo>
                    <a:pt x="0" y="8930"/>
                  </a:moveTo>
                  <a:lnTo>
                    <a:pt x="0" y="21359"/>
                  </a:lnTo>
                  <a:lnTo>
                    <a:pt x="2646" y="27021"/>
                  </a:lnTo>
                  <a:lnTo>
                    <a:pt x="4740" y="29921"/>
                  </a:lnTo>
                  <a:lnTo>
                    <a:pt x="7689" y="43482"/>
                  </a:lnTo>
                  <a:lnTo>
                    <a:pt x="11411" y="71676"/>
                  </a:lnTo>
                  <a:lnTo>
                    <a:pt x="25170" y="113124"/>
                  </a:lnTo>
                  <a:lnTo>
                    <a:pt x="28715" y="122376"/>
                  </a:lnTo>
                  <a:lnTo>
                    <a:pt x="32605" y="130788"/>
                  </a:lnTo>
                  <a:lnTo>
                    <a:pt x="35788" y="144696"/>
                  </a:lnTo>
                  <a:lnTo>
                    <a:pt x="37749" y="147065"/>
                  </a:lnTo>
                  <a:lnTo>
                    <a:pt x="40049" y="148645"/>
                  </a:lnTo>
                  <a:lnTo>
                    <a:pt x="41581" y="150691"/>
                  </a:lnTo>
                  <a:lnTo>
                    <a:pt x="43285" y="155609"/>
                  </a:lnTo>
                  <a:lnTo>
                    <a:pt x="44732" y="156325"/>
                  </a:lnTo>
                  <a:lnTo>
                    <a:pt x="46687" y="155811"/>
                  </a:lnTo>
                  <a:lnTo>
                    <a:pt x="52216" y="152596"/>
                  </a:lnTo>
                  <a:lnTo>
                    <a:pt x="53554" y="111097"/>
                  </a:lnTo>
                  <a:lnTo>
                    <a:pt x="54567" y="69199"/>
                  </a:lnTo>
                  <a:lnTo>
                    <a:pt x="69023" y="26832"/>
                  </a:lnTo>
                  <a:lnTo>
                    <a:pt x="69828" y="20865"/>
                  </a:lnTo>
                  <a:lnTo>
                    <a:pt x="71356" y="16887"/>
                  </a:lnTo>
                  <a:lnTo>
                    <a:pt x="73369" y="14234"/>
                  </a:lnTo>
                  <a:lnTo>
                    <a:pt x="87645" y="1552"/>
                  </a:lnTo>
                  <a:lnTo>
                    <a:pt x="91208" y="690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643"/>
            <p:cNvSpPr/>
            <p:nvPr/>
          </p:nvSpPr>
          <p:spPr>
            <a:xfrm>
              <a:off x="8010453" y="3528468"/>
              <a:ext cx="195931" cy="168341"/>
            </a:xfrm>
            <a:custGeom>
              <a:avLst/>
              <a:gdLst/>
              <a:ahLst/>
              <a:cxnLst/>
              <a:rect l="0" t="0" r="0" b="0"/>
              <a:pathLst>
                <a:path w="195931" h="168341">
                  <a:moveTo>
                    <a:pt x="70914" y="7688"/>
                  </a:moveTo>
                  <a:lnTo>
                    <a:pt x="70914" y="2948"/>
                  </a:lnTo>
                  <a:lnTo>
                    <a:pt x="69922" y="1551"/>
                  </a:lnTo>
                  <a:lnTo>
                    <a:pt x="68269" y="620"/>
                  </a:lnTo>
                  <a:lnTo>
                    <a:pt x="66173" y="0"/>
                  </a:lnTo>
                  <a:lnTo>
                    <a:pt x="64777" y="578"/>
                  </a:lnTo>
                  <a:lnTo>
                    <a:pt x="63846" y="1956"/>
                  </a:lnTo>
                  <a:lnTo>
                    <a:pt x="63226" y="3867"/>
                  </a:lnTo>
                  <a:lnTo>
                    <a:pt x="60828" y="5141"/>
                  </a:lnTo>
                  <a:lnTo>
                    <a:pt x="48964" y="7925"/>
                  </a:lnTo>
                  <a:lnTo>
                    <a:pt x="41976" y="12093"/>
                  </a:lnTo>
                  <a:lnTo>
                    <a:pt x="29406" y="29982"/>
                  </a:lnTo>
                  <a:lnTo>
                    <a:pt x="11398" y="70508"/>
                  </a:lnTo>
                  <a:lnTo>
                    <a:pt x="2125" y="96459"/>
                  </a:lnTo>
                  <a:lnTo>
                    <a:pt x="0" y="120694"/>
                  </a:lnTo>
                  <a:lnTo>
                    <a:pt x="2355" y="130012"/>
                  </a:lnTo>
                  <a:lnTo>
                    <a:pt x="4373" y="133886"/>
                  </a:lnTo>
                  <a:lnTo>
                    <a:pt x="6709" y="136468"/>
                  </a:lnTo>
                  <a:lnTo>
                    <a:pt x="23402" y="147317"/>
                  </a:lnTo>
                  <a:lnTo>
                    <a:pt x="29292" y="149121"/>
                  </a:lnTo>
                  <a:lnTo>
                    <a:pt x="32252" y="148609"/>
                  </a:lnTo>
                  <a:lnTo>
                    <a:pt x="38188" y="145395"/>
                  </a:lnTo>
                  <a:lnTo>
                    <a:pt x="64962" y="120741"/>
                  </a:lnTo>
                  <a:lnTo>
                    <a:pt x="82820" y="82816"/>
                  </a:lnTo>
                  <a:lnTo>
                    <a:pt x="94562" y="41464"/>
                  </a:lnTo>
                  <a:lnTo>
                    <a:pt x="97667" y="17187"/>
                  </a:lnTo>
                  <a:lnTo>
                    <a:pt x="97700" y="29097"/>
                  </a:lnTo>
                  <a:lnTo>
                    <a:pt x="111942" y="70762"/>
                  </a:lnTo>
                  <a:lnTo>
                    <a:pt x="122374" y="114817"/>
                  </a:lnTo>
                  <a:lnTo>
                    <a:pt x="133592" y="138394"/>
                  </a:lnTo>
                  <a:lnTo>
                    <a:pt x="148327" y="161234"/>
                  </a:lnTo>
                  <a:lnTo>
                    <a:pt x="154268" y="165228"/>
                  </a:lnTo>
                  <a:lnTo>
                    <a:pt x="184868" y="168340"/>
                  </a:lnTo>
                  <a:lnTo>
                    <a:pt x="195930" y="159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SMARTInkShape-Group111"/>
          <p:cNvGrpSpPr/>
          <p:nvPr/>
        </p:nvGrpSpPr>
        <p:grpSpPr>
          <a:xfrm>
            <a:off x="1393031" y="4179094"/>
            <a:ext cx="1312508" cy="312262"/>
            <a:chOff x="1393031" y="4179094"/>
            <a:chExt cx="1312508" cy="312262"/>
          </a:xfrm>
        </p:grpSpPr>
        <p:sp>
          <p:nvSpPr>
            <p:cNvPr id="229" name="SMARTInkShape-644"/>
            <p:cNvSpPr/>
            <p:nvPr/>
          </p:nvSpPr>
          <p:spPr>
            <a:xfrm>
              <a:off x="2393156" y="4295180"/>
              <a:ext cx="312383" cy="115961"/>
            </a:xfrm>
            <a:custGeom>
              <a:avLst/>
              <a:gdLst/>
              <a:ahLst/>
              <a:cxnLst/>
              <a:rect l="0" t="0" r="0" b="0"/>
              <a:pathLst>
                <a:path w="312383" h="115961">
                  <a:moveTo>
                    <a:pt x="0" y="26789"/>
                  </a:moveTo>
                  <a:lnTo>
                    <a:pt x="31045" y="25797"/>
                  </a:lnTo>
                  <a:lnTo>
                    <a:pt x="64441" y="19100"/>
                  </a:lnTo>
                  <a:lnTo>
                    <a:pt x="107411" y="15377"/>
                  </a:lnTo>
                  <a:lnTo>
                    <a:pt x="150846" y="9779"/>
                  </a:lnTo>
                  <a:lnTo>
                    <a:pt x="170482" y="8189"/>
                  </a:lnTo>
                  <a:lnTo>
                    <a:pt x="189155" y="1912"/>
                  </a:lnTo>
                  <a:lnTo>
                    <a:pt x="219157" y="6"/>
                  </a:lnTo>
                  <a:lnTo>
                    <a:pt x="215147" y="0"/>
                  </a:lnTo>
                  <a:lnTo>
                    <a:pt x="213485" y="7129"/>
                  </a:lnTo>
                  <a:lnTo>
                    <a:pt x="206646" y="16250"/>
                  </a:lnTo>
                  <a:lnTo>
                    <a:pt x="205398" y="56111"/>
                  </a:lnTo>
                  <a:lnTo>
                    <a:pt x="206382" y="65617"/>
                  </a:lnTo>
                  <a:lnTo>
                    <a:pt x="212452" y="82451"/>
                  </a:lnTo>
                  <a:lnTo>
                    <a:pt x="214478" y="92207"/>
                  </a:lnTo>
                  <a:lnTo>
                    <a:pt x="218686" y="99851"/>
                  </a:lnTo>
                  <a:lnTo>
                    <a:pt x="223863" y="103909"/>
                  </a:lnTo>
                  <a:lnTo>
                    <a:pt x="251803" y="114655"/>
                  </a:lnTo>
                  <a:lnTo>
                    <a:pt x="275502" y="115960"/>
                  </a:lnTo>
                  <a:lnTo>
                    <a:pt x="283841" y="113384"/>
                  </a:lnTo>
                  <a:lnTo>
                    <a:pt x="300382" y="100847"/>
                  </a:lnTo>
                  <a:lnTo>
                    <a:pt x="308496" y="92168"/>
                  </a:lnTo>
                  <a:lnTo>
                    <a:pt x="310742" y="86273"/>
                  </a:lnTo>
                  <a:lnTo>
                    <a:pt x="312382" y="56028"/>
                  </a:lnTo>
                  <a:lnTo>
                    <a:pt x="307752" y="38539"/>
                  </a:lnTo>
                  <a:lnTo>
                    <a:pt x="297299" y="21981"/>
                  </a:lnTo>
                  <a:lnTo>
                    <a:pt x="291544" y="15391"/>
                  </a:lnTo>
                  <a:lnTo>
                    <a:pt x="283034" y="11801"/>
                  </a:lnTo>
                  <a:lnTo>
                    <a:pt x="246289" y="8979"/>
                  </a:lnTo>
                  <a:lnTo>
                    <a:pt x="244560" y="9955"/>
                  </a:lnTo>
                  <a:lnTo>
                    <a:pt x="243407" y="11597"/>
                  </a:lnTo>
                  <a:lnTo>
                    <a:pt x="241102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645"/>
            <p:cNvSpPr/>
            <p:nvPr/>
          </p:nvSpPr>
          <p:spPr>
            <a:xfrm>
              <a:off x="2437805" y="4179094"/>
              <a:ext cx="53579" cy="285751"/>
            </a:xfrm>
            <a:custGeom>
              <a:avLst/>
              <a:gdLst/>
              <a:ahLst/>
              <a:cxnLst/>
              <a:rect l="0" t="0" r="0" b="0"/>
              <a:pathLst>
                <a:path w="53579" h="285751">
                  <a:moveTo>
                    <a:pt x="0" y="0"/>
                  </a:moveTo>
                  <a:lnTo>
                    <a:pt x="0" y="21249"/>
                  </a:lnTo>
                  <a:lnTo>
                    <a:pt x="8378" y="65402"/>
                  </a:lnTo>
                  <a:lnTo>
                    <a:pt x="14994" y="106545"/>
                  </a:lnTo>
                  <a:lnTo>
                    <a:pt x="17482" y="144166"/>
                  </a:lnTo>
                  <a:lnTo>
                    <a:pt x="24877" y="187693"/>
                  </a:lnTo>
                  <a:lnTo>
                    <a:pt x="29267" y="231403"/>
                  </a:lnTo>
                  <a:lnTo>
                    <a:pt x="39185" y="255832"/>
                  </a:lnTo>
                  <a:lnTo>
                    <a:pt x="44866" y="262531"/>
                  </a:lnTo>
                  <a:lnTo>
                    <a:pt x="47770" y="264318"/>
                  </a:lnTo>
                  <a:lnTo>
                    <a:pt x="49706" y="266501"/>
                  </a:lnTo>
                  <a:lnTo>
                    <a:pt x="51857" y="271572"/>
                  </a:lnTo>
                  <a:lnTo>
                    <a:pt x="5357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646"/>
            <p:cNvSpPr/>
            <p:nvPr/>
          </p:nvSpPr>
          <p:spPr>
            <a:xfrm>
              <a:off x="2205633" y="4188023"/>
              <a:ext cx="53579" cy="285751"/>
            </a:xfrm>
            <a:custGeom>
              <a:avLst/>
              <a:gdLst/>
              <a:ahLst/>
              <a:cxnLst/>
              <a:rect l="0" t="0" r="0" b="0"/>
              <a:pathLst>
                <a:path w="53579" h="285751">
                  <a:moveTo>
                    <a:pt x="0" y="0"/>
                  </a:moveTo>
                  <a:lnTo>
                    <a:pt x="0" y="15377"/>
                  </a:lnTo>
                  <a:lnTo>
                    <a:pt x="6137" y="25491"/>
                  </a:lnTo>
                  <a:lnTo>
                    <a:pt x="8766" y="65427"/>
                  </a:lnTo>
                  <a:lnTo>
                    <a:pt x="11527" y="90162"/>
                  </a:lnTo>
                  <a:lnTo>
                    <a:pt x="18018" y="134060"/>
                  </a:lnTo>
                  <a:lnTo>
                    <a:pt x="25438" y="178609"/>
                  </a:lnTo>
                  <a:lnTo>
                    <a:pt x="33679" y="216177"/>
                  </a:lnTo>
                  <a:lnTo>
                    <a:pt x="35804" y="231016"/>
                  </a:lnTo>
                  <a:lnTo>
                    <a:pt x="42607" y="251273"/>
                  </a:lnTo>
                  <a:lnTo>
                    <a:pt x="45372" y="272832"/>
                  </a:lnTo>
                  <a:lnTo>
                    <a:pt x="5357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647"/>
            <p:cNvSpPr/>
            <p:nvPr/>
          </p:nvSpPr>
          <p:spPr>
            <a:xfrm>
              <a:off x="1866305" y="4286250"/>
              <a:ext cx="237293" cy="115672"/>
            </a:xfrm>
            <a:custGeom>
              <a:avLst/>
              <a:gdLst/>
              <a:ahLst/>
              <a:cxnLst/>
              <a:rect l="0" t="0" r="0" b="0"/>
              <a:pathLst>
                <a:path w="237293" h="115672">
                  <a:moveTo>
                    <a:pt x="0" y="44648"/>
                  </a:moveTo>
                  <a:lnTo>
                    <a:pt x="4740" y="44648"/>
                  </a:lnTo>
                  <a:lnTo>
                    <a:pt x="9713" y="42003"/>
                  </a:lnTo>
                  <a:lnTo>
                    <a:pt x="15231" y="38512"/>
                  </a:lnTo>
                  <a:lnTo>
                    <a:pt x="24908" y="36546"/>
                  </a:lnTo>
                  <a:lnTo>
                    <a:pt x="62746" y="33122"/>
                  </a:lnTo>
                  <a:lnTo>
                    <a:pt x="80437" y="28665"/>
                  </a:lnTo>
                  <a:lnTo>
                    <a:pt x="109150" y="26044"/>
                  </a:lnTo>
                  <a:lnTo>
                    <a:pt x="126879" y="19770"/>
                  </a:lnTo>
                  <a:lnTo>
                    <a:pt x="136758" y="17716"/>
                  </a:lnTo>
                  <a:lnTo>
                    <a:pt x="151184" y="10959"/>
                  </a:lnTo>
                  <a:lnTo>
                    <a:pt x="160175" y="9049"/>
                  </a:lnTo>
                  <a:lnTo>
                    <a:pt x="160733" y="53196"/>
                  </a:lnTo>
                  <a:lnTo>
                    <a:pt x="161726" y="74547"/>
                  </a:lnTo>
                  <a:lnTo>
                    <a:pt x="171758" y="98060"/>
                  </a:lnTo>
                  <a:lnTo>
                    <a:pt x="174036" y="101092"/>
                  </a:lnTo>
                  <a:lnTo>
                    <a:pt x="179214" y="104461"/>
                  </a:lnTo>
                  <a:lnTo>
                    <a:pt x="181984" y="105359"/>
                  </a:lnTo>
                  <a:lnTo>
                    <a:pt x="183830" y="106951"/>
                  </a:lnTo>
                  <a:lnTo>
                    <a:pt x="185882" y="111365"/>
                  </a:lnTo>
                  <a:lnTo>
                    <a:pt x="188413" y="112938"/>
                  </a:lnTo>
                  <a:lnTo>
                    <a:pt x="202756" y="115671"/>
                  </a:lnTo>
                  <a:lnTo>
                    <a:pt x="206861" y="113255"/>
                  </a:lnTo>
                  <a:lnTo>
                    <a:pt x="217581" y="103621"/>
                  </a:lnTo>
                  <a:lnTo>
                    <a:pt x="220726" y="97978"/>
                  </a:lnTo>
                  <a:lnTo>
                    <a:pt x="223116" y="92163"/>
                  </a:lnTo>
                  <a:lnTo>
                    <a:pt x="227485" y="86271"/>
                  </a:lnTo>
                  <a:lnTo>
                    <a:pt x="230089" y="77700"/>
                  </a:lnTo>
                  <a:lnTo>
                    <a:pt x="233082" y="33631"/>
                  </a:lnTo>
                  <a:lnTo>
                    <a:pt x="237292" y="22973"/>
                  </a:lnTo>
                  <a:lnTo>
                    <a:pt x="236577" y="21268"/>
                  </a:lnTo>
                  <a:lnTo>
                    <a:pt x="235109" y="20132"/>
                  </a:lnTo>
                  <a:lnTo>
                    <a:pt x="233477" y="16224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648"/>
            <p:cNvSpPr/>
            <p:nvPr/>
          </p:nvSpPr>
          <p:spPr>
            <a:xfrm>
              <a:off x="1905883" y="4205893"/>
              <a:ext cx="49720" cy="267881"/>
            </a:xfrm>
            <a:custGeom>
              <a:avLst/>
              <a:gdLst/>
              <a:ahLst/>
              <a:cxnLst/>
              <a:rect l="0" t="0" r="0" b="0"/>
              <a:pathLst>
                <a:path w="49720" h="267881">
                  <a:moveTo>
                    <a:pt x="31859" y="8920"/>
                  </a:moveTo>
                  <a:lnTo>
                    <a:pt x="23297" y="358"/>
                  </a:lnTo>
                  <a:lnTo>
                    <a:pt x="14377" y="0"/>
                  </a:lnTo>
                  <a:lnTo>
                    <a:pt x="9371" y="4733"/>
                  </a:lnTo>
                  <a:lnTo>
                    <a:pt x="6982" y="9705"/>
                  </a:lnTo>
                  <a:lnTo>
                    <a:pt x="0" y="48986"/>
                  </a:lnTo>
                  <a:lnTo>
                    <a:pt x="5487" y="92461"/>
                  </a:lnTo>
                  <a:lnTo>
                    <a:pt x="12683" y="134353"/>
                  </a:lnTo>
                  <a:lnTo>
                    <a:pt x="23540" y="171571"/>
                  </a:lnTo>
                  <a:lnTo>
                    <a:pt x="33775" y="213687"/>
                  </a:lnTo>
                  <a:lnTo>
                    <a:pt x="39403" y="233253"/>
                  </a:lnTo>
                  <a:lnTo>
                    <a:pt x="40753" y="265700"/>
                  </a:lnTo>
                  <a:lnTo>
                    <a:pt x="41757" y="266427"/>
                  </a:lnTo>
                  <a:lnTo>
                    <a:pt x="49719" y="267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649"/>
            <p:cNvSpPr/>
            <p:nvPr/>
          </p:nvSpPr>
          <p:spPr>
            <a:xfrm>
              <a:off x="1777008" y="4286772"/>
              <a:ext cx="89298" cy="178073"/>
            </a:xfrm>
            <a:custGeom>
              <a:avLst/>
              <a:gdLst/>
              <a:ahLst/>
              <a:cxnLst/>
              <a:rect l="0" t="0" r="0" b="0"/>
              <a:pathLst>
                <a:path w="89298" h="178073">
                  <a:moveTo>
                    <a:pt x="0" y="97705"/>
                  </a:moveTo>
                  <a:lnTo>
                    <a:pt x="13302" y="97705"/>
                  </a:lnTo>
                  <a:lnTo>
                    <a:pt x="14821" y="96712"/>
                  </a:lnTo>
                  <a:lnTo>
                    <a:pt x="15834" y="95059"/>
                  </a:lnTo>
                  <a:lnTo>
                    <a:pt x="17459" y="90016"/>
                  </a:lnTo>
                  <a:lnTo>
                    <a:pt x="23917" y="81891"/>
                  </a:lnTo>
                  <a:lnTo>
                    <a:pt x="26930" y="73616"/>
                  </a:lnTo>
                  <a:lnTo>
                    <a:pt x="42185" y="53040"/>
                  </a:lnTo>
                  <a:lnTo>
                    <a:pt x="45316" y="38171"/>
                  </a:lnTo>
                  <a:lnTo>
                    <a:pt x="51652" y="26266"/>
                  </a:lnTo>
                  <a:lnTo>
                    <a:pt x="52294" y="23290"/>
                  </a:lnTo>
                  <a:lnTo>
                    <a:pt x="51730" y="20314"/>
                  </a:lnTo>
                  <a:lnTo>
                    <a:pt x="46341" y="8408"/>
                  </a:lnTo>
                  <a:lnTo>
                    <a:pt x="45777" y="5431"/>
                  </a:lnTo>
                  <a:lnTo>
                    <a:pt x="44408" y="3447"/>
                  </a:lnTo>
                  <a:lnTo>
                    <a:pt x="42504" y="2124"/>
                  </a:lnTo>
                  <a:lnTo>
                    <a:pt x="37742" y="654"/>
                  </a:lnTo>
                  <a:lnTo>
                    <a:pt x="32318" y="0"/>
                  </a:lnTo>
                  <a:lnTo>
                    <a:pt x="26601" y="2356"/>
                  </a:lnTo>
                  <a:lnTo>
                    <a:pt x="14845" y="11953"/>
                  </a:lnTo>
                  <a:lnTo>
                    <a:pt x="11559" y="17590"/>
                  </a:lnTo>
                  <a:lnTo>
                    <a:pt x="930" y="56391"/>
                  </a:lnTo>
                  <a:lnTo>
                    <a:pt x="122" y="85846"/>
                  </a:lnTo>
                  <a:lnTo>
                    <a:pt x="2700" y="95080"/>
                  </a:lnTo>
                  <a:lnTo>
                    <a:pt x="23918" y="138611"/>
                  </a:lnTo>
                  <a:lnTo>
                    <a:pt x="34758" y="154914"/>
                  </a:lnTo>
                  <a:lnTo>
                    <a:pt x="54947" y="170328"/>
                  </a:lnTo>
                  <a:lnTo>
                    <a:pt x="76627" y="177052"/>
                  </a:lnTo>
                  <a:lnTo>
                    <a:pt x="89297" y="178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650"/>
            <p:cNvSpPr/>
            <p:nvPr/>
          </p:nvSpPr>
          <p:spPr>
            <a:xfrm>
              <a:off x="1580555" y="4286250"/>
              <a:ext cx="149994" cy="187000"/>
            </a:xfrm>
            <a:custGeom>
              <a:avLst/>
              <a:gdLst/>
              <a:ahLst/>
              <a:cxnLst/>
              <a:rect l="0" t="0" r="0" b="0"/>
              <a:pathLst>
                <a:path w="149994" h="187000">
                  <a:moveTo>
                    <a:pt x="116086" y="0"/>
                  </a:moveTo>
                  <a:lnTo>
                    <a:pt x="72377" y="0"/>
                  </a:lnTo>
                  <a:lnTo>
                    <a:pt x="51191" y="992"/>
                  </a:lnTo>
                  <a:lnTo>
                    <a:pt x="39752" y="7129"/>
                  </a:lnTo>
                  <a:lnTo>
                    <a:pt x="33212" y="12429"/>
                  </a:lnTo>
                  <a:lnTo>
                    <a:pt x="29643" y="18091"/>
                  </a:lnTo>
                  <a:lnTo>
                    <a:pt x="27352" y="29811"/>
                  </a:lnTo>
                  <a:lnTo>
                    <a:pt x="29685" y="35739"/>
                  </a:lnTo>
                  <a:lnTo>
                    <a:pt x="31696" y="38709"/>
                  </a:lnTo>
                  <a:lnTo>
                    <a:pt x="51970" y="56226"/>
                  </a:lnTo>
                  <a:lnTo>
                    <a:pt x="55483" y="61296"/>
                  </a:lnTo>
                  <a:lnTo>
                    <a:pt x="67323" y="69576"/>
                  </a:lnTo>
                  <a:lnTo>
                    <a:pt x="88077" y="82462"/>
                  </a:lnTo>
                  <a:lnTo>
                    <a:pt x="122262" y="109202"/>
                  </a:lnTo>
                  <a:lnTo>
                    <a:pt x="147728" y="147732"/>
                  </a:lnTo>
                  <a:lnTo>
                    <a:pt x="149993" y="154294"/>
                  </a:lnTo>
                  <a:lnTo>
                    <a:pt x="149604" y="157433"/>
                  </a:lnTo>
                  <a:lnTo>
                    <a:pt x="146527" y="163566"/>
                  </a:lnTo>
                  <a:lnTo>
                    <a:pt x="139216" y="172598"/>
                  </a:lnTo>
                  <a:lnTo>
                    <a:pt x="126026" y="181558"/>
                  </a:lnTo>
                  <a:lnTo>
                    <a:pt x="109550" y="185756"/>
                  </a:lnTo>
                  <a:lnTo>
                    <a:pt x="92101" y="186999"/>
                  </a:lnTo>
                  <a:lnTo>
                    <a:pt x="74363" y="182628"/>
                  </a:lnTo>
                  <a:lnTo>
                    <a:pt x="33731" y="164591"/>
                  </a:lnTo>
                  <a:lnTo>
                    <a:pt x="10664" y="156502"/>
                  </a:lnTo>
                  <a:lnTo>
                    <a:pt x="7109" y="15394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651"/>
            <p:cNvSpPr/>
            <p:nvPr/>
          </p:nvSpPr>
          <p:spPr>
            <a:xfrm>
              <a:off x="1393031" y="4313039"/>
              <a:ext cx="112223" cy="178317"/>
            </a:xfrm>
            <a:custGeom>
              <a:avLst/>
              <a:gdLst/>
              <a:ahLst/>
              <a:cxnLst/>
              <a:rect l="0" t="0" r="0" b="0"/>
              <a:pathLst>
                <a:path w="112223" h="178317">
                  <a:moveTo>
                    <a:pt x="0" y="0"/>
                  </a:moveTo>
                  <a:lnTo>
                    <a:pt x="992" y="22360"/>
                  </a:lnTo>
                  <a:lnTo>
                    <a:pt x="8102" y="51544"/>
                  </a:lnTo>
                  <a:lnTo>
                    <a:pt x="11412" y="79083"/>
                  </a:lnTo>
                  <a:lnTo>
                    <a:pt x="22223" y="121964"/>
                  </a:lnTo>
                  <a:lnTo>
                    <a:pt x="28834" y="149149"/>
                  </a:lnTo>
                  <a:lnTo>
                    <a:pt x="41941" y="171483"/>
                  </a:lnTo>
                  <a:lnTo>
                    <a:pt x="47745" y="175433"/>
                  </a:lnTo>
                  <a:lnTo>
                    <a:pt x="56590" y="177657"/>
                  </a:lnTo>
                  <a:lnTo>
                    <a:pt x="65495" y="178316"/>
                  </a:lnTo>
                  <a:lnTo>
                    <a:pt x="67476" y="177416"/>
                  </a:lnTo>
                  <a:lnTo>
                    <a:pt x="68797" y="175825"/>
                  </a:lnTo>
                  <a:lnTo>
                    <a:pt x="71256" y="171410"/>
                  </a:lnTo>
                  <a:lnTo>
                    <a:pt x="83712" y="152855"/>
                  </a:lnTo>
                  <a:lnTo>
                    <a:pt x="95107" y="121099"/>
                  </a:lnTo>
                  <a:lnTo>
                    <a:pt x="105112" y="80313"/>
                  </a:lnTo>
                  <a:lnTo>
                    <a:pt x="107879" y="57724"/>
                  </a:lnTo>
                  <a:lnTo>
                    <a:pt x="111777" y="51121"/>
                  </a:lnTo>
                  <a:lnTo>
                    <a:pt x="112222" y="47971"/>
                  </a:lnTo>
                  <a:lnTo>
                    <a:pt x="107157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112"/>
          <p:cNvGrpSpPr/>
          <p:nvPr/>
        </p:nvGrpSpPr>
        <p:grpSpPr>
          <a:xfrm>
            <a:off x="2921348" y="4143375"/>
            <a:ext cx="945208" cy="258962"/>
            <a:chOff x="2921348" y="4143375"/>
            <a:chExt cx="945208" cy="258962"/>
          </a:xfrm>
        </p:grpSpPr>
        <p:sp>
          <p:nvSpPr>
            <p:cNvPr id="238" name="SMARTInkShape-652"/>
            <p:cNvSpPr/>
            <p:nvPr/>
          </p:nvSpPr>
          <p:spPr>
            <a:xfrm>
              <a:off x="3750469" y="4201086"/>
              <a:ext cx="116087" cy="120467"/>
            </a:xfrm>
            <a:custGeom>
              <a:avLst/>
              <a:gdLst/>
              <a:ahLst/>
              <a:cxnLst/>
              <a:rect l="0" t="0" r="0" b="0"/>
              <a:pathLst>
                <a:path w="116087" h="120467">
                  <a:moveTo>
                    <a:pt x="0" y="58375"/>
                  </a:moveTo>
                  <a:lnTo>
                    <a:pt x="12428" y="58375"/>
                  </a:lnTo>
                  <a:lnTo>
                    <a:pt x="18091" y="55729"/>
                  </a:lnTo>
                  <a:lnTo>
                    <a:pt x="23915" y="52238"/>
                  </a:lnTo>
                  <a:lnTo>
                    <a:pt x="32773" y="49281"/>
                  </a:lnTo>
                  <a:lnTo>
                    <a:pt x="56556" y="28487"/>
                  </a:lnTo>
                  <a:lnTo>
                    <a:pt x="59862" y="22602"/>
                  </a:lnTo>
                  <a:lnTo>
                    <a:pt x="62353" y="6558"/>
                  </a:lnTo>
                  <a:lnTo>
                    <a:pt x="57721" y="578"/>
                  </a:lnTo>
                  <a:lnTo>
                    <a:pt x="55348" y="0"/>
                  </a:lnTo>
                  <a:lnTo>
                    <a:pt x="52773" y="607"/>
                  </a:lnTo>
                  <a:lnTo>
                    <a:pt x="47267" y="2935"/>
                  </a:lnTo>
                  <a:lnTo>
                    <a:pt x="27955" y="9292"/>
                  </a:lnTo>
                  <a:lnTo>
                    <a:pt x="19700" y="17048"/>
                  </a:lnTo>
                  <a:lnTo>
                    <a:pt x="13716" y="26116"/>
                  </a:lnTo>
                  <a:lnTo>
                    <a:pt x="7229" y="40023"/>
                  </a:lnTo>
                  <a:lnTo>
                    <a:pt x="4820" y="43164"/>
                  </a:lnTo>
                  <a:lnTo>
                    <a:pt x="2142" y="51945"/>
                  </a:lnTo>
                  <a:lnTo>
                    <a:pt x="1428" y="57065"/>
                  </a:lnTo>
                  <a:lnTo>
                    <a:pt x="3280" y="65400"/>
                  </a:lnTo>
                  <a:lnTo>
                    <a:pt x="6419" y="73403"/>
                  </a:lnTo>
                  <a:lnTo>
                    <a:pt x="7814" y="83575"/>
                  </a:lnTo>
                  <a:lnTo>
                    <a:pt x="10170" y="88074"/>
                  </a:lnTo>
                  <a:lnTo>
                    <a:pt x="28949" y="105599"/>
                  </a:lnTo>
                  <a:lnTo>
                    <a:pt x="38001" y="109129"/>
                  </a:lnTo>
                  <a:lnTo>
                    <a:pt x="47647" y="111690"/>
                  </a:lnTo>
                  <a:lnTo>
                    <a:pt x="59648" y="117718"/>
                  </a:lnTo>
                  <a:lnTo>
                    <a:pt x="86728" y="120466"/>
                  </a:lnTo>
                  <a:lnTo>
                    <a:pt x="95762" y="118052"/>
                  </a:lnTo>
                  <a:lnTo>
                    <a:pt x="103084" y="114663"/>
                  </a:lnTo>
                  <a:lnTo>
                    <a:pt x="116086" y="111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653"/>
            <p:cNvSpPr/>
            <p:nvPr/>
          </p:nvSpPr>
          <p:spPr>
            <a:xfrm>
              <a:off x="3580805" y="4214813"/>
              <a:ext cx="125016" cy="17860"/>
            </a:xfrm>
            <a:custGeom>
              <a:avLst/>
              <a:gdLst/>
              <a:ahLst/>
              <a:cxnLst/>
              <a:rect l="0" t="0" r="0" b="0"/>
              <a:pathLst>
                <a:path w="125016" h="17860">
                  <a:moveTo>
                    <a:pt x="0" y="17859"/>
                  </a:moveTo>
                  <a:lnTo>
                    <a:pt x="0" y="9038"/>
                  </a:lnTo>
                  <a:lnTo>
                    <a:pt x="9481" y="8961"/>
                  </a:lnTo>
                  <a:lnTo>
                    <a:pt x="16781" y="6298"/>
                  </a:lnTo>
                  <a:lnTo>
                    <a:pt x="20117" y="4198"/>
                  </a:lnTo>
                  <a:lnTo>
                    <a:pt x="52405" y="552"/>
                  </a:lnTo>
                  <a:lnTo>
                    <a:pt x="96262" y="48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654"/>
            <p:cNvSpPr/>
            <p:nvPr/>
          </p:nvSpPr>
          <p:spPr>
            <a:xfrm>
              <a:off x="3616523" y="4143375"/>
              <a:ext cx="35720" cy="232173"/>
            </a:xfrm>
            <a:custGeom>
              <a:avLst/>
              <a:gdLst/>
              <a:ahLst/>
              <a:cxnLst/>
              <a:rect l="0" t="0" r="0" b="0"/>
              <a:pathLst>
                <a:path w="35720" h="232173">
                  <a:moveTo>
                    <a:pt x="0" y="0"/>
                  </a:moveTo>
                  <a:lnTo>
                    <a:pt x="0" y="40312"/>
                  </a:lnTo>
                  <a:lnTo>
                    <a:pt x="0" y="80972"/>
                  </a:lnTo>
                  <a:lnTo>
                    <a:pt x="7068" y="125095"/>
                  </a:lnTo>
                  <a:lnTo>
                    <a:pt x="14822" y="168682"/>
                  </a:lnTo>
                  <a:lnTo>
                    <a:pt x="22200" y="201885"/>
                  </a:lnTo>
                  <a:lnTo>
                    <a:pt x="34623" y="222679"/>
                  </a:lnTo>
                  <a:lnTo>
                    <a:pt x="3571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655"/>
            <p:cNvSpPr/>
            <p:nvPr/>
          </p:nvSpPr>
          <p:spPr>
            <a:xfrm>
              <a:off x="3430342" y="4214813"/>
              <a:ext cx="150464" cy="142316"/>
            </a:xfrm>
            <a:custGeom>
              <a:avLst/>
              <a:gdLst/>
              <a:ahLst/>
              <a:cxnLst/>
              <a:rect l="0" t="0" r="0" b="0"/>
              <a:pathLst>
                <a:path w="150464" h="142316">
                  <a:moveTo>
                    <a:pt x="61166" y="0"/>
                  </a:moveTo>
                  <a:lnTo>
                    <a:pt x="43123" y="0"/>
                  </a:lnTo>
                  <a:lnTo>
                    <a:pt x="35618" y="2645"/>
                  </a:lnTo>
                  <a:lnTo>
                    <a:pt x="22716" y="12428"/>
                  </a:lnTo>
                  <a:lnTo>
                    <a:pt x="4633" y="42240"/>
                  </a:lnTo>
                  <a:lnTo>
                    <a:pt x="428" y="59699"/>
                  </a:lnTo>
                  <a:lnTo>
                    <a:pt x="0" y="88521"/>
                  </a:lnTo>
                  <a:lnTo>
                    <a:pt x="8775" y="118655"/>
                  </a:lnTo>
                  <a:lnTo>
                    <a:pt x="16714" y="126488"/>
                  </a:lnTo>
                  <a:lnTo>
                    <a:pt x="24211" y="130630"/>
                  </a:lnTo>
                  <a:lnTo>
                    <a:pt x="37110" y="133290"/>
                  </a:lnTo>
                  <a:lnTo>
                    <a:pt x="46211" y="133751"/>
                  </a:lnTo>
                  <a:lnTo>
                    <a:pt x="52204" y="131213"/>
                  </a:lnTo>
                  <a:lnTo>
                    <a:pt x="55191" y="129147"/>
                  </a:lnTo>
                  <a:lnTo>
                    <a:pt x="57183" y="125786"/>
                  </a:lnTo>
                  <a:lnTo>
                    <a:pt x="63025" y="108778"/>
                  </a:lnTo>
                  <a:lnTo>
                    <a:pt x="73439" y="90830"/>
                  </a:lnTo>
                  <a:lnTo>
                    <a:pt x="78290" y="57895"/>
                  </a:lnTo>
                  <a:lnTo>
                    <a:pt x="79021" y="27075"/>
                  </a:lnTo>
                  <a:lnTo>
                    <a:pt x="79025" y="39242"/>
                  </a:lnTo>
                  <a:lnTo>
                    <a:pt x="81671" y="44891"/>
                  </a:lnTo>
                  <a:lnTo>
                    <a:pt x="83766" y="47787"/>
                  </a:lnTo>
                  <a:lnTo>
                    <a:pt x="93847" y="90811"/>
                  </a:lnTo>
                  <a:lnTo>
                    <a:pt x="101225" y="114289"/>
                  </a:lnTo>
                  <a:lnTo>
                    <a:pt x="109195" y="126577"/>
                  </a:lnTo>
                  <a:lnTo>
                    <a:pt x="122581" y="136502"/>
                  </a:lnTo>
                  <a:lnTo>
                    <a:pt x="134374" y="140986"/>
                  </a:lnTo>
                  <a:lnTo>
                    <a:pt x="144152" y="142315"/>
                  </a:lnTo>
                  <a:lnTo>
                    <a:pt x="146256" y="141509"/>
                  </a:lnTo>
                  <a:lnTo>
                    <a:pt x="147658" y="139980"/>
                  </a:lnTo>
                  <a:lnTo>
                    <a:pt x="150463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656"/>
            <p:cNvSpPr/>
            <p:nvPr/>
          </p:nvSpPr>
          <p:spPr>
            <a:xfrm>
              <a:off x="3286125" y="4224192"/>
              <a:ext cx="107157" cy="124567"/>
            </a:xfrm>
            <a:custGeom>
              <a:avLst/>
              <a:gdLst/>
              <a:ahLst/>
              <a:cxnLst/>
              <a:rect l="0" t="0" r="0" b="0"/>
              <a:pathLst>
                <a:path w="107157" h="124567">
                  <a:moveTo>
                    <a:pt x="0" y="97777"/>
                  </a:moveTo>
                  <a:lnTo>
                    <a:pt x="4740" y="97777"/>
                  </a:lnTo>
                  <a:lnTo>
                    <a:pt x="9714" y="95131"/>
                  </a:lnTo>
                  <a:lnTo>
                    <a:pt x="15231" y="91640"/>
                  </a:lnTo>
                  <a:lnTo>
                    <a:pt x="23916" y="88682"/>
                  </a:lnTo>
                  <a:lnTo>
                    <a:pt x="47818" y="72696"/>
                  </a:lnTo>
                  <a:lnTo>
                    <a:pt x="65118" y="46616"/>
                  </a:lnTo>
                  <a:lnTo>
                    <a:pt x="69565" y="33891"/>
                  </a:lnTo>
                  <a:lnTo>
                    <a:pt x="71273" y="11625"/>
                  </a:lnTo>
                  <a:lnTo>
                    <a:pt x="68719" y="7232"/>
                  </a:lnTo>
                  <a:lnTo>
                    <a:pt x="66648" y="4672"/>
                  </a:lnTo>
                  <a:lnTo>
                    <a:pt x="61702" y="1826"/>
                  </a:lnTo>
                  <a:lnTo>
                    <a:pt x="50443" y="0"/>
                  </a:lnTo>
                  <a:lnTo>
                    <a:pt x="44578" y="2396"/>
                  </a:lnTo>
                  <a:lnTo>
                    <a:pt x="32728" y="12018"/>
                  </a:lnTo>
                  <a:lnTo>
                    <a:pt x="29429" y="17660"/>
                  </a:lnTo>
                  <a:lnTo>
                    <a:pt x="18790" y="56463"/>
                  </a:lnTo>
                  <a:lnTo>
                    <a:pt x="18273" y="68170"/>
                  </a:lnTo>
                  <a:lnTo>
                    <a:pt x="20119" y="73078"/>
                  </a:lnTo>
                  <a:lnTo>
                    <a:pt x="42209" y="100598"/>
                  </a:lnTo>
                  <a:lnTo>
                    <a:pt x="64183" y="118200"/>
                  </a:lnTo>
                  <a:lnTo>
                    <a:pt x="73505" y="121737"/>
                  </a:lnTo>
                  <a:lnTo>
                    <a:pt x="107156" y="124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657"/>
            <p:cNvSpPr/>
            <p:nvPr/>
          </p:nvSpPr>
          <p:spPr>
            <a:xfrm>
              <a:off x="3125391" y="4214813"/>
              <a:ext cx="98227" cy="169498"/>
            </a:xfrm>
            <a:custGeom>
              <a:avLst/>
              <a:gdLst/>
              <a:ahLst/>
              <a:cxnLst/>
              <a:rect l="0" t="0" r="0" b="0"/>
              <a:pathLst>
                <a:path w="98227" h="169498">
                  <a:moveTo>
                    <a:pt x="0" y="0"/>
                  </a:moveTo>
                  <a:lnTo>
                    <a:pt x="992" y="32209"/>
                  </a:lnTo>
                  <a:lnTo>
                    <a:pt x="9094" y="73714"/>
                  </a:lnTo>
                  <a:lnTo>
                    <a:pt x="17951" y="115215"/>
                  </a:lnTo>
                  <a:lnTo>
                    <a:pt x="24749" y="135243"/>
                  </a:lnTo>
                  <a:lnTo>
                    <a:pt x="26786" y="169497"/>
                  </a:lnTo>
                  <a:lnTo>
                    <a:pt x="26789" y="128668"/>
                  </a:lnTo>
                  <a:lnTo>
                    <a:pt x="27781" y="118701"/>
                  </a:lnTo>
                  <a:lnTo>
                    <a:pt x="42020" y="78012"/>
                  </a:lnTo>
                  <a:lnTo>
                    <a:pt x="56600" y="52447"/>
                  </a:lnTo>
                  <a:lnTo>
                    <a:pt x="74606" y="33915"/>
                  </a:lnTo>
                  <a:lnTo>
                    <a:pt x="98226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658"/>
            <p:cNvSpPr/>
            <p:nvPr/>
          </p:nvSpPr>
          <p:spPr>
            <a:xfrm>
              <a:off x="2921348" y="4216086"/>
              <a:ext cx="114747" cy="186251"/>
            </a:xfrm>
            <a:custGeom>
              <a:avLst/>
              <a:gdLst/>
              <a:ahLst/>
              <a:cxnLst/>
              <a:rect l="0" t="0" r="0" b="0"/>
              <a:pathLst>
                <a:path w="114747" h="186251">
                  <a:moveTo>
                    <a:pt x="79027" y="16586"/>
                  </a:moveTo>
                  <a:lnTo>
                    <a:pt x="71339" y="8897"/>
                  </a:lnTo>
                  <a:lnTo>
                    <a:pt x="63213" y="6909"/>
                  </a:lnTo>
                  <a:lnTo>
                    <a:pt x="54939" y="1592"/>
                  </a:lnTo>
                  <a:lnTo>
                    <a:pt x="49139" y="0"/>
                  </a:lnTo>
                  <a:lnTo>
                    <a:pt x="46203" y="567"/>
                  </a:lnTo>
                  <a:lnTo>
                    <a:pt x="37331" y="6107"/>
                  </a:lnTo>
                  <a:lnTo>
                    <a:pt x="28418" y="15024"/>
                  </a:lnTo>
                  <a:lnTo>
                    <a:pt x="7589" y="55208"/>
                  </a:lnTo>
                  <a:lnTo>
                    <a:pt x="424" y="83856"/>
                  </a:lnTo>
                  <a:lnTo>
                    <a:pt x="0" y="114761"/>
                  </a:lnTo>
                  <a:lnTo>
                    <a:pt x="11135" y="147156"/>
                  </a:lnTo>
                  <a:lnTo>
                    <a:pt x="19418" y="156638"/>
                  </a:lnTo>
                  <a:lnTo>
                    <a:pt x="58360" y="180131"/>
                  </a:lnTo>
                  <a:lnTo>
                    <a:pt x="76101" y="184437"/>
                  </a:lnTo>
                  <a:lnTo>
                    <a:pt x="114746" y="18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SMARTInkShape-Group113"/>
          <p:cNvGrpSpPr/>
          <p:nvPr/>
        </p:nvGrpSpPr>
        <p:grpSpPr>
          <a:xfrm>
            <a:off x="4080867" y="4027897"/>
            <a:ext cx="1231729" cy="373030"/>
            <a:chOff x="4080867" y="4027897"/>
            <a:chExt cx="1231729" cy="373030"/>
          </a:xfrm>
        </p:grpSpPr>
        <p:sp>
          <p:nvSpPr>
            <p:cNvPr id="246" name="SMARTInkShape-659"/>
            <p:cNvSpPr/>
            <p:nvPr/>
          </p:nvSpPr>
          <p:spPr>
            <a:xfrm>
              <a:off x="4366617" y="4125516"/>
              <a:ext cx="115717" cy="132536"/>
            </a:xfrm>
            <a:custGeom>
              <a:avLst/>
              <a:gdLst/>
              <a:ahLst/>
              <a:cxnLst/>
              <a:rect l="0" t="0" r="0" b="0"/>
              <a:pathLst>
                <a:path w="115717" h="132536">
                  <a:moveTo>
                    <a:pt x="0" y="0"/>
                  </a:moveTo>
                  <a:lnTo>
                    <a:pt x="7689" y="0"/>
                  </a:lnTo>
                  <a:lnTo>
                    <a:pt x="8102" y="992"/>
                  </a:lnTo>
                  <a:lnTo>
                    <a:pt x="8562" y="4740"/>
                  </a:lnTo>
                  <a:lnTo>
                    <a:pt x="9677" y="6136"/>
                  </a:lnTo>
                  <a:lnTo>
                    <a:pt x="13561" y="7688"/>
                  </a:lnTo>
                  <a:lnTo>
                    <a:pt x="14994" y="9094"/>
                  </a:lnTo>
                  <a:lnTo>
                    <a:pt x="19939" y="18480"/>
                  </a:lnTo>
                  <a:lnTo>
                    <a:pt x="22223" y="21249"/>
                  </a:lnTo>
                  <a:lnTo>
                    <a:pt x="24760" y="29618"/>
                  </a:lnTo>
                  <a:lnTo>
                    <a:pt x="29257" y="55688"/>
                  </a:lnTo>
                  <a:lnTo>
                    <a:pt x="33804" y="72063"/>
                  </a:lnTo>
                  <a:lnTo>
                    <a:pt x="37797" y="89482"/>
                  </a:lnTo>
                  <a:lnTo>
                    <a:pt x="40081" y="95374"/>
                  </a:lnTo>
                  <a:lnTo>
                    <a:pt x="47910" y="104565"/>
                  </a:lnTo>
                  <a:lnTo>
                    <a:pt x="67715" y="120705"/>
                  </a:lnTo>
                  <a:lnTo>
                    <a:pt x="96321" y="131831"/>
                  </a:lnTo>
                  <a:lnTo>
                    <a:pt x="99933" y="132535"/>
                  </a:lnTo>
                  <a:lnTo>
                    <a:pt x="103333" y="132013"/>
                  </a:lnTo>
                  <a:lnTo>
                    <a:pt x="114211" y="126133"/>
                  </a:lnTo>
                  <a:lnTo>
                    <a:pt x="115716" y="110978"/>
                  </a:lnTo>
                  <a:lnTo>
                    <a:pt x="115061" y="77203"/>
                  </a:lnTo>
                  <a:lnTo>
                    <a:pt x="111331" y="65401"/>
                  </a:lnTo>
                  <a:lnTo>
                    <a:pt x="103720" y="56187"/>
                  </a:lnTo>
                  <a:lnTo>
                    <a:pt x="94715" y="47792"/>
                  </a:lnTo>
                  <a:lnTo>
                    <a:pt x="83075" y="32901"/>
                  </a:lnTo>
                  <a:lnTo>
                    <a:pt x="72972" y="25206"/>
                  </a:lnTo>
                  <a:lnTo>
                    <a:pt x="61867" y="21124"/>
                  </a:lnTo>
                  <a:lnTo>
                    <a:pt x="51309" y="18318"/>
                  </a:lnTo>
                  <a:lnTo>
                    <a:pt x="36446" y="11078"/>
                  </a:lnTo>
                  <a:lnTo>
                    <a:pt x="23956" y="9354"/>
                  </a:lnTo>
                  <a:lnTo>
                    <a:pt x="21924" y="10204"/>
                  </a:lnTo>
                  <a:lnTo>
                    <a:pt x="20569" y="11764"/>
                  </a:lnTo>
                  <a:lnTo>
                    <a:pt x="19064" y="16142"/>
                  </a:lnTo>
                  <a:lnTo>
                    <a:pt x="17860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660"/>
            <p:cNvSpPr/>
            <p:nvPr/>
          </p:nvSpPr>
          <p:spPr>
            <a:xfrm>
              <a:off x="4268391" y="4116586"/>
              <a:ext cx="53579" cy="142828"/>
            </a:xfrm>
            <a:custGeom>
              <a:avLst/>
              <a:gdLst/>
              <a:ahLst/>
              <a:cxnLst/>
              <a:rect l="0" t="0" r="0" b="0"/>
              <a:pathLst>
                <a:path w="53579" h="142828">
                  <a:moveTo>
                    <a:pt x="0" y="0"/>
                  </a:moveTo>
                  <a:lnTo>
                    <a:pt x="7688" y="0"/>
                  </a:lnTo>
                  <a:lnTo>
                    <a:pt x="21249" y="12429"/>
                  </a:lnTo>
                  <a:lnTo>
                    <a:pt x="29888" y="25731"/>
                  </a:lnTo>
                  <a:lnTo>
                    <a:pt x="41514" y="65597"/>
                  </a:lnTo>
                  <a:lnTo>
                    <a:pt x="45365" y="106358"/>
                  </a:lnTo>
                  <a:lnTo>
                    <a:pt x="52726" y="130376"/>
                  </a:lnTo>
                  <a:lnTo>
                    <a:pt x="53575" y="142827"/>
                  </a:lnTo>
                  <a:lnTo>
                    <a:pt x="53577" y="138120"/>
                  </a:lnTo>
                  <a:lnTo>
                    <a:pt x="50932" y="133155"/>
                  </a:lnTo>
                  <a:lnTo>
                    <a:pt x="48837" y="130442"/>
                  </a:lnTo>
                  <a:lnTo>
                    <a:pt x="46510" y="122136"/>
                  </a:lnTo>
                  <a:lnTo>
                    <a:pt x="45016" y="100634"/>
                  </a:lnTo>
                  <a:lnTo>
                    <a:pt x="45886" y="96855"/>
                  </a:lnTo>
                  <a:lnTo>
                    <a:pt x="47458" y="94336"/>
                  </a:lnTo>
                  <a:lnTo>
                    <a:pt x="53578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661"/>
            <p:cNvSpPr/>
            <p:nvPr/>
          </p:nvSpPr>
          <p:spPr>
            <a:xfrm>
              <a:off x="4107656" y="4116708"/>
              <a:ext cx="123608" cy="147070"/>
            </a:xfrm>
            <a:custGeom>
              <a:avLst/>
              <a:gdLst/>
              <a:ahLst/>
              <a:cxnLst/>
              <a:rect l="0" t="0" r="0" b="0"/>
              <a:pathLst>
                <a:path w="123608" h="147070">
                  <a:moveTo>
                    <a:pt x="0" y="26667"/>
                  </a:moveTo>
                  <a:lnTo>
                    <a:pt x="0" y="10417"/>
                  </a:lnTo>
                  <a:lnTo>
                    <a:pt x="4741" y="4544"/>
                  </a:lnTo>
                  <a:lnTo>
                    <a:pt x="12359" y="1952"/>
                  </a:lnTo>
                  <a:lnTo>
                    <a:pt x="43114" y="0"/>
                  </a:lnTo>
                  <a:lnTo>
                    <a:pt x="51573" y="2578"/>
                  </a:lnTo>
                  <a:lnTo>
                    <a:pt x="91552" y="29933"/>
                  </a:lnTo>
                  <a:lnTo>
                    <a:pt x="103084" y="41746"/>
                  </a:lnTo>
                  <a:lnTo>
                    <a:pt x="109646" y="51889"/>
                  </a:lnTo>
                  <a:lnTo>
                    <a:pt x="122903" y="95514"/>
                  </a:lnTo>
                  <a:lnTo>
                    <a:pt x="123607" y="99354"/>
                  </a:lnTo>
                  <a:lnTo>
                    <a:pt x="121744" y="108912"/>
                  </a:lnTo>
                  <a:lnTo>
                    <a:pt x="115839" y="128926"/>
                  </a:lnTo>
                  <a:lnTo>
                    <a:pt x="113937" y="130558"/>
                  </a:lnTo>
                  <a:lnTo>
                    <a:pt x="93791" y="139530"/>
                  </a:lnTo>
                  <a:lnTo>
                    <a:pt x="55812" y="147069"/>
                  </a:lnTo>
                  <a:lnTo>
                    <a:pt x="42003" y="146986"/>
                  </a:lnTo>
                  <a:lnTo>
                    <a:pt x="15527" y="143310"/>
                  </a:lnTo>
                  <a:lnTo>
                    <a:pt x="7563" y="143001"/>
                  </a:lnTo>
                  <a:lnTo>
                    <a:pt x="5042" y="141926"/>
                  </a:lnTo>
                  <a:lnTo>
                    <a:pt x="3361" y="140217"/>
                  </a:lnTo>
                  <a:lnTo>
                    <a:pt x="0" y="133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662"/>
            <p:cNvSpPr/>
            <p:nvPr/>
          </p:nvSpPr>
          <p:spPr>
            <a:xfrm>
              <a:off x="4080867" y="4107656"/>
              <a:ext cx="53579" cy="293271"/>
            </a:xfrm>
            <a:custGeom>
              <a:avLst/>
              <a:gdLst/>
              <a:ahLst/>
              <a:cxnLst/>
              <a:rect l="0" t="0" r="0" b="0"/>
              <a:pathLst>
                <a:path w="53579" h="293271">
                  <a:moveTo>
                    <a:pt x="0" y="0"/>
                  </a:moveTo>
                  <a:lnTo>
                    <a:pt x="992" y="39953"/>
                  </a:lnTo>
                  <a:lnTo>
                    <a:pt x="7689" y="73367"/>
                  </a:lnTo>
                  <a:lnTo>
                    <a:pt x="8766" y="116340"/>
                  </a:lnTo>
                  <a:lnTo>
                    <a:pt x="11527" y="140305"/>
                  </a:lnTo>
                  <a:lnTo>
                    <a:pt x="15983" y="162619"/>
                  </a:lnTo>
                  <a:lnTo>
                    <a:pt x="22229" y="196825"/>
                  </a:lnTo>
                  <a:lnTo>
                    <a:pt x="34077" y="237635"/>
                  </a:lnTo>
                  <a:lnTo>
                    <a:pt x="39973" y="255840"/>
                  </a:lnTo>
                  <a:lnTo>
                    <a:pt x="53089" y="283828"/>
                  </a:lnTo>
                  <a:lnTo>
                    <a:pt x="53535" y="293270"/>
                  </a:lnTo>
                  <a:lnTo>
                    <a:pt x="53578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663"/>
            <p:cNvSpPr/>
            <p:nvPr/>
          </p:nvSpPr>
          <p:spPr>
            <a:xfrm>
              <a:off x="4573399" y="4027897"/>
              <a:ext cx="132547" cy="294073"/>
            </a:xfrm>
            <a:custGeom>
              <a:avLst/>
              <a:gdLst/>
              <a:ahLst/>
              <a:cxnLst/>
              <a:rect l="0" t="0" r="0" b="0"/>
              <a:pathLst>
                <a:path w="132547" h="294073">
                  <a:moveTo>
                    <a:pt x="87898" y="151197"/>
                  </a:moveTo>
                  <a:lnTo>
                    <a:pt x="87898" y="138768"/>
                  </a:lnTo>
                  <a:lnTo>
                    <a:pt x="85252" y="133106"/>
                  </a:lnTo>
                  <a:lnTo>
                    <a:pt x="83157" y="130206"/>
                  </a:lnTo>
                  <a:lnTo>
                    <a:pt x="78184" y="126985"/>
                  </a:lnTo>
                  <a:lnTo>
                    <a:pt x="72667" y="124561"/>
                  </a:lnTo>
                  <a:lnTo>
                    <a:pt x="63982" y="118610"/>
                  </a:lnTo>
                  <a:lnTo>
                    <a:pt x="58087" y="116870"/>
                  </a:lnTo>
                  <a:lnTo>
                    <a:pt x="44449" y="115890"/>
                  </a:lnTo>
                  <a:lnTo>
                    <a:pt x="36176" y="118307"/>
                  </a:lnTo>
                  <a:lnTo>
                    <a:pt x="22780" y="127943"/>
                  </a:lnTo>
                  <a:lnTo>
                    <a:pt x="13592" y="141220"/>
                  </a:lnTo>
                  <a:lnTo>
                    <a:pt x="1748" y="172973"/>
                  </a:lnTo>
                  <a:lnTo>
                    <a:pt x="0" y="184357"/>
                  </a:lnTo>
                  <a:lnTo>
                    <a:pt x="1869" y="193385"/>
                  </a:lnTo>
                  <a:lnTo>
                    <a:pt x="5014" y="201697"/>
                  </a:lnTo>
                  <a:lnTo>
                    <a:pt x="7777" y="216541"/>
                  </a:lnTo>
                  <a:lnTo>
                    <a:pt x="11940" y="224226"/>
                  </a:lnTo>
                  <a:lnTo>
                    <a:pt x="14439" y="226672"/>
                  </a:lnTo>
                  <a:lnTo>
                    <a:pt x="19861" y="229390"/>
                  </a:lnTo>
                  <a:lnTo>
                    <a:pt x="37334" y="231373"/>
                  </a:lnTo>
                  <a:lnTo>
                    <a:pt x="43266" y="228833"/>
                  </a:lnTo>
                  <a:lnTo>
                    <a:pt x="55159" y="219118"/>
                  </a:lnTo>
                  <a:lnTo>
                    <a:pt x="73015" y="189322"/>
                  </a:lnTo>
                  <a:lnTo>
                    <a:pt x="80830" y="150338"/>
                  </a:lnTo>
                  <a:lnTo>
                    <a:pt x="86502" y="115309"/>
                  </a:lnTo>
                  <a:lnTo>
                    <a:pt x="88614" y="74581"/>
                  </a:lnTo>
                  <a:lnTo>
                    <a:pt x="95550" y="34233"/>
                  </a:lnTo>
                  <a:lnTo>
                    <a:pt x="96817" y="0"/>
                  </a:lnTo>
                  <a:lnTo>
                    <a:pt x="92084" y="4313"/>
                  </a:lnTo>
                  <a:lnTo>
                    <a:pt x="89758" y="9186"/>
                  </a:lnTo>
                  <a:lnTo>
                    <a:pt x="88006" y="49325"/>
                  </a:lnTo>
                  <a:lnTo>
                    <a:pt x="90558" y="92031"/>
                  </a:lnTo>
                  <a:lnTo>
                    <a:pt x="95589" y="132234"/>
                  </a:lnTo>
                  <a:lnTo>
                    <a:pt x="97575" y="168838"/>
                  </a:lnTo>
                  <a:lnTo>
                    <a:pt x="106493" y="204732"/>
                  </a:lnTo>
                  <a:lnTo>
                    <a:pt x="114600" y="244273"/>
                  </a:lnTo>
                  <a:lnTo>
                    <a:pt x="124187" y="278539"/>
                  </a:lnTo>
                  <a:lnTo>
                    <a:pt x="132546" y="294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664"/>
            <p:cNvSpPr/>
            <p:nvPr/>
          </p:nvSpPr>
          <p:spPr>
            <a:xfrm>
              <a:off x="4759523" y="4143375"/>
              <a:ext cx="98228" cy="124858"/>
            </a:xfrm>
            <a:custGeom>
              <a:avLst/>
              <a:gdLst/>
              <a:ahLst/>
              <a:cxnLst/>
              <a:rect l="0" t="0" r="0" b="0"/>
              <a:pathLst>
                <a:path w="98228" h="124858">
                  <a:moveTo>
                    <a:pt x="0" y="0"/>
                  </a:moveTo>
                  <a:lnTo>
                    <a:pt x="993" y="39953"/>
                  </a:lnTo>
                  <a:lnTo>
                    <a:pt x="11025" y="80441"/>
                  </a:lnTo>
                  <a:lnTo>
                    <a:pt x="18480" y="95603"/>
                  </a:lnTo>
                  <a:lnTo>
                    <a:pt x="38732" y="118909"/>
                  </a:lnTo>
                  <a:lnTo>
                    <a:pt x="44665" y="122301"/>
                  </a:lnTo>
                  <a:lnTo>
                    <a:pt x="56558" y="124480"/>
                  </a:lnTo>
                  <a:lnTo>
                    <a:pt x="65486" y="124857"/>
                  </a:lnTo>
                  <a:lnTo>
                    <a:pt x="71439" y="122299"/>
                  </a:lnTo>
                  <a:lnTo>
                    <a:pt x="83344" y="112573"/>
                  </a:lnTo>
                  <a:lnTo>
                    <a:pt x="86652" y="104272"/>
                  </a:lnTo>
                  <a:lnTo>
                    <a:pt x="96831" y="65315"/>
                  </a:lnTo>
                  <a:lnTo>
                    <a:pt x="98172" y="24921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665"/>
            <p:cNvSpPr/>
            <p:nvPr/>
          </p:nvSpPr>
          <p:spPr>
            <a:xfrm>
              <a:off x="4930580" y="4125516"/>
              <a:ext cx="105765" cy="141325"/>
            </a:xfrm>
            <a:custGeom>
              <a:avLst/>
              <a:gdLst/>
              <a:ahLst/>
              <a:cxnLst/>
              <a:rect l="0" t="0" r="0" b="0"/>
              <a:pathLst>
                <a:path w="105765" h="141325">
                  <a:moveTo>
                    <a:pt x="43256" y="0"/>
                  </a:moveTo>
                  <a:lnTo>
                    <a:pt x="35567" y="0"/>
                  </a:lnTo>
                  <a:lnTo>
                    <a:pt x="13368" y="20990"/>
                  </a:lnTo>
                  <a:lnTo>
                    <a:pt x="10129" y="29503"/>
                  </a:lnTo>
                  <a:lnTo>
                    <a:pt x="0" y="68619"/>
                  </a:lnTo>
                  <a:lnTo>
                    <a:pt x="7783" y="110142"/>
                  </a:lnTo>
                  <a:lnTo>
                    <a:pt x="11946" y="122043"/>
                  </a:lnTo>
                  <a:lnTo>
                    <a:pt x="15437" y="126010"/>
                  </a:lnTo>
                  <a:lnTo>
                    <a:pt x="40527" y="139385"/>
                  </a:lnTo>
                  <a:lnTo>
                    <a:pt x="50643" y="141324"/>
                  </a:lnTo>
                  <a:lnTo>
                    <a:pt x="61752" y="139540"/>
                  </a:lnTo>
                  <a:lnTo>
                    <a:pt x="105764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666"/>
            <p:cNvSpPr/>
            <p:nvPr/>
          </p:nvSpPr>
          <p:spPr>
            <a:xfrm>
              <a:off x="5072063" y="4036219"/>
              <a:ext cx="35719" cy="250032"/>
            </a:xfrm>
            <a:custGeom>
              <a:avLst/>
              <a:gdLst/>
              <a:ahLst/>
              <a:cxnLst/>
              <a:rect l="0" t="0" r="0" b="0"/>
              <a:pathLst>
                <a:path w="35719" h="250032">
                  <a:moveTo>
                    <a:pt x="0" y="0"/>
                  </a:moveTo>
                  <a:lnTo>
                    <a:pt x="0" y="43754"/>
                  </a:lnTo>
                  <a:lnTo>
                    <a:pt x="992" y="81425"/>
                  </a:lnTo>
                  <a:lnTo>
                    <a:pt x="7688" y="125155"/>
                  </a:lnTo>
                  <a:lnTo>
                    <a:pt x="18480" y="169682"/>
                  </a:lnTo>
                  <a:lnTo>
                    <a:pt x="28705" y="213530"/>
                  </a:lnTo>
                  <a:lnTo>
                    <a:pt x="34333" y="233230"/>
                  </a:lnTo>
                  <a:lnTo>
                    <a:pt x="35718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667"/>
            <p:cNvSpPr/>
            <p:nvPr/>
          </p:nvSpPr>
          <p:spPr>
            <a:xfrm>
              <a:off x="5027414" y="4125516"/>
              <a:ext cx="125017" cy="26790"/>
            </a:xfrm>
            <a:custGeom>
              <a:avLst/>
              <a:gdLst/>
              <a:ahLst/>
              <a:cxnLst/>
              <a:rect l="0" t="0" r="0" b="0"/>
              <a:pathLst>
                <a:path w="125017" h="26790">
                  <a:moveTo>
                    <a:pt x="0" y="26789"/>
                  </a:moveTo>
                  <a:lnTo>
                    <a:pt x="0" y="19100"/>
                  </a:lnTo>
                  <a:lnTo>
                    <a:pt x="992" y="18686"/>
                  </a:lnTo>
                  <a:lnTo>
                    <a:pt x="12359" y="15377"/>
                  </a:lnTo>
                  <a:lnTo>
                    <a:pt x="23353" y="11795"/>
                  </a:lnTo>
                  <a:lnTo>
                    <a:pt x="63231" y="9307"/>
                  </a:lnTo>
                  <a:lnTo>
                    <a:pt x="104605" y="1912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668"/>
            <p:cNvSpPr/>
            <p:nvPr/>
          </p:nvSpPr>
          <p:spPr>
            <a:xfrm>
              <a:off x="5184353" y="4116586"/>
              <a:ext cx="128243" cy="160699"/>
            </a:xfrm>
            <a:custGeom>
              <a:avLst/>
              <a:gdLst/>
              <a:ahLst/>
              <a:cxnLst/>
              <a:rect l="0" t="0" r="0" b="0"/>
              <a:pathLst>
                <a:path w="128243" h="160699">
                  <a:moveTo>
                    <a:pt x="110952" y="0"/>
                  </a:moveTo>
                  <a:lnTo>
                    <a:pt x="71050" y="0"/>
                  </a:lnTo>
                  <a:lnTo>
                    <a:pt x="31288" y="992"/>
                  </a:lnTo>
                  <a:lnTo>
                    <a:pt x="7356" y="9094"/>
                  </a:lnTo>
                  <a:lnTo>
                    <a:pt x="1079" y="13302"/>
                  </a:lnTo>
                  <a:lnTo>
                    <a:pt x="0" y="14822"/>
                  </a:lnTo>
                  <a:lnTo>
                    <a:pt x="273" y="15834"/>
                  </a:lnTo>
                  <a:lnTo>
                    <a:pt x="5398" y="19905"/>
                  </a:lnTo>
                  <a:lnTo>
                    <a:pt x="24441" y="35899"/>
                  </a:lnTo>
                  <a:lnTo>
                    <a:pt x="63490" y="56565"/>
                  </a:lnTo>
                  <a:lnTo>
                    <a:pt x="104016" y="86486"/>
                  </a:lnTo>
                  <a:lnTo>
                    <a:pt x="122336" y="108783"/>
                  </a:lnTo>
                  <a:lnTo>
                    <a:pt x="125933" y="118131"/>
                  </a:lnTo>
                  <a:lnTo>
                    <a:pt x="128242" y="135562"/>
                  </a:lnTo>
                  <a:lnTo>
                    <a:pt x="125912" y="142271"/>
                  </a:lnTo>
                  <a:lnTo>
                    <a:pt x="123902" y="145448"/>
                  </a:lnTo>
                  <a:lnTo>
                    <a:pt x="121570" y="147567"/>
                  </a:lnTo>
                  <a:lnTo>
                    <a:pt x="97756" y="157570"/>
                  </a:lnTo>
                  <a:lnTo>
                    <a:pt x="54652" y="160549"/>
                  </a:lnTo>
                  <a:lnTo>
                    <a:pt x="30598" y="160698"/>
                  </a:lnTo>
                  <a:lnTo>
                    <a:pt x="22984" y="158072"/>
                  </a:lnTo>
                  <a:lnTo>
                    <a:pt x="12725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669"/>
            <p:cNvSpPr/>
            <p:nvPr/>
          </p:nvSpPr>
          <p:spPr>
            <a:xfrm>
              <a:off x="4330898" y="4125516"/>
              <a:ext cx="53580" cy="98227"/>
            </a:xfrm>
            <a:custGeom>
              <a:avLst/>
              <a:gdLst/>
              <a:ahLst/>
              <a:cxnLst/>
              <a:rect l="0" t="0" r="0" b="0"/>
              <a:pathLst>
                <a:path w="53580" h="98227">
                  <a:moveTo>
                    <a:pt x="53579" y="0"/>
                  </a:moveTo>
                  <a:lnTo>
                    <a:pt x="45890" y="0"/>
                  </a:lnTo>
                  <a:lnTo>
                    <a:pt x="45476" y="992"/>
                  </a:lnTo>
                  <a:lnTo>
                    <a:pt x="45017" y="4740"/>
                  </a:lnTo>
                  <a:lnTo>
                    <a:pt x="43902" y="6136"/>
                  </a:lnTo>
                  <a:lnTo>
                    <a:pt x="32252" y="13302"/>
                  </a:lnTo>
                  <a:lnTo>
                    <a:pt x="23668" y="21249"/>
                  </a:lnTo>
                  <a:lnTo>
                    <a:pt x="20441" y="26973"/>
                  </a:lnTo>
                  <a:lnTo>
                    <a:pt x="13629" y="43472"/>
                  </a:lnTo>
                  <a:lnTo>
                    <a:pt x="2481" y="61960"/>
                  </a:lnTo>
                  <a:lnTo>
                    <a:pt x="327" y="78310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SMARTInkShape-Group114"/>
          <p:cNvGrpSpPr/>
          <p:nvPr/>
        </p:nvGrpSpPr>
        <p:grpSpPr>
          <a:xfrm>
            <a:off x="1839516" y="4348758"/>
            <a:ext cx="3937993" cy="783844"/>
            <a:chOff x="1839516" y="4348758"/>
            <a:chExt cx="3937993" cy="783844"/>
          </a:xfrm>
        </p:grpSpPr>
        <p:sp>
          <p:nvSpPr>
            <p:cNvPr id="258" name="SMARTInkShape-670"/>
            <p:cNvSpPr/>
            <p:nvPr/>
          </p:nvSpPr>
          <p:spPr>
            <a:xfrm>
              <a:off x="1839516" y="4804172"/>
              <a:ext cx="151805" cy="8931"/>
            </a:xfrm>
            <a:custGeom>
              <a:avLst/>
              <a:gdLst/>
              <a:ahLst/>
              <a:cxnLst/>
              <a:rect l="0" t="0" r="0" b="0"/>
              <a:pathLst>
                <a:path w="151805" h="8931">
                  <a:moveTo>
                    <a:pt x="0" y="0"/>
                  </a:moveTo>
                  <a:lnTo>
                    <a:pt x="41940" y="0"/>
                  </a:lnTo>
                  <a:lnTo>
                    <a:pt x="47744" y="0"/>
                  </a:lnTo>
                  <a:lnTo>
                    <a:pt x="53631" y="2645"/>
                  </a:lnTo>
                  <a:lnTo>
                    <a:pt x="59555" y="6137"/>
                  </a:lnTo>
                  <a:lnTo>
                    <a:pt x="71442" y="8378"/>
                  </a:lnTo>
                  <a:lnTo>
                    <a:pt x="115534" y="8925"/>
                  </a:lnTo>
                  <a:lnTo>
                    <a:pt x="151682" y="8930"/>
                  </a:lnTo>
                  <a:lnTo>
                    <a:pt x="151793" y="1241"/>
                  </a:lnTo>
                  <a:lnTo>
                    <a:pt x="150805" y="827"/>
                  </a:lnTo>
                  <a:lnTo>
                    <a:pt x="146658" y="245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671"/>
            <p:cNvSpPr/>
            <p:nvPr/>
          </p:nvSpPr>
          <p:spPr>
            <a:xfrm>
              <a:off x="2178844" y="4670372"/>
              <a:ext cx="138767" cy="462230"/>
            </a:xfrm>
            <a:custGeom>
              <a:avLst/>
              <a:gdLst/>
              <a:ahLst/>
              <a:cxnLst/>
              <a:rect l="0" t="0" r="0" b="0"/>
              <a:pathLst>
                <a:path w="138767" h="462230">
                  <a:moveTo>
                    <a:pt x="98226" y="53433"/>
                  </a:moveTo>
                  <a:lnTo>
                    <a:pt x="89664" y="53433"/>
                  </a:lnTo>
                  <a:lnTo>
                    <a:pt x="89297" y="23545"/>
                  </a:lnTo>
                  <a:lnTo>
                    <a:pt x="88305" y="21601"/>
                  </a:lnTo>
                  <a:lnTo>
                    <a:pt x="86651" y="20305"/>
                  </a:lnTo>
                  <a:lnTo>
                    <a:pt x="82168" y="17874"/>
                  </a:lnTo>
                  <a:lnTo>
                    <a:pt x="76868" y="13486"/>
                  </a:lnTo>
                  <a:lnTo>
                    <a:pt x="73851" y="8228"/>
                  </a:lnTo>
                  <a:lnTo>
                    <a:pt x="73046" y="5437"/>
                  </a:lnTo>
                  <a:lnTo>
                    <a:pt x="71518" y="3576"/>
                  </a:lnTo>
                  <a:lnTo>
                    <a:pt x="63890" y="344"/>
                  </a:lnTo>
                  <a:lnTo>
                    <a:pt x="53436" y="0"/>
                  </a:lnTo>
                  <a:lnTo>
                    <a:pt x="45908" y="2564"/>
                  </a:lnTo>
                  <a:lnTo>
                    <a:pt x="32991" y="12296"/>
                  </a:lnTo>
                  <a:lnTo>
                    <a:pt x="8939" y="53686"/>
                  </a:lnTo>
                  <a:lnTo>
                    <a:pt x="3973" y="65451"/>
                  </a:lnTo>
                  <a:lnTo>
                    <a:pt x="232" y="107017"/>
                  </a:lnTo>
                  <a:lnTo>
                    <a:pt x="1095" y="117928"/>
                  </a:lnTo>
                  <a:lnTo>
                    <a:pt x="11030" y="142498"/>
                  </a:lnTo>
                  <a:lnTo>
                    <a:pt x="13306" y="145551"/>
                  </a:lnTo>
                  <a:lnTo>
                    <a:pt x="21127" y="148945"/>
                  </a:lnTo>
                  <a:lnTo>
                    <a:pt x="37577" y="151123"/>
                  </a:lnTo>
                  <a:lnTo>
                    <a:pt x="44151" y="148775"/>
                  </a:lnTo>
                  <a:lnTo>
                    <a:pt x="73144" y="130654"/>
                  </a:lnTo>
                  <a:lnTo>
                    <a:pt x="100320" y="94746"/>
                  </a:lnTo>
                  <a:lnTo>
                    <a:pt x="113824" y="53412"/>
                  </a:lnTo>
                  <a:lnTo>
                    <a:pt x="116073" y="42509"/>
                  </a:lnTo>
                  <a:lnTo>
                    <a:pt x="120379" y="34356"/>
                  </a:lnTo>
                  <a:lnTo>
                    <a:pt x="120932" y="30793"/>
                  </a:lnTo>
                  <a:lnTo>
                    <a:pt x="120309" y="27426"/>
                  </a:lnTo>
                  <a:lnTo>
                    <a:pt x="116333" y="18283"/>
                  </a:lnTo>
                  <a:lnTo>
                    <a:pt x="111419" y="22623"/>
                  </a:lnTo>
                  <a:lnTo>
                    <a:pt x="109050" y="27502"/>
                  </a:lnTo>
                  <a:lnTo>
                    <a:pt x="107267" y="64699"/>
                  </a:lnTo>
                  <a:lnTo>
                    <a:pt x="107178" y="99535"/>
                  </a:lnTo>
                  <a:lnTo>
                    <a:pt x="109806" y="143605"/>
                  </a:lnTo>
                  <a:lnTo>
                    <a:pt x="114225" y="181354"/>
                  </a:lnTo>
                  <a:lnTo>
                    <a:pt x="118180" y="221312"/>
                  </a:lnTo>
                  <a:lnTo>
                    <a:pt x="125636" y="258286"/>
                  </a:lnTo>
                  <a:lnTo>
                    <a:pt x="131483" y="297024"/>
                  </a:lnTo>
                  <a:lnTo>
                    <a:pt x="135861" y="337275"/>
                  </a:lnTo>
                  <a:lnTo>
                    <a:pt x="138766" y="361155"/>
                  </a:lnTo>
                  <a:lnTo>
                    <a:pt x="135191" y="400739"/>
                  </a:lnTo>
                  <a:lnTo>
                    <a:pt x="131669" y="425552"/>
                  </a:lnTo>
                  <a:lnTo>
                    <a:pt x="124341" y="442826"/>
                  </a:lnTo>
                  <a:lnTo>
                    <a:pt x="117770" y="450731"/>
                  </a:lnTo>
                  <a:lnTo>
                    <a:pt x="108235" y="457551"/>
                  </a:lnTo>
                  <a:lnTo>
                    <a:pt x="91711" y="462229"/>
                  </a:lnTo>
                  <a:lnTo>
                    <a:pt x="80117" y="460677"/>
                  </a:lnTo>
                  <a:lnTo>
                    <a:pt x="68350" y="455688"/>
                  </a:lnTo>
                  <a:lnTo>
                    <a:pt x="56505" y="446856"/>
                  </a:lnTo>
                  <a:lnTo>
                    <a:pt x="27588" y="405615"/>
                  </a:lnTo>
                  <a:lnTo>
                    <a:pt x="6842" y="362299"/>
                  </a:lnTo>
                  <a:lnTo>
                    <a:pt x="1351" y="336656"/>
                  </a:lnTo>
                  <a:lnTo>
                    <a:pt x="0" y="312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672"/>
            <p:cNvSpPr/>
            <p:nvPr/>
          </p:nvSpPr>
          <p:spPr>
            <a:xfrm>
              <a:off x="2313805" y="4688131"/>
              <a:ext cx="195438" cy="169620"/>
            </a:xfrm>
            <a:custGeom>
              <a:avLst/>
              <a:gdLst/>
              <a:ahLst/>
              <a:cxnLst/>
              <a:rect l="0" t="0" r="0" b="0"/>
              <a:pathLst>
                <a:path w="195438" h="169620">
                  <a:moveTo>
                    <a:pt x="141859" y="35674"/>
                  </a:moveTo>
                  <a:lnTo>
                    <a:pt x="141859" y="22112"/>
                  </a:lnTo>
                  <a:lnTo>
                    <a:pt x="139213" y="17079"/>
                  </a:lnTo>
                  <a:lnTo>
                    <a:pt x="129430" y="5763"/>
                  </a:lnTo>
                  <a:lnTo>
                    <a:pt x="123768" y="2536"/>
                  </a:lnTo>
                  <a:lnTo>
                    <a:pt x="112355" y="720"/>
                  </a:lnTo>
                  <a:lnTo>
                    <a:pt x="73239" y="0"/>
                  </a:lnTo>
                  <a:lnTo>
                    <a:pt x="55492" y="4709"/>
                  </a:lnTo>
                  <a:lnTo>
                    <a:pt x="25767" y="27762"/>
                  </a:lnTo>
                  <a:lnTo>
                    <a:pt x="10558" y="44905"/>
                  </a:lnTo>
                  <a:lnTo>
                    <a:pt x="4128" y="56644"/>
                  </a:lnTo>
                  <a:lnTo>
                    <a:pt x="0" y="80349"/>
                  </a:lnTo>
                  <a:lnTo>
                    <a:pt x="428" y="92240"/>
                  </a:lnTo>
                  <a:lnTo>
                    <a:pt x="6247" y="109099"/>
                  </a:lnTo>
                  <a:lnTo>
                    <a:pt x="11472" y="117255"/>
                  </a:lnTo>
                  <a:lnTo>
                    <a:pt x="24733" y="127425"/>
                  </a:lnTo>
                  <a:lnTo>
                    <a:pt x="36489" y="131982"/>
                  </a:lnTo>
                  <a:lnTo>
                    <a:pt x="45749" y="130402"/>
                  </a:lnTo>
                  <a:lnTo>
                    <a:pt x="90169" y="112860"/>
                  </a:lnTo>
                  <a:lnTo>
                    <a:pt x="110889" y="99333"/>
                  </a:lnTo>
                  <a:lnTo>
                    <a:pt x="128539" y="76985"/>
                  </a:lnTo>
                  <a:lnTo>
                    <a:pt x="146696" y="41595"/>
                  </a:lnTo>
                  <a:lnTo>
                    <a:pt x="150741" y="1873"/>
                  </a:lnTo>
                  <a:lnTo>
                    <a:pt x="150785" y="12553"/>
                  </a:lnTo>
                  <a:lnTo>
                    <a:pt x="143100" y="42210"/>
                  </a:lnTo>
                  <a:lnTo>
                    <a:pt x="149656" y="82137"/>
                  </a:lnTo>
                  <a:lnTo>
                    <a:pt x="158686" y="111255"/>
                  </a:lnTo>
                  <a:lnTo>
                    <a:pt x="182787" y="154810"/>
                  </a:lnTo>
                  <a:lnTo>
                    <a:pt x="195437" y="169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673"/>
            <p:cNvSpPr/>
            <p:nvPr/>
          </p:nvSpPr>
          <p:spPr>
            <a:xfrm>
              <a:off x="2536576" y="4661343"/>
              <a:ext cx="124270" cy="186942"/>
            </a:xfrm>
            <a:custGeom>
              <a:avLst/>
              <a:gdLst/>
              <a:ahLst/>
              <a:cxnLst/>
              <a:rect l="0" t="0" r="0" b="0"/>
              <a:pathLst>
                <a:path w="124270" h="186942">
                  <a:moveTo>
                    <a:pt x="61963" y="44602"/>
                  </a:moveTo>
                  <a:lnTo>
                    <a:pt x="61963" y="32174"/>
                  </a:lnTo>
                  <a:lnTo>
                    <a:pt x="59317" y="26511"/>
                  </a:lnTo>
                  <a:lnTo>
                    <a:pt x="55826" y="20687"/>
                  </a:lnTo>
                  <a:lnTo>
                    <a:pt x="52869" y="11830"/>
                  </a:lnTo>
                  <a:lnTo>
                    <a:pt x="48661" y="5893"/>
                  </a:lnTo>
                  <a:lnTo>
                    <a:pt x="43483" y="2594"/>
                  </a:lnTo>
                  <a:lnTo>
                    <a:pt x="36815" y="476"/>
                  </a:lnTo>
                  <a:lnTo>
                    <a:pt x="15201" y="0"/>
                  </a:lnTo>
                  <a:lnTo>
                    <a:pt x="8768" y="2620"/>
                  </a:lnTo>
                  <a:lnTo>
                    <a:pt x="5664" y="4708"/>
                  </a:lnTo>
                  <a:lnTo>
                    <a:pt x="3595" y="7092"/>
                  </a:lnTo>
                  <a:lnTo>
                    <a:pt x="1295" y="12387"/>
                  </a:lnTo>
                  <a:lnTo>
                    <a:pt x="0" y="20946"/>
                  </a:lnTo>
                  <a:lnTo>
                    <a:pt x="4357" y="34506"/>
                  </a:lnTo>
                  <a:lnTo>
                    <a:pt x="15711" y="50729"/>
                  </a:lnTo>
                  <a:lnTo>
                    <a:pt x="60356" y="89435"/>
                  </a:lnTo>
                  <a:lnTo>
                    <a:pt x="103541" y="130933"/>
                  </a:lnTo>
                  <a:lnTo>
                    <a:pt x="119308" y="153745"/>
                  </a:lnTo>
                  <a:lnTo>
                    <a:pt x="122941" y="165466"/>
                  </a:lnTo>
                  <a:lnTo>
                    <a:pt x="124269" y="181370"/>
                  </a:lnTo>
                  <a:lnTo>
                    <a:pt x="123345" y="183405"/>
                  </a:lnTo>
                  <a:lnTo>
                    <a:pt x="121736" y="184763"/>
                  </a:lnTo>
                  <a:lnTo>
                    <a:pt x="119671" y="185667"/>
                  </a:lnTo>
                  <a:lnTo>
                    <a:pt x="107284" y="186941"/>
                  </a:lnTo>
                  <a:lnTo>
                    <a:pt x="67781" y="178352"/>
                  </a:lnTo>
                  <a:lnTo>
                    <a:pt x="33178" y="163386"/>
                  </a:lnTo>
                  <a:lnTo>
                    <a:pt x="14859" y="148746"/>
                  </a:lnTo>
                  <a:lnTo>
                    <a:pt x="1265" y="127972"/>
                  </a:lnTo>
                  <a:lnTo>
                    <a:pt x="1654" y="125979"/>
                  </a:lnTo>
                  <a:lnTo>
                    <a:pt x="8385" y="116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674"/>
            <p:cNvSpPr/>
            <p:nvPr/>
          </p:nvSpPr>
          <p:spPr>
            <a:xfrm>
              <a:off x="2696885" y="4688086"/>
              <a:ext cx="88653" cy="133778"/>
            </a:xfrm>
            <a:custGeom>
              <a:avLst/>
              <a:gdLst/>
              <a:ahLst/>
              <a:cxnLst/>
              <a:rect l="0" t="0" r="0" b="0"/>
              <a:pathLst>
                <a:path w="88653" h="133778">
                  <a:moveTo>
                    <a:pt x="17740" y="0"/>
                  </a:moveTo>
                  <a:lnTo>
                    <a:pt x="22480" y="0"/>
                  </a:lnTo>
                  <a:lnTo>
                    <a:pt x="23877" y="992"/>
                  </a:lnTo>
                  <a:lnTo>
                    <a:pt x="24808" y="2646"/>
                  </a:lnTo>
                  <a:lnTo>
                    <a:pt x="25428" y="4740"/>
                  </a:lnTo>
                  <a:lnTo>
                    <a:pt x="24850" y="7129"/>
                  </a:lnTo>
                  <a:lnTo>
                    <a:pt x="19438" y="18091"/>
                  </a:lnTo>
                  <a:lnTo>
                    <a:pt x="15597" y="29504"/>
                  </a:lnTo>
                  <a:lnTo>
                    <a:pt x="10821" y="42807"/>
                  </a:lnTo>
                  <a:lnTo>
                    <a:pt x="6760" y="55678"/>
                  </a:lnTo>
                  <a:lnTo>
                    <a:pt x="1919" y="69414"/>
                  </a:lnTo>
                  <a:lnTo>
                    <a:pt x="0" y="104584"/>
                  </a:lnTo>
                  <a:lnTo>
                    <a:pt x="2580" y="113620"/>
                  </a:lnTo>
                  <a:lnTo>
                    <a:pt x="4656" y="117418"/>
                  </a:lnTo>
                  <a:lnTo>
                    <a:pt x="17060" y="127505"/>
                  </a:lnTo>
                  <a:lnTo>
                    <a:pt x="28563" y="132037"/>
                  </a:lnTo>
                  <a:lnTo>
                    <a:pt x="55099" y="133777"/>
                  </a:lnTo>
                  <a:lnTo>
                    <a:pt x="61795" y="131225"/>
                  </a:lnTo>
                  <a:lnTo>
                    <a:pt x="64969" y="129155"/>
                  </a:lnTo>
                  <a:lnTo>
                    <a:pt x="77193" y="111575"/>
                  </a:lnTo>
                  <a:lnTo>
                    <a:pt x="85185" y="94795"/>
                  </a:lnTo>
                  <a:lnTo>
                    <a:pt x="88652" y="65425"/>
                  </a:lnTo>
                  <a:lnTo>
                    <a:pt x="86298" y="56198"/>
                  </a:lnTo>
                  <a:lnTo>
                    <a:pt x="72923" y="32903"/>
                  </a:lnTo>
                  <a:lnTo>
                    <a:pt x="59116" y="22758"/>
                  </a:lnTo>
                  <a:lnTo>
                    <a:pt x="45059" y="16181"/>
                  </a:lnTo>
                  <a:lnTo>
                    <a:pt x="41905" y="13764"/>
                  </a:lnTo>
                  <a:lnTo>
                    <a:pt x="33111" y="11078"/>
                  </a:lnTo>
                  <a:lnTo>
                    <a:pt x="881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675"/>
            <p:cNvSpPr/>
            <p:nvPr/>
          </p:nvSpPr>
          <p:spPr>
            <a:xfrm>
              <a:off x="2839641" y="4589859"/>
              <a:ext cx="35719" cy="241103"/>
            </a:xfrm>
            <a:custGeom>
              <a:avLst/>
              <a:gdLst/>
              <a:ahLst/>
              <a:cxnLst/>
              <a:rect l="0" t="0" r="0" b="0"/>
              <a:pathLst>
                <a:path w="35719" h="241103">
                  <a:moveTo>
                    <a:pt x="0" y="0"/>
                  </a:moveTo>
                  <a:lnTo>
                    <a:pt x="0" y="13303"/>
                  </a:lnTo>
                  <a:lnTo>
                    <a:pt x="7688" y="42318"/>
                  </a:lnTo>
                  <a:lnTo>
                    <a:pt x="1698" y="81236"/>
                  </a:lnTo>
                  <a:lnTo>
                    <a:pt x="1215" y="125130"/>
                  </a:lnTo>
                  <a:lnTo>
                    <a:pt x="7717" y="169680"/>
                  </a:lnTo>
                  <a:lnTo>
                    <a:pt x="18483" y="211669"/>
                  </a:lnTo>
                  <a:lnTo>
                    <a:pt x="26974" y="228743"/>
                  </a:lnTo>
                  <a:lnTo>
                    <a:pt x="35718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676"/>
            <p:cNvSpPr/>
            <p:nvPr/>
          </p:nvSpPr>
          <p:spPr>
            <a:xfrm>
              <a:off x="2946797" y="4679156"/>
              <a:ext cx="35720" cy="125017"/>
            </a:xfrm>
            <a:custGeom>
              <a:avLst/>
              <a:gdLst/>
              <a:ahLst/>
              <a:cxnLst/>
              <a:rect l="0" t="0" r="0" b="0"/>
              <a:pathLst>
                <a:path w="35720" h="125017">
                  <a:moveTo>
                    <a:pt x="0" y="0"/>
                  </a:moveTo>
                  <a:lnTo>
                    <a:pt x="0" y="16250"/>
                  </a:lnTo>
                  <a:lnTo>
                    <a:pt x="14821" y="57561"/>
                  </a:lnTo>
                  <a:lnTo>
                    <a:pt x="20327" y="95640"/>
                  </a:lnTo>
                  <a:lnTo>
                    <a:pt x="23917" y="103030"/>
                  </a:lnTo>
                  <a:lnTo>
                    <a:pt x="26411" y="118911"/>
                  </a:lnTo>
                  <a:lnTo>
                    <a:pt x="27529" y="120946"/>
                  </a:lnTo>
                  <a:lnTo>
                    <a:pt x="29267" y="122303"/>
                  </a:lnTo>
                  <a:lnTo>
                    <a:pt x="35719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677"/>
            <p:cNvSpPr/>
            <p:nvPr/>
          </p:nvSpPr>
          <p:spPr>
            <a:xfrm>
              <a:off x="3036094" y="4634508"/>
              <a:ext cx="142876" cy="169665"/>
            </a:xfrm>
            <a:custGeom>
              <a:avLst/>
              <a:gdLst/>
              <a:ahLst/>
              <a:cxnLst/>
              <a:rect l="0" t="0" r="0" b="0"/>
              <a:pathLst>
                <a:path w="142876" h="169665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6137" y="15231"/>
                  </a:lnTo>
                  <a:lnTo>
                    <a:pt x="17951" y="56912"/>
                  </a:lnTo>
                  <a:lnTo>
                    <a:pt x="24749" y="83084"/>
                  </a:lnTo>
                  <a:lnTo>
                    <a:pt x="28830" y="105315"/>
                  </a:lnTo>
                  <a:lnTo>
                    <a:pt x="34812" y="129550"/>
                  </a:lnTo>
                  <a:lnTo>
                    <a:pt x="35315" y="136291"/>
                  </a:lnTo>
                  <a:lnTo>
                    <a:pt x="38185" y="142595"/>
                  </a:lnTo>
                  <a:lnTo>
                    <a:pt x="41776" y="148704"/>
                  </a:lnTo>
                  <a:lnTo>
                    <a:pt x="44270" y="158954"/>
                  </a:lnTo>
                  <a:lnTo>
                    <a:pt x="43404" y="159547"/>
                  </a:lnTo>
                  <a:lnTo>
                    <a:pt x="39796" y="160207"/>
                  </a:lnTo>
                  <a:lnTo>
                    <a:pt x="38437" y="159390"/>
                  </a:lnTo>
                  <a:lnTo>
                    <a:pt x="37531" y="157854"/>
                  </a:lnTo>
                  <a:lnTo>
                    <a:pt x="36256" y="150951"/>
                  </a:lnTo>
                  <a:lnTo>
                    <a:pt x="34797" y="129680"/>
                  </a:lnTo>
                  <a:lnTo>
                    <a:pt x="28039" y="101034"/>
                  </a:lnTo>
                  <a:lnTo>
                    <a:pt x="34587" y="57781"/>
                  </a:lnTo>
                  <a:lnTo>
                    <a:pt x="37861" y="47839"/>
                  </a:lnTo>
                  <a:lnTo>
                    <a:pt x="41632" y="40113"/>
                  </a:lnTo>
                  <a:lnTo>
                    <a:pt x="44747" y="30186"/>
                  </a:lnTo>
                  <a:lnTo>
                    <a:pt x="48992" y="23999"/>
                  </a:lnTo>
                  <a:lnTo>
                    <a:pt x="54185" y="20588"/>
                  </a:lnTo>
                  <a:lnTo>
                    <a:pt x="62687" y="18668"/>
                  </a:lnTo>
                  <a:lnTo>
                    <a:pt x="65604" y="18398"/>
                  </a:lnTo>
                  <a:lnTo>
                    <a:pt x="71490" y="20745"/>
                  </a:lnTo>
                  <a:lnTo>
                    <a:pt x="83354" y="30336"/>
                  </a:lnTo>
                  <a:lnTo>
                    <a:pt x="86656" y="35972"/>
                  </a:lnTo>
                  <a:lnTo>
                    <a:pt x="104425" y="75764"/>
                  </a:lnTo>
                  <a:lnTo>
                    <a:pt x="117962" y="117417"/>
                  </a:lnTo>
                  <a:lnTo>
                    <a:pt x="122925" y="134340"/>
                  </a:lnTo>
                  <a:lnTo>
                    <a:pt x="125079" y="145034"/>
                  </a:lnTo>
                  <a:lnTo>
                    <a:pt x="132582" y="158471"/>
                  </a:lnTo>
                  <a:lnTo>
                    <a:pt x="142875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678"/>
            <p:cNvSpPr/>
            <p:nvPr/>
          </p:nvSpPr>
          <p:spPr>
            <a:xfrm>
              <a:off x="3205758" y="4647571"/>
              <a:ext cx="98227" cy="152459"/>
            </a:xfrm>
            <a:custGeom>
              <a:avLst/>
              <a:gdLst/>
              <a:ahLst/>
              <a:cxnLst/>
              <a:rect l="0" t="0" r="0" b="0"/>
              <a:pathLst>
                <a:path w="98227" h="152459">
                  <a:moveTo>
                    <a:pt x="0" y="103023"/>
                  </a:moveTo>
                  <a:lnTo>
                    <a:pt x="0" y="98282"/>
                  </a:lnTo>
                  <a:lnTo>
                    <a:pt x="992" y="96886"/>
                  </a:lnTo>
                  <a:lnTo>
                    <a:pt x="2646" y="95955"/>
                  </a:lnTo>
                  <a:lnTo>
                    <a:pt x="4740" y="95334"/>
                  </a:lnTo>
                  <a:lnTo>
                    <a:pt x="6137" y="93928"/>
                  </a:lnTo>
                  <a:lnTo>
                    <a:pt x="11024" y="84543"/>
                  </a:lnTo>
                  <a:lnTo>
                    <a:pt x="53583" y="40513"/>
                  </a:lnTo>
                  <a:lnTo>
                    <a:pt x="58541" y="34561"/>
                  </a:lnTo>
                  <a:lnTo>
                    <a:pt x="61333" y="25632"/>
                  </a:lnTo>
                  <a:lnTo>
                    <a:pt x="61985" y="19679"/>
                  </a:lnTo>
                  <a:lnTo>
                    <a:pt x="59630" y="13726"/>
                  </a:lnTo>
                  <a:lnTo>
                    <a:pt x="49192" y="579"/>
                  </a:lnTo>
                  <a:lnTo>
                    <a:pt x="46685" y="0"/>
                  </a:lnTo>
                  <a:lnTo>
                    <a:pt x="44022" y="607"/>
                  </a:lnTo>
                  <a:lnTo>
                    <a:pt x="41254" y="2003"/>
                  </a:lnTo>
                  <a:lnTo>
                    <a:pt x="39409" y="3926"/>
                  </a:lnTo>
                  <a:lnTo>
                    <a:pt x="20337" y="38689"/>
                  </a:lnTo>
                  <a:lnTo>
                    <a:pt x="19511" y="42275"/>
                  </a:lnTo>
                  <a:lnTo>
                    <a:pt x="21239" y="51550"/>
                  </a:lnTo>
                  <a:lnTo>
                    <a:pt x="25144" y="67928"/>
                  </a:lnTo>
                  <a:lnTo>
                    <a:pt x="28947" y="85348"/>
                  </a:lnTo>
                  <a:lnTo>
                    <a:pt x="41956" y="113961"/>
                  </a:lnTo>
                  <a:lnTo>
                    <a:pt x="56592" y="132269"/>
                  </a:lnTo>
                  <a:lnTo>
                    <a:pt x="70236" y="141564"/>
                  </a:lnTo>
                  <a:lnTo>
                    <a:pt x="94013" y="152458"/>
                  </a:lnTo>
                  <a:lnTo>
                    <a:pt x="95418" y="151855"/>
                  </a:lnTo>
                  <a:lnTo>
                    <a:pt x="98226" y="147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679"/>
            <p:cNvSpPr/>
            <p:nvPr/>
          </p:nvSpPr>
          <p:spPr>
            <a:xfrm>
              <a:off x="3393281" y="4705945"/>
              <a:ext cx="8931" cy="187525"/>
            </a:xfrm>
            <a:custGeom>
              <a:avLst/>
              <a:gdLst/>
              <a:ahLst/>
              <a:cxnLst/>
              <a:rect l="0" t="0" r="0" b="0"/>
              <a:pathLst>
                <a:path w="8931" h="187525">
                  <a:moveTo>
                    <a:pt x="8930" y="0"/>
                  </a:moveTo>
                  <a:lnTo>
                    <a:pt x="8930" y="42576"/>
                  </a:lnTo>
                  <a:lnTo>
                    <a:pt x="8930" y="85159"/>
                  </a:lnTo>
                  <a:lnTo>
                    <a:pt x="8930" y="129626"/>
                  </a:lnTo>
                  <a:lnTo>
                    <a:pt x="8930" y="166470"/>
                  </a:lnTo>
                  <a:lnTo>
                    <a:pt x="6284" y="170890"/>
                  </a:lnTo>
                  <a:lnTo>
                    <a:pt x="2793" y="176162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680"/>
            <p:cNvSpPr/>
            <p:nvPr/>
          </p:nvSpPr>
          <p:spPr>
            <a:xfrm>
              <a:off x="3573804" y="4527394"/>
              <a:ext cx="87369" cy="285709"/>
            </a:xfrm>
            <a:custGeom>
              <a:avLst/>
              <a:gdLst/>
              <a:ahLst/>
              <a:cxnLst/>
              <a:rect l="0" t="0" r="0" b="0"/>
              <a:pathLst>
                <a:path w="87369" h="285709">
                  <a:moveTo>
                    <a:pt x="87368" y="26747"/>
                  </a:moveTo>
                  <a:lnTo>
                    <a:pt x="87368" y="19058"/>
                  </a:lnTo>
                  <a:lnTo>
                    <a:pt x="81231" y="10933"/>
                  </a:lnTo>
                  <a:lnTo>
                    <a:pt x="79679" y="5497"/>
                  </a:lnTo>
                  <a:lnTo>
                    <a:pt x="78273" y="3650"/>
                  </a:lnTo>
                  <a:lnTo>
                    <a:pt x="74066" y="1599"/>
                  </a:lnTo>
                  <a:lnTo>
                    <a:pt x="48636" y="0"/>
                  </a:lnTo>
                  <a:lnTo>
                    <a:pt x="34992" y="4710"/>
                  </a:lnTo>
                  <a:lnTo>
                    <a:pt x="23121" y="12390"/>
                  </a:lnTo>
                  <a:lnTo>
                    <a:pt x="13320" y="25690"/>
                  </a:lnTo>
                  <a:lnTo>
                    <a:pt x="1234" y="66547"/>
                  </a:lnTo>
                  <a:lnTo>
                    <a:pt x="0" y="90464"/>
                  </a:lnTo>
                  <a:lnTo>
                    <a:pt x="5883" y="134062"/>
                  </a:lnTo>
                  <a:lnTo>
                    <a:pt x="16567" y="171504"/>
                  </a:lnTo>
                  <a:lnTo>
                    <a:pt x="22403" y="196969"/>
                  </a:lnTo>
                  <a:lnTo>
                    <a:pt x="26778" y="220719"/>
                  </a:lnTo>
                  <a:lnTo>
                    <a:pt x="42611" y="263599"/>
                  </a:lnTo>
                  <a:lnTo>
                    <a:pt x="49570" y="276526"/>
                  </a:lnTo>
                  <a:lnTo>
                    <a:pt x="51649" y="285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681"/>
            <p:cNvSpPr/>
            <p:nvPr/>
          </p:nvSpPr>
          <p:spPr>
            <a:xfrm>
              <a:off x="3518297" y="4670227"/>
              <a:ext cx="133946" cy="17860"/>
            </a:xfrm>
            <a:custGeom>
              <a:avLst/>
              <a:gdLst/>
              <a:ahLst/>
              <a:cxnLst/>
              <a:rect l="0" t="0" r="0" b="0"/>
              <a:pathLst>
                <a:path w="133946" h="17860">
                  <a:moveTo>
                    <a:pt x="0" y="17859"/>
                  </a:moveTo>
                  <a:lnTo>
                    <a:pt x="0" y="13119"/>
                  </a:lnTo>
                  <a:lnTo>
                    <a:pt x="992" y="11722"/>
                  </a:lnTo>
                  <a:lnTo>
                    <a:pt x="2645" y="10791"/>
                  </a:lnTo>
                  <a:lnTo>
                    <a:pt x="12429" y="9297"/>
                  </a:lnTo>
                  <a:lnTo>
                    <a:pt x="39217" y="6332"/>
                  </a:lnTo>
                  <a:lnTo>
                    <a:pt x="79835" y="834"/>
                  </a:lnTo>
                  <a:lnTo>
                    <a:pt x="122165" y="48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682"/>
            <p:cNvSpPr/>
            <p:nvPr/>
          </p:nvSpPr>
          <p:spPr>
            <a:xfrm>
              <a:off x="3723680" y="4625578"/>
              <a:ext cx="53579" cy="160736"/>
            </a:xfrm>
            <a:custGeom>
              <a:avLst/>
              <a:gdLst/>
              <a:ahLst/>
              <a:cxnLst/>
              <a:rect l="0" t="0" r="0" b="0"/>
              <a:pathLst>
                <a:path w="53579" h="160736">
                  <a:moveTo>
                    <a:pt x="0" y="0"/>
                  </a:moveTo>
                  <a:lnTo>
                    <a:pt x="992" y="31045"/>
                  </a:lnTo>
                  <a:lnTo>
                    <a:pt x="15446" y="71512"/>
                  </a:lnTo>
                  <a:lnTo>
                    <a:pt x="24670" y="107350"/>
                  </a:lnTo>
                  <a:lnTo>
                    <a:pt x="35888" y="130750"/>
                  </a:lnTo>
                  <a:lnTo>
                    <a:pt x="40755" y="138478"/>
                  </a:lnTo>
                  <a:lnTo>
                    <a:pt x="46525" y="151524"/>
                  </a:lnTo>
                  <a:lnTo>
                    <a:pt x="53578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683"/>
            <p:cNvSpPr/>
            <p:nvPr/>
          </p:nvSpPr>
          <p:spPr>
            <a:xfrm>
              <a:off x="3723680" y="4527352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684"/>
            <p:cNvSpPr/>
            <p:nvPr/>
          </p:nvSpPr>
          <p:spPr>
            <a:xfrm>
              <a:off x="3839766" y="4527352"/>
              <a:ext cx="160209" cy="239695"/>
            </a:xfrm>
            <a:custGeom>
              <a:avLst/>
              <a:gdLst/>
              <a:ahLst/>
              <a:cxnLst/>
              <a:rect l="0" t="0" r="0" b="0"/>
              <a:pathLst>
                <a:path w="160209" h="239695">
                  <a:moveTo>
                    <a:pt x="0" y="0"/>
                  </a:moveTo>
                  <a:lnTo>
                    <a:pt x="0" y="23938"/>
                  </a:lnTo>
                  <a:lnTo>
                    <a:pt x="12428" y="63825"/>
                  </a:lnTo>
                  <a:lnTo>
                    <a:pt x="17144" y="107329"/>
                  </a:lnTo>
                  <a:lnTo>
                    <a:pt x="20293" y="131350"/>
                  </a:lnTo>
                  <a:lnTo>
                    <a:pt x="24864" y="153682"/>
                  </a:lnTo>
                  <a:lnTo>
                    <a:pt x="26676" y="194305"/>
                  </a:lnTo>
                  <a:lnTo>
                    <a:pt x="26779" y="224527"/>
                  </a:lnTo>
                  <a:lnTo>
                    <a:pt x="27774" y="227075"/>
                  </a:lnTo>
                  <a:lnTo>
                    <a:pt x="29430" y="228774"/>
                  </a:lnTo>
                  <a:lnTo>
                    <a:pt x="35350" y="231973"/>
                  </a:lnTo>
                  <a:lnTo>
                    <a:pt x="30869" y="227372"/>
                  </a:lnTo>
                  <a:lnTo>
                    <a:pt x="30501" y="225003"/>
                  </a:lnTo>
                  <a:lnTo>
                    <a:pt x="42673" y="184167"/>
                  </a:lnTo>
                  <a:lnTo>
                    <a:pt x="59619" y="143650"/>
                  </a:lnTo>
                  <a:lnTo>
                    <a:pt x="74425" y="122925"/>
                  </a:lnTo>
                  <a:lnTo>
                    <a:pt x="88087" y="113371"/>
                  </a:lnTo>
                  <a:lnTo>
                    <a:pt x="99963" y="108998"/>
                  </a:lnTo>
                  <a:lnTo>
                    <a:pt x="114505" y="107702"/>
                  </a:lnTo>
                  <a:lnTo>
                    <a:pt x="122990" y="110044"/>
                  </a:lnTo>
                  <a:lnTo>
                    <a:pt x="136522" y="119633"/>
                  </a:lnTo>
                  <a:lnTo>
                    <a:pt x="154746" y="144660"/>
                  </a:lnTo>
                  <a:lnTo>
                    <a:pt x="158073" y="153921"/>
                  </a:lnTo>
                  <a:lnTo>
                    <a:pt x="160208" y="176035"/>
                  </a:lnTo>
                  <a:lnTo>
                    <a:pt x="157854" y="185063"/>
                  </a:lnTo>
                  <a:lnTo>
                    <a:pt x="139729" y="215903"/>
                  </a:lnTo>
                  <a:lnTo>
                    <a:pt x="126178" y="225808"/>
                  </a:lnTo>
                  <a:lnTo>
                    <a:pt x="86214" y="237936"/>
                  </a:lnTo>
                  <a:lnTo>
                    <a:pt x="74366" y="239694"/>
                  </a:lnTo>
                  <a:lnTo>
                    <a:pt x="43431" y="233289"/>
                  </a:lnTo>
                  <a:lnTo>
                    <a:pt x="36500" y="230022"/>
                  </a:lnTo>
                  <a:lnTo>
                    <a:pt x="17859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685"/>
            <p:cNvSpPr/>
            <p:nvPr/>
          </p:nvSpPr>
          <p:spPr>
            <a:xfrm>
              <a:off x="4018359" y="4590127"/>
              <a:ext cx="116087" cy="155807"/>
            </a:xfrm>
            <a:custGeom>
              <a:avLst/>
              <a:gdLst/>
              <a:ahLst/>
              <a:cxnLst/>
              <a:rect l="0" t="0" r="0" b="0"/>
              <a:pathLst>
                <a:path w="116087" h="155807">
                  <a:moveTo>
                    <a:pt x="0" y="115818"/>
                  </a:moveTo>
                  <a:lnTo>
                    <a:pt x="4741" y="111078"/>
                  </a:lnTo>
                  <a:lnTo>
                    <a:pt x="12360" y="108751"/>
                  </a:lnTo>
                  <a:lnTo>
                    <a:pt x="21368" y="106724"/>
                  </a:lnTo>
                  <a:lnTo>
                    <a:pt x="33011" y="100997"/>
                  </a:lnTo>
                  <a:lnTo>
                    <a:pt x="43114" y="99309"/>
                  </a:lnTo>
                  <a:lnTo>
                    <a:pt x="47594" y="96875"/>
                  </a:lnTo>
                  <a:lnTo>
                    <a:pt x="81985" y="63701"/>
                  </a:lnTo>
                  <a:lnTo>
                    <a:pt x="86047" y="52637"/>
                  </a:lnTo>
                  <a:lnTo>
                    <a:pt x="89107" y="24028"/>
                  </a:lnTo>
                  <a:lnTo>
                    <a:pt x="84501" y="10018"/>
                  </a:lnTo>
                  <a:lnTo>
                    <a:pt x="82131" y="6589"/>
                  </a:lnTo>
                  <a:lnTo>
                    <a:pt x="76851" y="2780"/>
                  </a:lnTo>
                  <a:lnTo>
                    <a:pt x="68302" y="635"/>
                  </a:lnTo>
                  <a:lnTo>
                    <a:pt x="59484" y="0"/>
                  </a:lnTo>
                  <a:lnTo>
                    <a:pt x="53557" y="2497"/>
                  </a:lnTo>
                  <a:lnTo>
                    <a:pt x="41668" y="12185"/>
                  </a:lnTo>
                  <a:lnTo>
                    <a:pt x="38363" y="20480"/>
                  </a:lnTo>
                  <a:lnTo>
                    <a:pt x="28185" y="59433"/>
                  </a:lnTo>
                  <a:lnTo>
                    <a:pt x="34601" y="102686"/>
                  </a:lnTo>
                  <a:lnTo>
                    <a:pt x="36958" y="108055"/>
                  </a:lnTo>
                  <a:lnTo>
                    <a:pt x="71261" y="141562"/>
                  </a:lnTo>
                  <a:lnTo>
                    <a:pt x="96207" y="154964"/>
                  </a:lnTo>
                  <a:lnTo>
                    <a:pt x="100849" y="155806"/>
                  </a:lnTo>
                  <a:lnTo>
                    <a:pt x="104936" y="155375"/>
                  </a:lnTo>
                  <a:lnTo>
                    <a:pt x="116086" y="151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686"/>
            <p:cNvSpPr/>
            <p:nvPr/>
          </p:nvSpPr>
          <p:spPr>
            <a:xfrm>
              <a:off x="4188023" y="4580930"/>
              <a:ext cx="53580" cy="160275"/>
            </a:xfrm>
            <a:custGeom>
              <a:avLst/>
              <a:gdLst/>
              <a:ahLst/>
              <a:cxnLst/>
              <a:rect l="0" t="0" r="0" b="0"/>
              <a:pathLst>
                <a:path w="53580" h="160275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4741" y="12428"/>
                  </a:lnTo>
                  <a:lnTo>
                    <a:pt x="7068" y="20737"/>
                  </a:lnTo>
                  <a:lnTo>
                    <a:pt x="11025" y="36571"/>
                  </a:lnTo>
                  <a:lnTo>
                    <a:pt x="15835" y="53830"/>
                  </a:lnTo>
                  <a:lnTo>
                    <a:pt x="24722" y="89514"/>
                  </a:lnTo>
                  <a:lnTo>
                    <a:pt x="33253" y="115541"/>
                  </a:lnTo>
                  <a:lnTo>
                    <a:pt x="36387" y="143795"/>
                  </a:lnTo>
                  <a:lnTo>
                    <a:pt x="38148" y="146465"/>
                  </a:lnTo>
                  <a:lnTo>
                    <a:pt x="40315" y="148245"/>
                  </a:lnTo>
                  <a:lnTo>
                    <a:pt x="42723" y="152868"/>
                  </a:lnTo>
                  <a:lnTo>
                    <a:pt x="44268" y="159180"/>
                  </a:lnTo>
                  <a:lnTo>
                    <a:pt x="43403" y="159698"/>
                  </a:lnTo>
                  <a:lnTo>
                    <a:pt x="39796" y="160274"/>
                  </a:lnTo>
                  <a:lnTo>
                    <a:pt x="38437" y="159435"/>
                  </a:lnTo>
                  <a:lnTo>
                    <a:pt x="37531" y="157883"/>
                  </a:lnTo>
                  <a:lnTo>
                    <a:pt x="36077" y="148265"/>
                  </a:lnTo>
                  <a:lnTo>
                    <a:pt x="36732" y="119838"/>
                  </a:lnTo>
                  <a:lnTo>
                    <a:pt x="44816" y="78112"/>
                  </a:lnTo>
                  <a:lnTo>
                    <a:pt x="53579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687"/>
            <p:cNvSpPr/>
            <p:nvPr/>
          </p:nvSpPr>
          <p:spPr>
            <a:xfrm>
              <a:off x="4331539" y="4598789"/>
              <a:ext cx="113637" cy="160578"/>
            </a:xfrm>
            <a:custGeom>
              <a:avLst/>
              <a:gdLst/>
              <a:ahLst/>
              <a:cxnLst/>
              <a:rect l="0" t="0" r="0" b="0"/>
              <a:pathLst>
                <a:path w="113637" h="160578">
                  <a:moveTo>
                    <a:pt x="70797" y="0"/>
                  </a:moveTo>
                  <a:lnTo>
                    <a:pt x="28879" y="0"/>
                  </a:lnTo>
                  <a:lnTo>
                    <a:pt x="14279" y="992"/>
                  </a:lnTo>
                  <a:lnTo>
                    <a:pt x="1520" y="7689"/>
                  </a:lnTo>
                  <a:lnTo>
                    <a:pt x="800" y="9094"/>
                  </a:lnTo>
                  <a:lnTo>
                    <a:pt x="0" y="13302"/>
                  </a:lnTo>
                  <a:lnTo>
                    <a:pt x="2290" y="18480"/>
                  </a:lnTo>
                  <a:lnTo>
                    <a:pt x="15620" y="38961"/>
                  </a:lnTo>
                  <a:lnTo>
                    <a:pt x="59060" y="77808"/>
                  </a:lnTo>
                  <a:lnTo>
                    <a:pt x="96809" y="117964"/>
                  </a:lnTo>
                  <a:lnTo>
                    <a:pt x="112731" y="142256"/>
                  </a:lnTo>
                  <a:lnTo>
                    <a:pt x="113636" y="145439"/>
                  </a:lnTo>
                  <a:lnTo>
                    <a:pt x="113247" y="148553"/>
                  </a:lnTo>
                  <a:lnTo>
                    <a:pt x="110169" y="154659"/>
                  </a:lnTo>
                  <a:lnTo>
                    <a:pt x="107959" y="156684"/>
                  </a:lnTo>
                  <a:lnTo>
                    <a:pt x="102858" y="158934"/>
                  </a:lnTo>
                  <a:lnTo>
                    <a:pt x="80879" y="160577"/>
                  </a:lnTo>
                  <a:lnTo>
                    <a:pt x="72632" y="158019"/>
                  </a:lnTo>
                  <a:lnTo>
                    <a:pt x="35677" y="133875"/>
                  </a:lnTo>
                  <a:lnTo>
                    <a:pt x="21267" y="119053"/>
                  </a:lnTo>
                  <a:lnTo>
                    <a:pt x="17219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688"/>
            <p:cNvSpPr/>
            <p:nvPr/>
          </p:nvSpPr>
          <p:spPr>
            <a:xfrm>
              <a:off x="4555047" y="4420195"/>
              <a:ext cx="124110" cy="392908"/>
            </a:xfrm>
            <a:custGeom>
              <a:avLst/>
              <a:gdLst/>
              <a:ahLst/>
              <a:cxnLst/>
              <a:rect l="0" t="0" r="0" b="0"/>
              <a:pathLst>
                <a:path w="124110" h="392908">
                  <a:moveTo>
                    <a:pt x="34812" y="0"/>
                  </a:moveTo>
                  <a:lnTo>
                    <a:pt x="30072" y="0"/>
                  </a:lnTo>
                  <a:lnTo>
                    <a:pt x="28676" y="993"/>
                  </a:lnTo>
                  <a:lnTo>
                    <a:pt x="27745" y="2646"/>
                  </a:lnTo>
                  <a:lnTo>
                    <a:pt x="26251" y="7689"/>
                  </a:lnTo>
                  <a:lnTo>
                    <a:pt x="21251" y="13303"/>
                  </a:lnTo>
                  <a:lnTo>
                    <a:pt x="18863" y="21126"/>
                  </a:lnTo>
                  <a:lnTo>
                    <a:pt x="10053" y="63579"/>
                  </a:lnTo>
                  <a:lnTo>
                    <a:pt x="3684" y="98438"/>
                  </a:lnTo>
                  <a:lnTo>
                    <a:pt x="0" y="141117"/>
                  </a:lnTo>
                  <a:lnTo>
                    <a:pt x="355" y="175978"/>
                  </a:lnTo>
                  <a:lnTo>
                    <a:pt x="5310" y="211443"/>
                  </a:lnTo>
                  <a:lnTo>
                    <a:pt x="9204" y="246095"/>
                  </a:lnTo>
                  <a:lnTo>
                    <a:pt x="24646" y="287618"/>
                  </a:lnTo>
                  <a:lnTo>
                    <a:pt x="32278" y="308409"/>
                  </a:lnTo>
                  <a:lnTo>
                    <a:pt x="59075" y="349086"/>
                  </a:lnTo>
                  <a:lnTo>
                    <a:pt x="76618" y="365812"/>
                  </a:lnTo>
                  <a:lnTo>
                    <a:pt x="114401" y="390133"/>
                  </a:lnTo>
                  <a:lnTo>
                    <a:pt x="124109" y="392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689"/>
            <p:cNvSpPr/>
            <p:nvPr/>
          </p:nvSpPr>
          <p:spPr>
            <a:xfrm>
              <a:off x="4741664" y="4509492"/>
              <a:ext cx="151806" cy="214314"/>
            </a:xfrm>
            <a:custGeom>
              <a:avLst/>
              <a:gdLst/>
              <a:ahLst/>
              <a:cxnLst/>
              <a:rect l="0" t="0" r="0" b="0"/>
              <a:pathLst>
                <a:path w="151806" h="214314">
                  <a:moveTo>
                    <a:pt x="0" y="0"/>
                  </a:moveTo>
                  <a:lnTo>
                    <a:pt x="0" y="13561"/>
                  </a:lnTo>
                  <a:lnTo>
                    <a:pt x="2646" y="18595"/>
                  </a:lnTo>
                  <a:lnTo>
                    <a:pt x="6137" y="24139"/>
                  </a:lnTo>
                  <a:lnTo>
                    <a:pt x="8102" y="33831"/>
                  </a:lnTo>
                  <a:lnTo>
                    <a:pt x="8898" y="77550"/>
                  </a:lnTo>
                  <a:lnTo>
                    <a:pt x="16615" y="120812"/>
                  </a:lnTo>
                  <a:lnTo>
                    <a:pt x="25889" y="163639"/>
                  </a:lnTo>
                  <a:lnTo>
                    <a:pt x="27515" y="180557"/>
                  </a:lnTo>
                  <a:lnTo>
                    <a:pt x="33839" y="192295"/>
                  </a:lnTo>
                  <a:lnTo>
                    <a:pt x="41005" y="202056"/>
                  </a:lnTo>
                  <a:lnTo>
                    <a:pt x="44506" y="213777"/>
                  </a:lnTo>
                  <a:lnTo>
                    <a:pt x="44647" y="175016"/>
                  </a:lnTo>
                  <a:lnTo>
                    <a:pt x="44649" y="132390"/>
                  </a:lnTo>
                  <a:lnTo>
                    <a:pt x="44649" y="92660"/>
                  </a:lnTo>
                  <a:lnTo>
                    <a:pt x="45641" y="68537"/>
                  </a:lnTo>
                  <a:lnTo>
                    <a:pt x="51778" y="51616"/>
                  </a:lnTo>
                  <a:lnTo>
                    <a:pt x="57077" y="43446"/>
                  </a:lnTo>
                  <a:lnTo>
                    <a:pt x="62740" y="39153"/>
                  </a:lnTo>
                  <a:lnTo>
                    <a:pt x="69720" y="36397"/>
                  </a:lnTo>
                  <a:lnTo>
                    <a:pt x="75669" y="35920"/>
                  </a:lnTo>
                  <a:lnTo>
                    <a:pt x="80925" y="38454"/>
                  </a:lnTo>
                  <a:lnTo>
                    <a:pt x="83715" y="40519"/>
                  </a:lnTo>
                  <a:lnTo>
                    <a:pt x="101236" y="69144"/>
                  </a:lnTo>
                  <a:lnTo>
                    <a:pt x="121049" y="110173"/>
                  </a:lnTo>
                  <a:lnTo>
                    <a:pt x="131796" y="151992"/>
                  </a:lnTo>
                  <a:lnTo>
                    <a:pt x="140393" y="178043"/>
                  </a:lnTo>
                  <a:lnTo>
                    <a:pt x="142385" y="197557"/>
                  </a:lnTo>
                  <a:lnTo>
                    <a:pt x="143540" y="200166"/>
                  </a:lnTo>
                  <a:lnTo>
                    <a:pt x="145304" y="201905"/>
                  </a:lnTo>
                  <a:lnTo>
                    <a:pt x="147470" y="203064"/>
                  </a:lnTo>
                  <a:lnTo>
                    <a:pt x="148915" y="204830"/>
                  </a:lnTo>
                  <a:lnTo>
                    <a:pt x="151805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690"/>
            <p:cNvSpPr/>
            <p:nvPr/>
          </p:nvSpPr>
          <p:spPr>
            <a:xfrm>
              <a:off x="4920258" y="4545773"/>
              <a:ext cx="151405" cy="373903"/>
            </a:xfrm>
            <a:custGeom>
              <a:avLst/>
              <a:gdLst/>
              <a:ahLst/>
              <a:cxnLst/>
              <a:rect l="0" t="0" r="0" b="0"/>
              <a:pathLst>
                <a:path w="151405" h="373903">
                  <a:moveTo>
                    <a:pt x="0" y="8368"/>
                  </a:moveTo>
                  <a:lnTo>
                    <a:pt x="0" y="20796"/>
                  </a:lnTo>
                  <a:lnTo>
                    <a:pt x="2645" y="26459"/>
                  </a:lnTo>
                  <a:lnTo>
                    <a:pt x="4740" y="29358"/>
                  </a:lnTo>
                  <a:lnTo>
                    <a:pt x="18480" y="72424"/>
                  </a:lnTo>
                  <a:lnTo>
                    <a:pt x="23096" y="83470"/>
                  </a:lnTo>
                  <a:lnTo>
                    <a:pt x="26687" y="99853"/>
                  </a:lnTo>
                  <a:lnTo>
                    <a:pt x="33594" y="111432"/>
                  </a:lnTo>
                  <a:lnTo>
                    <a:pt x="47737" y="127283"/>
                  </a:lnTo>
                  <a:lnTo>
                    <a:pt x="53628" y="130672"/>
                  </a:lnTo>
                  <a:lnTo>
                    <a:pt x="65494" y="132848"/>
                  </a:lnTo>
                  <a:lnTo>
                    <a:pt x="71442" y="130499"/>
                  </a:lnTo>
                  <a:lnTo>
                    <a:pt x="92274" y="112378"/>
                  </a:lnTo>
                  <a:lnTo>
                    <a:pt x="101203" y="98827"/>
                  </a:lnTo>
                  <a:lnTo>
                    <a:pt x="111374" y="60023"/>
                  </a:lnTo>
                  <a:lnTo>
                    <a:pt x="115901" y="19549"/>
                  </a:lnTo>
                  <a:lnTo>
                    <a:pt x="116082" y="0"/>
                  </a:lnTo>
                  <a:lnTo>
                    <a:pt x="120825" y="4345"/>
                  </a:lnTo>
                  <a:lnTo>
                    <a:pt x="123154" y="11871"/>
                  </a:lnTo>
                  <a:lnTo>
                    <a:pt x="129647" y="54985"/>
                  </a:lnTo>
                  <a:lnTo>
                    <a:pt x="133096" y="90116"/>
                  </a:lnTo>
                  <a:lnTo>
                    <a:pt x="136423" y="134244"/>
                  </a:lnTo>
                  <a:lnTo>
                    <a:pt x="140963" y="172003"/>
                  </a:lnTo>
                  <a:lnTo>
                    <a:pt x="144955" y="211964"/>
                  </a:lnTo>
                  <a:lnTo>
                    <a:pt x="149774" y="248940"/>
                  </a:lnTo>
                  <a:lnTo>
                    <a:pt x="151404" y="292249"/>
                  </a:lnTo>
                  <a:lnTo>
                    <a:pt x="144596" y="328475"/>
                  </a:lnTo>
                  <a:lnTo>
                    <a:pt x="133697" y="353123"/>
                  </a:lnTo>
                  <a:lnTo>
                    <a:pt x="121990" y="367840"/>
                  </a:lnTo>
                  <a:lnTo>
                    <a:pt x="113418" y="371532"/>
                  </a:lnTo>
                  <a:lnTo>
                    <a:pt x="96487" y="373902"/>
                  </a:lnTo>
                  <a:lnTo>
                    <a:pt x="87200" y="368934"/>
                  </a:lnTo>
                  <a:lnTo>
                    <a:pt x="77451" y="360111"/>
                  </a:lnTo>
                  <a:lnTo>
                    <a:pt x="53756" y="320762"/>
                  </a:lnTo>
                  <a:lnTo>
                    <a:pt x="44648" y="303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691"/>
            <p:cNvSpPr/>
            <p:nvPr/>
          </p:nvSpPr>
          <p:spPr>
            <a:xfrm>
              <a:off x="5107781" y="4473773"/>
              <a:ext cx="44650" cy="241103"/>
            </a:xfrm>
            <a:custGeom>
              <a:avLst/>
              <a:gdLst/>
              <a:ahLst/>
              <a:cxnLst/>
              <a:rect l="0" t="0" r="0" b="0"/>
              <a:pathLst>
                <a:path w="44650" h="241103">
                  <a:moveTo>
                    <a:pt x="0" y="0"/>
                  </a:moveTo>
                  <a:lnTo>
                    <a:pt x="4741" y="0"/>
                  </a:lnTo>
                  <a:lnTo>
                    <a:pt x="6137" y="1985"/>
                  </a:lnTo>
                  <a:lnTo>
                    <a:pt x="8378" y="19428"/>
                  </a:lnTo>
                  <a:lnTo>
                    <a:pt x="11527" y="63430"/>
                  </a:lnTo>
                  <a:lnTo>
                    <a:pt x="16609" y="98409"/>
                  </a:lnTo>
                  <a:lnTo>
                    <a:pt x="17612" y="140119"/>
                  </a:lnTo>
                  <a:lnTo>
                    <a:pt x="17827" y="182420"/>
                  </a:lnTo>
                  <a:lnTo>
                    <a:pt x="26952" y="224110"/>
                  </a:lnTo>
                  <a:lnTo>
                    <a:pt x="28882" y="226797"/>
                  </a:lnTo>
                  <a:lnTo>
                    <a:pt x="31161" y="228589"/>
                  </a:lnTo>
                  <a:lnTo>
                    <a:pt x="33694" y="233225"/>
                  </a:lnTo>
                  <a:lnTo>
                    <a:pt x="34369" y="235851"/>
                  </a:lnTo>
                  <a:lnTo>
                    <a:pt x="35811" y="237601"/>
                  </a:lnTo>
                  <a:lnTo>
                    <a:pt x="44649" y="24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692"/>
            <p:cNvSpPr/>
            <p:nvPr/>
          </p:nvSpPr>
          <p:spPr>
            <a:xfrm>
              <a:off x="5214938" y="4563118"/>
              <a:ext cx="106368" cy="120754"/>
            </a:xfrm>
            <a:custGeom>
              <a:avLst/>
              <a:gdLst/>
              <a:ahLst/>
              <a:cxnLst/>
              <a:rect l="0" t="0" r="0" b="0"/>
              <a:pathLst>
                <a:path w="106368" h="120754">
                  <a:moveTo>
                    <a:pt x="8929" y="8882"/>
                  </a:moveTo>
                  <a:lnTo>
                    <a:pt x="13670" y="13622"/>
                  </a:lnTo>
                  <a:lnTo>
                    <a:pt x="15997" y="18596"/>
                  </a:lnTo>
                  <a:lnTo>
                    <a:pt x="28834" y="62712"/>
                  </a:lnTo>
                  <a:lnTo>
                    <a:pt x="36324" y="77748"/>
                  </a:lnTo>
                  <a:lnTo>
                    <a:pt x="51673" y="101000"/>
                  </a:lnTo>
                  <a:lnTo>
                    <a:pt x="65692" y="111142"/>
                  </a:lnTo>
                  <a:lnTo>
                    <a:pt x="79819" y="117717"/>
                  </a:lnTo>
                  <a:lnTo>
                    <a:pt x="82979" y="120134"/>
                  </a:lnTo>
                  <a:lnTo>
                    <a:pt x="86077" y="120753"/>
                  </a:lnTo>
                  <a:lnTo>
                    <a:pt x="89134" y="120174"/>
                  </a:lnTo>
                  <a:lnTo>
                    <a:pt x="98178" y="114618"/>
                  </a:lnTo>
                  <a:lnTo>
                    <a:pt x="101171" y="112114"/>
                  </a:lnTo>
                  <a:lnTo>
                    <a:pt x="104495" y="106688"/>
                  </a:lnTo>
                  <a:lnTo>
                    <a:pt x="106367" y="95408"/>
                  </a:lnTo>
                  <a:lnTo>
                    <a:pt x="105813" y="85041"/>
                  </a:lnTo>
                  <a:lnTo>
                    <a:pt x="94681" y="56345"/>
                  </a:lnTo>
                  <a:lnTo>
                    <a:pt x="81411" y="38600"/>
                  </a:lnTo>
                  <a:lnTo>
                    <a:pt x="42711" y="9113"/>
                  </a:lnTo>
                  <a:lnTo>
                    <a:pt x="28860" y="2666"/>
                  </a:lnTo>
                  <a:lnTo>
                    <a:pt x="1799" y="0"/>
                  </a:lnTo>
                  <a:lnTo>
                    <a:pt x="1199" y="976"/>
                  </a:lnTo>
                  <a:lnTo>
                    <a:pt x="0" y="88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693"/>
            <p:cNvSpPr/>
            <p:nvPr/>
          </p:nvSpPr>
          <p:spPr>
            <a:xfrm>
              <a:off x="5357813" y="4538090"/>
              <a:ext cx="125016" cy="123208"/>
            </a:xfrm>
            <a:custGeom>
              <a:avLst/>
              <a:gdLst/>
              <a:ahLst/>
              <a:cxnLst/>
              <a:rect l="0" t="0" r="0" b="0"/>
              <a:pathLst>
                <a:path w="125016" h="123208">
                  <a:moveTo>
                    <a:pt x="0" y="7121"/>
                  </a:moveTo>
                  <a:lnTo>
                    <a:pt x="0" y="47022"/>
                  </a:lnTo>
                  <a:lnTo>
                    <a:pt x="0" y="90331"/>
                  </a:lnTo>
                  <a:lnTo>
                    <a:pt x="0" y="107914"/>
                  </a:lnTo>
                  <a:lnTo>
                    <a:pt x="992" y="110035"/>
                  </a:lnTo>
                  <a:lnTo>
                    <a:pt x="2645" y="111449"/>
                  </a:lnTo>
                  <a:lnTo>
                    <a:pt x="8561" y="114112"/>
                  </a:lnTo>
                  <a:lnTo>
                    <a:pt x="11570" y="77704"/>
                  </a:lnTo>
                  <a:lnTo>
                    <a:pt x="15995" y="60446"/>
                  </a:lnTo>
                  <a:lnTo>
                    <a:pt x="19953" y="42764"/>
                  </a:lnTo>
                  <a:lnTo>
                    <a:pt x="27409" y="27604"/>
                  </a:lnTo>
                  <a:lnTo>
                    <a:pt x="38817" y="13592"/>
                  </a:lnTo>
                  <a:lnTo>
                    <a:pt x="52402" y="4298"/>
                  </a:lnTo>
                  <a:lnTo>
                    <a:pt x="64253" y="0"/>
                  </a:lnTo>
                  <a:lnTo>
                    <a:pt x="67640" y="390"/>
                  </a:lnTo>
                  <a:lnTo>
                    <a:pt x="74049" y="3468"/>
                  </a:lnTo>
                  <a:lnTo>
                    <a:pt x="92241" y="19229"/>
                  </a:lnTo>
                  <a:lnTo>
                    <a:pt x="116084" y="60939"/>
                  </a:lnTo>
                  <a:lnTo>
                    <a:pt x="121046" y="72712"/>
                  </a:lnTo>
                  <a:lnTo>
                    <a:pt x="124969" y="117100"/>
                  </a:lnTo>
                  <a:lnTo>
                    <a:pt x="125015" y="1232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694"/>
            <p:cNvSpPr/>
            <p:nvPr/>
          </p:nvSpPr>
          <p:spPr>
            <a:xfrm>
              <a:off x="5464969" y="4348758"/>
              <a:ext cx="159882" cy="419696"/>
            </a:xfrm>
            <a:custGeom>
              <a:avLst/>
              <a:gdLst/>
              <a:ahLst/>
              <a:cxnLst/>
              <a:rect l="0" t="0" r="0" b="0"/>
              <a:pathLst>
                <a:path w="159882" h="419696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12428" y="7688"/>
                  </a:lnTo>
                  <a:lnTo>
                    <a:pt x="20990" y="13302"/>
                  </a:lnTo>
                  <a:lnTo>
                    <a:pt x="63049" y="55184"/>
                  </a:lnTo>
                  <a:lnTo>
                    <a:pt x="88815" y="92260"/>
                  </a:lnTo>
                  <a:lnTo>
                    <a:pt x="113015" y="132767"/>
                  </a:lnTo>
                  <a:lnTo>
                    <a:pt x="130941" y="169865"/>
                  </a:lnTo>
                  <a:lnTo>
                    <a:pt x="147647" y="213581"/>
                  </a:lnTo>
                  <a:lnTo>
                    <a:pt x="156415" y="247720"/>
                  </a:lnTo>
                  <a:lnTo>
                    <a:pt x="159881" y="292165"/>
                  </a:lnTo>
                  <a:lnTo>
                    <a:pt x="159363" y="310429"/>
                  </a:lnTo>
                  <a:lnTo>
                    <a:pt x="148255" y="349352"/>
                  </a:lnTo>
                  <a:lnTo>
                    <a:pt x="139974" y="361311"/>
                  </a:lnTo>
                  <a:lnTo>
                    <a:pt x="126801" y="376268"/>
                  </a:lnTo>
                  <a:lnTo>
                    <a:pt x="118864" y="386504"/>
                  </a:lnTo>
                  <a:lnTo>
                    <a:pt x="93170" y="406496"/>
                  </a:lnTo>
                  <a:lnTo>
                    <a:pt x="55720" y="419278"/>
                  </a:lnTo>
                  <a:lnTo>
                    <a:pt x="44648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695"/>
            <p:cNvSpPr/>
            <p:nvPr/>
          </p:nvSpPr>
          <p:spPr>
            <a:xfrm>
              <a:off x="5759648" y="4714875"/>
              <a:ext cx="17861" cy="44649"/>
            </a:xfrm>
            <a:custGeom>
              <a:avLst/>
              <a:gdLst/>
              <a:ahLst/>
              <a:cxnLst/>
              <a:rect l="0" t="0" r="0" b="0"/>
              <a:pathLst>
                <a:path w="17861" h="44649">
                  <a:moveTo>
                    <a:pt x="17860" y="0"/>
                  </a:moveTo>
                  <a:lnTo>
                    <a:pt x="17860" y="7689"/>
                  </a:lnTo>
                  <a:lnTo>
                    <a:pt x="10171" y="16509"/>
                  </a:lnTo>
                  <a:lnTo>
                    <a:pt x="8183" y="24722"/>
                  </a:lnTo>
                  <a:lnTo>
                    <a:pt x="2866" y="33012"/>
                  </a:lnTo>
                  <a:lnTo>
                    <a:pt x="0" y="44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SMARTInkShape-Group115"/>
          <p:cNvGrpSpPr/>
          <p:nvPr/>
        </p:nvGrpSpPr>
        <p:grpSpPr>
          <a:xfrm>
            <a:off x="5938242" y="4339828"/>
            <a:ext cx="1026721" cy="491134"/>
            <a:chOff x="5938242" y="4339828"/>
            <a:chExt cx="1026721" cy="491134"/>
          </a:xfrm>
        </p:grpSpPr>
        <p:sp>
          <p:nvSpPr>
            <p:cNvPr id="285" name="SMARTInkShape-696"/>
            <p:cNvSpPr/>
            <p:nvPr/>
          </p:nvSpPr>
          <p:spPr>
            <a:xfrm>
              <a:off x="5973961" y="4455914"/>
              <a:ext cx="17860" cy="375048"/>
            </a:xfrm>
            <a:custGeom>
              <a:avLst/>
              <a:gdLst/>
              <a:ahLst/>
              <a:cxnLst/>
              <a:rect l="0" t="0" r="0" b="0"/>
              <a:pathLst>
                <a:path w="17860" h="375048">
                  <a:moveTo>
                    <a:pt x="0" y="0"/>
                  </a:moveTo>
                  <a:lnTo>
                    <a:pt x="0" y="40139"/>
                  </a:lnTo>
                  <a:lnTo>
                    <a:pt x="0" y="80949"/>
                  </a:lnTo>
                  <a:lnTo>
                    <a:pt x="7068" y="125092"/>
                  </a:lnTo>
                  <a:lnTo>
                    <a:pt x="8561" y="165490"/>
                  </a:lnTo>
                  <a:lnTo>
                    <a:pt x="9849" y="204559"/>
                  </a:lnTo>
                  <a:lnTo>
                    <a:pt x="15983" y="243584"/>
                  </a:lnTo>
                  <a:lnTo>
                    <a:pt x="17488" y="284476"/>
                  </a:lnTo>
                  <a:lnTo>
                    <a:pt x="17810" y="327585"/>
                  </a:lnTo>
                  <a:lnTo>
                    <a:pt x="17859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697"/>
            <p:cNvSpPr/>
            <p:nvPr/>
          </p:nvSpPr>
          <p:spPr>
            <a:xfrm>
              <a:off x="5938242" y="4473811"/>
              <a:ext cx="151279" cy="178557"/>
            </a:xfrm>
            <a:custGeom>
              <a:avLst/>
              <a:gdLst/>
              <a:ahLst/>
              <a:cxnLst/>
              <a:rect l="0" t="0" r="0" b="0"/>
              <a:pathLst>
                <a:path w="151279" h="178557">
                  <a:moveTo>
                    <a:pt x="0" y="35681"/>
                  </a:moveTo>
                  <a:lnTo>
                    <a:pt x="0" y="27120"/>
                  </a:lnTo>
                  <a:lnTo>
                    <a:pt x="4741" y="17380"/>
                  </a:lnTo>
                  <a:lnTo>
                    <a:pt x="7129" y="14551"/>
                  </a:lnTo>
                  <a:lnTo>
                    <a:pt x="20991" y="4897"/>
                  </a:lnTo>
                  <a:lnTo>
                    <a:pt x="29504" y="2156"/>
                  </a:lnTo>
                  <a:lnTo>
                    <a:pt x="73065" y="0"/>
                  </a:lnTo>
                  <a:lnTo>
                    <a:pt x="93183" y="962"/>
                  </a:lnTo>
                  <a:lnTo>
                    <a:pt x="109411" y="7094"/>
                  </a:lnTo>
                  <a:lnTo>
                    <a:pt x="127505" y="20953"/>
                  </a:lnTo>
                  <a:lnTo>
                    <a:pt x="147807" y="49745"/>
                  </a:lnTo>
                  <a:lnTo>
                    <a:pt x="150028" y="56154"/>
                  </a:lnTo>
                  <a:lnTo>
                    <a:pt x="151278" y="70080"/>
                  </a:lnTo>
                  <a:lnTo>
                    <a:pt x="148925" y="78420"/>
                  </a:lnTo>
                  <a:lnTo>
                    <a:pt x="135551" y="101098"/>
                  </a:lnTo>
                  <a:lnTo>
                    <a:pt x="92104" y="135524"/>
                  </a:lnTo>
                  <a:lnTo>
                    <a:pt x="50592" y="157640"/>
                  </a:lnTo>
                  <a:lnTo>
                    <a:pt x="29433" y="166965"/>
                  </a:lnTo>
                  <a:lnTo>
                    <a:pt x="22011" y="169436"/>
                  </a:lnTo>
                  <a:lnTo>
                    <a:pt x="8930" y="178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698"/>
            <p:cNvSpPr/>
            <p:nvPr/>
          </p:nvSpPr>
          <p:spPr>
            <a:xfrm>
              <a:off x="6063258" y="4339828"/>
              <a:ext cx="35720" cy="348259"/>
            </a:xfrm>
            <a:custGeom>
              <a:avLst/>
              <a:gdLst/>
              <a:ahLst/>
              <a:cxnLst/>
              <a:rect l="0" t="0" r="0" b="0"/>
              <a:pathLst>
                <a:path w="35720" h="348259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14993" y="48996"/>
                  </a:lnTo>
                  <a:lnTo>
                    <a:pt x="17482" y="89870"/>
                  </a:lnTo>
                  <a:lnTo>
                    <a:pt x="24877" y="134021"/>
                  </a:lnTo>
                  <a:lnTo>
                    <a:pt x="27530" y="178604"/>
                  </a:lnTo>
                  <a:lnTo>
                    <a:pt x="34444" y="223243"/>
                  </a:lnTo>
                  <a:lnTo>
                    <a:pt x="35551" y="267891"/>
                  </a:lnTo>
                  <a:lnTo>
                    <a:pt x="35703" y="311755"/>
                  </a:lnTo>
                  <a:lnTo>
                    <a:pt x="35719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699"/>
            <p:cNvSpPr/>
            <p:nvPr/>
          </p:nvSpPr>
          <p:spPr>
            <a:xfrm>
              <a:off x="6153486" y="4438177"/>
              <a:ext cx="141945" cy="178472"/>
            </a:xfrm>
            <a:custGeom>
              <a:avLst/>
              <a:gdLst/>
              <a:ahLst/>
              <a:cxnLst/>
              <a:rect l="0" t="0" r="0" b="0"/>
              <a:pathLst>
                <a:path w="141945" h="178472">
                  <a:moveTo>
                    <a:pt x="97295" y="53456"/>
                  </a:moveTo>
                  <a:lnTo>
                    <a:pt x="75073" y="31233"/>
                  </a:lnTo>
                  <a:lnTo>
                    <a:pt x="72536" y="26051"/>
                  </a:lnTo>
                  <a:lnTo>
                    <a:pt x="71859" y="23279"/>
                  </a:lnTo>
                  <a:lnTo>
                    <a:pt x="62936" y="10535"/>
                  </a:lnTo>
                  <a:lnTo>
                    <a:pt x="57239" y="4579"/>
                  </a:lnTo>
                  <a:lnTo>
                    <a:pt x="52041" y="1967"/>
                  </a:lnTo>
                  <a:lnTo>
                    <a:pt x="34734" y="61"/>
                  </a:lnTo>
                  <a:lnTo>
                    <a:pt x="31775" y="0"/>
                  </a:lnTo>
                  <a:lnTo>
                    <a:pt x="25841" y="2578"/>
                  </a:lnTo>
                  <a:lnTo>
                    <a:pt x="13948" y="12318"/>
                  </a:lnTo>
                  <a:lnTo>
                    <a:pt x="10642" y="20620"/>
                  </a:lnTo>
                  <a:lnTo>
                    <a:pt x="0" y="60330"/>
                  </a:lnTo>
                  <a:lnTo>
                    <a:pt x="142" y="100508"/>
                  </a:lnTo>
                  <a:lnTo>
                    <a:pt x="10097" y="140073"/>
                  </a:lnTo>
                  <a:lnTo>
                    <a:pt x="23396" y="160376"/>
                  </a:lnTo>
                  <a:lnTo>
                    <a:pt x="24217" y="163432"/>
                  </a:lnTo>
                  <a:lnTo>
                    <a:pt x="25756" y="165468"/>
                  </a:lnTo>
                  <a:lnTo>
                    <a:pt x="30112" y="167731"/>
                  </a:lnTo>
                  <a:lnTo>
                    <a:pt x="46806" y="169383"/>
                  </a:lnTo>
                  <a:lnTo>
                    <a:pt x="48753" y="168443"/>
                  </a:lnTo>
                  <a:lnTo>
                    <a:pt x="50050" y="166825"/>
                  </a:lnTo>
                  <a:lnTo>
                    <a:pt x="52485" y="162381"/>
                  </a:lnTo>
                  <a:lnTo>
                    <a:pt x="58442" y="154302"/>
                  </a:lnTo>
                  <a:lnTo>
                    <a:pt x="69142" y="123144"/>
                  </a:lnTo>
                  <a:lnTo>
                    <a:pt x="71229" y="104116"/>
                  </a:lnTo>
                  <a:lnTo>
                    <a:pt x="77521" y="87128"/>
                  </a:lnTo>
                  <a:lnTo>
                    <a:pt x="78159" y="81857"/>
                  </a:lnTo>
                  <a:lnTo>
                    <a:pt x="76222" y="73355"/>
                  </a:lnTo>
                  <a:lnTo>
                    <a:pt x="73047" y="65276"/>
                  </a:lnTo>
                  <a:lnTo>
                    <a:pt x="70515" y="36045"/>
                  </a:lnTo>
                  <a:lnTo>
                    <a:pt x="75249" y="35730"/>
                  </a:lnTo>
                  <a:lnTo>
                    <a:pt x="76645" y="36677"/>
                  </a:lnTo>
                  <a:lnTo>
                    <a:pt x="77575" y="38301"/>
                  </a:lnTo>
                  <a:lnTo>
                    <a:pt x="78195" y="40376"/>
                  </a:lnTo>
                  <a:lnTo>
                    <a:pt x="88986" y="53693"/>
                  </a:lnTo>
                  <a:lnTo>
                    <a:pt x="91756" y="56591"/>
                  </a:lnTo>
                  <a:lnTo>
                    <a:pt x="94833" y="65102"/>
                  </a:lnTo>
                  <a:lnTo>
                    <a:pt x="99212" y="81049"/>
                  </a:lnTo>
                  <a:lnTo>
                    <a:pt x="112677" y="116034"/>
                  </a:lnTo>
                  <a:lnTo>
                    <a:pt x="115046" y="126909"/>
                  </a:lnTo>
                  <a:lnTo>
                    <a:pt x="120965" y="139602"/>
                  </a:lnTo>
                  <a:lnTo>
                    <a:pt x="124153" y="154497"/>
                  </a:lnTo>
                  <a:lnTo>
                    <a:pt x="131651" y="167364"/>
                  </a:lnTo>
                  <a:lnTo>
                    <a:pt x="141944" y="178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700"/>
            <p:cNvSpPr/>
            <p:nvPr/>
          </p:nvSpPr>
          <p:spPr>
            <a:xfrm>
              <a:off x="6295876" y="4420314"/>
              <a:ext cx="106185" cy="205265"/>
            </a:xfrm>
            <a:custGeom>
              <a:avLst/>
              <a:gdLst/>
              <a:ahLst/>
              <a:cxnLst/>
              <a:rect l="0" t="0" r="0" b="0"/>
              <a:pathLst>
                <a:path w="106185" h="205265">
                  <a:moveTo>
                    <a:pt x="97780" y="17741"/>
                  </a:moveTo>
                  <a:lnTo>
                    <a:pt x="90092" y="10052"/>
                  </a:lnTo>
                  <a:lnTo>
                    <a:pt x="89219" y="4438"/>
                  </a:lnTo>
                  <a:lnTo>
                    <a:pt x="88103" y="2919"/>
                  </a:lnTo>
                  <a:lnTo>
                    <a:pt x="84219" y="1231"/>
                  </a:lnTo>
                  <a:lnTo>
                    <a:pt x="63129" y="0"/>
                  </a:lnTo>
                  <a:lnTo>
                    <a:pt x="54929" y="2580"/>
                  </a:lnTo>
                  <a:lnTo>
                    <a:pt x="47977" y="6042"/>
                  </a:lnTo>
                  <a:lnTo>
                    <a:pt x="38485" y="8982"/>
                  </a:lnTo>
                  <a:lnTo>
                    <a:pt x="15266" y="23970"/>
                  </a:lnTo>
                  <a:lnTo>
                    <a:pt x="2942" y="41578"/>
                  </a:lnTo>
                  <a:lnTo>
                    <a:pt x="0" y="51698"/>
                  </a:lnTo>
                  <a:lnTo>
                    <a:pt x="4427" y="57678"/>
                  </a:lnTo>
                  <a:lnTo>
                    <a:pt x="12022" y="65734"/>
                  </a:lnTo>
                  <a:lnTo>
                    <a:pt x="17663" y="68836"/>
                  </a:lnTo>
                  <a:lnTo>
                    <a:pt x="34109" y="75569"/>
                  </a:lnTo>
                  <a:lnTo>
                    <a:pt x="50330" y="85461"/>
                  </a:lnTo>
                  <a:lnTo>
                    <a:pt x="68967" y="91090"/>
                  </a:lnTo>
                  <a:lnTo>
                    <a:pt x="91709" y="110126"/>
                  </a:lnTo>
                  <a:lnTo>
                    <a:pt x="100721" y="123717"/>
                  </a:lnTo>
                  <a:lnTo>
                    <a:pt x="104936" y="135571"/>
                  </a:lnTo>
                  <a:lnTo>
                    <a:pt x="106184" y="145368"/>
                  </a:lnTo>
                  <a:lnTo>
                    <a:pt x="103830" y="151524"/>
                  </a:lnTo>
                  <a:lnTo>
                    <a:pt x="70969" y="196170"/>
                  </a:lnTo>
                  <a:lnTo>
                    <a:pt x="65028" y="201222"/>
                  </a:lnTo>
                  <a:lnTo>
                    <a:pt x="59080" y="203468"/>
                  </a:lnTo>
                  <a:lnTo>
                    <a:pt x="26343" y="205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701"/>
            <p:cNvSpPr/>
            <p:nvPr/>
          </p:nvSpPr>
          <p:spPr>
            <a:xfrm>
              <a:off x="6438305" y="4359297"/>
              <a:ext cx="33881" cy="284142"/>
            </a:xfrm>
            <a:custGeom>
              <a:avLst/>
              <a:gdLst/>
              <a:ahLst/>
              <a:cxnLst/>
              <a:rect l="0" t="0" r="0" b="0"/>
              <a:pathLst>
                <a:path w="33881" h="284142">
                  <a:moveTo>
                    <a:pt x="0" y="16250"/>
                  </a:moveTo>
                  <a:lnTo>
                    <a:pt x="0" y="0"/>
                  </a:lnTo>
                  <a:lnTo>
                    <a:pt x="18410" y="31377"/>
                  </a:lnTo>
                  <a:lnTo>
                    <a:pt x="24306" y="54246"/>
                  </a:lnTo>
                  <a:lnTo>
                    <a:pt x="26462" y="96917"/>
                  </a:lnTo>
                  <a:lnTo>
                    <a:pt x="32861" y="135372"/>
                  </a:lnTo>
                  <a:lnTo>
                    <a:pt x="33880" y="176561"/>
                  </a:lnTo>
                  <a:lnTo>
                    <a:pt x="28483" y="212913"/>
                  </a:lnTo>
                  <a:lnTo>
                    <a:pt x="26888" y="255106"/>
                  </a:lnTo>
                  <a:lnTo>
                    <a:pt x="26789" y="2841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702"/>
            <p:cNvSpPr/>
            <p:nvPr/>
          </p:nvSpPr>
          <p:spPr>
            <a:xfrm>
              <a:off x="6465094" y="4634508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703"/>
            <p:cNvSpPr/>
            <p:nvPr/>
          </p:nvSpPr>
          <p:spPr>
            <a:xfrm>
              <a:off x="6411516" y="4420195"/>
              <a:ext cx="133946" cy="35720"/>
            </a:xfrm>
            <a:custGeom>
              <a:avLst/>
              <a:gdLst/>
              <a:ahLst/>
              <a:cxnLst/>
              <a:rect l="0" t="0" r="0" b="0"/>
              <a:pathLst>
                <a:path w="133946" h="35720">
                  <a:moveTo>
                    <a:pt x="0" y="35719"/>
                  </a:moveTo>
                  <a:lnTo>
                    <a:pt x="0" y="26822"/>
                  </a:lnTo>
                  <a:lnTo>
                    <a:pt x="33010" y="25798"/>
                  </a:lnTo>
                  <a:lnTo>
                    <a:pt x="74333" y="11968"/>
                  </a:lnTo>
                  <a:lnTo>
                    <a:pt x="118659" y="40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704"/>
            <p:cNvSpPr/>
            <p:nvPr/>
          </p:nvSpPr>
          <p:spPr>
            <a:xfrm>
              <a:off x="6554391" y="4420195"/>
              <a:ext cx="8930" cy="187525"/>
            </a:xfrm>
            <a:custGeom>
              <a:avLst/>
              <a:gdLst/>
              <a:ahLst/>
              <a:cxnLst/>
              <a:rect l="0" t="0" r="0" b="0"/>
              <a:pathLst>
                <a:path w="8930" h="187525">
                  <a:moveTo>
                    <a:pt x="0" y="0"/>
                  </a:moveTo>
                  <a:lnTo>
                    <a:pt x="0" y="43472"/>
                  </a:lnTo>
                  <a:lnTo>
                    <a:pt x="8102" y="83449"/>
                  </a:lnTo>
                  <a:lnTo>
                    <a:pt x="7865" y="119072"/>
                  </a:lnTo>
                  <a:lnTo>
                    <a:pt x="365" y="161948"/>
                  </a:lnTo>
                  <a:lnTo>
                    <a:pt x="31" y="176675"/>
                  </a:lnTo>
                  <a:lnTo>
                    <a:pt x="8929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705"/>
            <p:cNvSpPr/>
            <p:nvPr/>
          </p:nvSpPr>
          <p:spPr>
            <a:xfrm>
              <a:off x="6554391" y="4339828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706"/>
            <p:cNvSpPr/>
            <p:nvPr/>
          </p:nvSpPr>
          <p:spPr>
            <a:xfrm>
              <a:off x="6634826" y="4367901"/>
              <a:ext cx="151738" cy="186230"/>
            </a:xfrm>
            <a:custGeom>
              <a:avLst/>
              <a:gdLst/>
              <a:ahLst/>
              <a:cxnLst/>
              <a:rect l="0" t="0" r="0" b="0"/>
              <a:pathLst>
                <a:path w="151738" h="186230">
                  <a:moveTo>
                    <a:pt x="107088" y="43365"/>
                  </a:moveTo>
                  <a:lnTo>
                    <a:pt x="107088" y="35676"/>
                  </a:lnTo>
                  <a:lnTo>
                    <a:pt x="106096" y="35262"/>
                  </a:lnTo>
                  <a:lnTo>
                    <a:pt x="99399" y="34543"/>
                  </a:lnTo>
                  <a:lnTo>
                    <a:pt x="98710" y="31838"/>
                  </a:lnTo>
                  <a:lnTo>
                    <a:pt x="98527" y="29727"/>
                  </a:lnTo>
                  <a:lnTo>
                    <a:pt x="97411" y="28320"/>
                  </a:lnTo>
                  <a:lnTo>
                    <a:pt x="93527" y="26756"/>
                  </a:lnTo>
                  <a:lnTo>
                    <a:pt x="92094" y="25347"/>
                  </a:lnTo>
                  <a:lnTo>
                    <a:pt x="87148" y="15956"/>
                  </a:lnTo>
                  <a:lnTo>
                    <a:pt x="84865" y="13186"/>
                  </a:lnTo>
                  <a:lnTo>
                    <a:pt x="79683" y="10109"/>
                  </a:lnTo>
                  <a:lnTo>
                    <a:pt x="65335" y="6978"/>
                  </a:lnTo>
                  <a:lnTo>
                    <a:pt x="56462" y="1605"/>
                  </a:lnTo>
                  <a:lnTo>
                    <a:pt x="50523" y="0"/>
                  </a:lnTo>
                  <a:lnTo>
                    <a:pt x="47550" y="564"/>
                  </a:lnTo>
                  <a:lnTo>
                    <a:pt x="35649" y="5953"/>
                  </a:lnTo>
                  <a:lnTo>
                    <a:pt x="32672" y="6517"/>
                  </a:lnTo>
                  <a:lnTo>
                    <a:pt x="23744" y="12052"/>
                  </a:lnTo>
                  <a:lnTo>
                    <a:pt x="5885" y="28607"/>
                  </a:lnTo>
                  <a:lnTo>
                    <a:pt x="2577" y="37136"/>
                  </a:lnTo>
                  <a:lnTo>
                    <a:pt x="0" y="81015"/>
                  </a:lnTo>
                  <a:lnTo>
                    <a:pt x="954" y="91848"/>
                  </a:lnTo>
                  <a:lnTo>
                    <a:pt x="12365" y="120868"/>
                  </a:lnTo>
                  <a:lnTo>
                    <a:pt x="22856" y="138453"/>
                  </a:lnTo>
                  <a:lnTo>
                    <a:pt x="28603" y="157361"/>
                  </a:lnTo>
                  <a:lnTo>
                    <a:pt x="42927" y="175424"/>
                  </a:lnTo>
                  <a:lnTo>
                    <a:pt x="43845" y="179118"/>
                  </a:lnTo>
                  <a:lnTo>
                    <a:pt x="44090" y="181492"/>
                  </a:lnTo>
                  <a:lnTo>
                    <a:pt x="45246" y="183074"/>
                  </a:lnTo>
                  <a:lnTo>
                    <a:pt x="47009" y="184129"/>
                  </a:lnTo>
                  <a:lnTo>
                    <a:pt x="53477" y="186229"/>
                  </a:lnTo>
                  <a:lnTo>
                    <a:pt x="58241" y="181496"/>
                  </a:lnTo>
                  <a:lnTo>
                    <a:pt x="60573" y="176525"/>
                  </a:lnTo>
                  <a:lnTo>
                    <a:pt x="61196" y="173810"/>
                  </a:lnTo>
                  <a:lnTo>
                    <a:pt x="66811" y="165249"/>
                  </a:lnTo>
                  <a:lnTo>
                    <a:pt x="105111" y="126708"/>
                  </a:lnTo>
                  <a:lnTo>
                    <a:pt x="133326" y="108518"/>
                  </a:lnTo>
                  <a:lnTo>
                    <a:pt x="136486" y="107636"/>
                  </a:lnTo>
                  <a:lnTo>
                    <a:pt x="138593" y="106056"/>
                  </a:lnTo>
                  <a:lnTo>
                    <a:pt x="142550" y="100084"/>
                  </a:lnTo>
                  <a:lnTo>
                    <a:pt x="151737" y="96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707"/>
            <p:cNvSpPr/>
            <p:nvPr/>
          </p:nvSpPr>
          <p:spPr>
            <a:xfrm>
              <a:off x="6804422" y="4339864"/>
              <a:ext cx="160541" cy="232137"/>
            </a:xfrm>
            <a:custGeom>
              <a:avLst/>
              <a:gdLst/>
              <a:ahLst/>
              <a:cxnLst/>
              <a:rect l="0" t="0" r="0" b="0"/>
              <a:pathLst>
                <a:path w="160541" h="232137">
                  <a:moveTo>
                    <a:pt x="98226" y="44613"/>
                  </a:moveTo>
                  <a:lnTo>
                    <a:pt x="98226" y="31051"/>
                  </a:lnTo>
                  <a:lnTo>
                    <a:pt x="97234" y="29619"/>
                  </a:lnTo>
                  <a:lnTo>
                    <a:pt x="95581" y="28664"/>
                  </a:lnTo>
                  <a:lnTo>
                    <a:pt x="90538" y="27131"/>
                  </a:lnTo>
                  <a:lnTo>
                    <a:pt x="89849" y="24275"/>
                  </a:lnTo>
                  <a:lnTo>
                    <a:pt x="89665" y="22125"/>
                  </a:lnTo>
                  <a:lnTo>
                    <a:pt x="86815" y="17089"/>
                  </a:lnTo>
                  <a:lnTo>
                    <a:pt x="76004" y="4633"/>
                  </a:lnTo>
                  <a:lnTo>
                    <a:pt x="70821" y="2039"/>
                  </a:lnTo>
                  <a:lnTo>
                    <a:pt x="47278" y="18"/>
                  </a:lnTo>
                  <a:lnTo>
                    <a:pt x="46402" y="0"/>
                  </a:lnTo>
                  <a:lnTo>
                    <a:pt x="37866" y="6108"/>
                  </a:lnTo>
                  <a:lnTo>
                    <a:pt x="32373" y="7656"/>
                  </a:lnTo>
                  <a:lnTo>
                    <a:pt x="30512" y="9060"/>
                  </a:lnTo>
                  <a:lnTo>
                    <a:pt x="20978" y="30189"/>
                  </a:lnTo>
                  <a:lnTo>
                    <a:pt x="18270" y="47258"/>
                  </a:lnTo>
                  <a:lnTo>
                    <a:pt x="17895" y="73108"/>
                  </a:lnTo>
                  <a:lnTo>
                    <a:pt x="20521" y="79767"/>
                  </a:lnTo>
                  <a:lnTo>
                    <a:pt x="33092" y="100284"/>
                  </a:lnTo>
                  <a:lnTo>
                    <a:pt x="61309" y="119282"/>
                  </a:lnTo>
                  <a:lnTo>
                    <a:pt x="94197" y="130783"/>
                  </a:lnTo>
                  <a:lnTo>
                    <a:pt x="120692" y="135938"/>
                  </a:lnTo>
                  <a:lnTo>
                    <a:pt x="130039" y="139772"/>
                  </a:lnTo>
                  <a:lnTo>
                    <a:pt x="145466" y="142922"/>
                  </a:lnTo>
                  <a:lnTo>
                    <a:pt x="158527" y="150408"/>
                  </a:lnTo>
                  <a:lnTo>
                    <a:pt x="159263" y="151854"/>
                  </a:lnTo>
                  <a:lnTo>
                    <a:pt x="160540" y="164078"/>
                  </a:lnTo>
                  <a:lnTo>
                    <a:pt x="158003" y="169808"/>
                  </a:lnTo>
                  <a:lnTo>
                    <a:pt x="148288" y="181570"/>
                  </a:lnTo>
                  <a:lnTo>
                    <a:pt x="118492" y="199397"/>
                  </a:lnTo>
                  <a:lnTo>
                    <a:pt x="75605" y="217254"/>
                  </a:lnTo>
                  <a:lnTo>
                    <a:pt x="31111" y="227424"/>
                  </a:lnTo>
                  <a:lnTo>
                    <a:pt x="0" y="232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51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(3-8-16)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the process is for using petroleum. Use the three steps mentioned in your book and add in </a:t>
            </a:r>
            <a:r>
              <a:rPr lang="en-US" smtClean="0"/>
              <a:t>personal experiences.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Steps for refining petroleum</a:t>
            </a:r>
          </a:p>
        </p:txBody>
      </p:sp>
    </p:spTree>
    <p:extLst>
      <p:ext uri="{BB962C8B-B14F-4D97-AF65-F5344CB8AC3E}">
        <p14:creationId xmlns:p14="http://schemas.microsoft.com/office/powerpoint/2010/main" val="41433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summarize the importance of carbon for living things</a:t>
            </a:r>
          </a:p>
          <a:p>
            <a:r>
              <a:rPr lang="en-US" dirty="0" smtClean="0"/>
              <a:t>Students will be able to identify the four major types of carbon based molecules necessary for life.</a:t>
            </a:r>
          </a:p>
          <a:p>
            <a:r>
              <a:rPr lang="en-US" dirty="0" smtClean="0"/>
              <a:t>Students will explain the characteristics of the four major types of carbon based molecules necessary for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Summative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following questions on a separate sheet of paper. </a:t>
            </a:r>
          </a:p>
          <a:p>
            <a:r>
              <a:rPr lang="en-US" dirty="0" smtClean="0"/>
              <a:t>I want to test your knowledge and see how well you can explain the key concepts that this chapter was about and that we talked about during this chapter.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Summative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can carbon atoms form a large number of molecules with different structures such as chains, rings, and isomers?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an example of how each of the four carbon-based macromolecules is used in the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polymers are made, and include an example of a polymer.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2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9.2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Summative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Answer the following questions on a separate sheet of paper in complete sentences where necessary.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Compare and contrast</a:t>
            </a:r>
            <a:r>
              <a:rPr lang="en-US" dirty="0"/>
              <a:t> a straight chain carbon molecule from a branched chain carbon molecule. Hexane is a molecule with the formula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14</a:t>
            </a:r>
            <a:r>
              <a:rPr lang="en-US" dirty="0"/>
              <a:t>. </a:t>
            </a:r>
            <a:r>
              <a:rPr lang="en-US" b="1" dirty="0"/>
              <a:t>Draw</a:t>
            </a:r>
            <a:r>
              <a:rPr lang="en-US" dirty="0"/>
              <a:t> a straight chain </a:t>
            </a:r>
            <a:r>
              <a:rPr lang="en-US" u="sng" dirty="0"/>
              <a:t>and</a:t>
            </a:r>
            <a:r>
              <a:rPr lang="en-US" dirty="0"/>
              <a:t> a branched chain of hexane.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Explain how the nucleic acid DNA is involved in making proteins. Use the terms </a:t>
            </a:r>
            <a:r>
              <a:rPr lang="en-US" i="1" dirty="0"/>
              <a:t>sequence</a:t>
            </a:r>
            <a:r>
              <a:rPr lang="en-US" dirty="0"/>
              <a:t>, </a:t>
            </a:r>
            <a:r>
              <a:rPr lang="en-US" i="1" dirty="0"/>
              <a:t>bases</a:t>
            </a:r>
            <a:r>
              <a:rPr lang="en-US" dirty="0"/>
              <a:t>, and </a:t>
            </a:r>
            <a:r>
              <a:rPr lang="en-US" i="1" dirty="0"/>
              <a:t>amino</a:t>
            </a:r>
            <a:r>
              <a:rPr lang="en-US" dirty="0"/>
              <a:t> </a:t>
            </a:r>
            <a:r>
              <a:rPr lang="en-US" i="1" dirty="0"/>
              <a:t>acids</a:t>
            </a:r>
            <a:r>
              <a:rPr lang="en-US" dirty="0"/>
              <a:t> in your response.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Explain the process of refining petroleum.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(3-9-16)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motion is in your own words. Please give some examples of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Set up comp notebook</a:t>
            </a:r>
          </a:p>
          <a:p>
            <a:r>
              <a:rPr lang="en-US" dirty="0" smtClean="0"/>
              <a:t>Describing location (x2) p. 313</a:t>
            </a:r>
            <a:endParaRPr lang="en-US" dirty="0" smtClean="0"/>
          </a:p>
          <a:p>
            <a:r>
              <a:rPr lang="en-US" dirty="0" smtClean="0"/>
              <a:t>Chapter 10 motion</a:t>
            </a:r>
          </a:p>
          <a:p>
            <a:r>
              <a:rPr lang="en-US" dirty="0" smtClean="0"/>
              <a:t>10.1 </a:t>
            </a:r>
            <a:r>
              <a:rPr lang="en-US" dirty="0" smtClean="0"/>
              <a:t>reading</a:t>
            </a:r>
          </a:p>
          <a:p>
            <a:r>
              <a:rPr lang="en-US" dirty="0" smtClean="0"/>
              <a:t>10.1 Section Review Questions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84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identify the connection between motion and forces</a:t>
            </a:r>
          </a:p>
          <a:p>
            <a:r>
              <a:rPr lang="en-US" dirty="0"/>
              <a:t>Students will be able to explain what motion is and provide examples of motion</a:t>
            </a:r>
          </a:p>
        </p:txBody>
      </p:sp>
    </p:spTree>
    <p:extLst>
      <p:ext uri="{BB962C8B-B14F-4D97-AF65-F5344CB8AC3E}">
        <p14:creationId xmlns:p14="http://schemas.microsoft.com/office/powerpoint/2010/main" val="36914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comp. notebooks for a new unit.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Location p.313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do you describe the location of an object</a:t>
            </a:r>
          </a:p>
          <a:p>
            <a:pPr marL="0" indent="0">
              <a:buNone/>
            </a:pPr>
            <a:r>
              <a:rPr lang="en-US" dirty="0" smtClean="0"/>
              <a:t>You will be writing all of this in your composition notebooks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an object in the classroom that’s easy to see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Without pointing to, describing, or naming the object, give directions to a classmate for finding it.</a:t>
            </a:r>
          </a:p>
          <a:p>
            <a:pPr marL="0" indent="0">
              <a:buNone/>
            </a:pPr>
            <a:r>
              <a:rPr lang="en-US" dirty="0" smtClean="0"/>
              <a:t>What do you think</a:t>
            </a:r>
          </a:p>
          <a:p>
            <a:r>
              <a:rPr lang="en-US" dirty="0" smtClean="0"/>
              <a:t>What kinds of information must you give another person when you are trying to describe a location?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Section 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reading 10.1, please answer the section review questions in your composition notebooks using </a:t>
            </a:r>
            <a:r>
              <a:rPr lang="en-US" smtClean="0"/>
              <a:t>complete sentences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explain the importance of carbon in living things</a:t>
            </a:r>
          </a:p>
          <a:p>
            <a:r>
              <a:rPr lang="en-US" dirty="0" smtClean="0"/>
              <a:t>Students will be able to identify the different structures of carbon molecules.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9.1 Carbon based molecules have many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Living and nonliving things contain carbon</a:t>
            </a:r>
          </a:p>
          <a:p>
            <a:pPr lvl="1"/>
            <a:r>
              <a:rPr lang="en-US" dirty="0"/>
              <a:t>Carbon is the most important element for life</a:t>
            </a:r>
          </a:p>
          <a:p>
            <a:pPr lvl="0"/>
            <a:r>
              <a:rPr lang="en-US" b="1" dirty="0"/>
              <a:t>Organic Compound: </a:t>
            </a:r>
            <a:r>
              <a:rPr lang="en-US" dirty="0"/>
              <a:t>based on carbon. Often contains CHNOPS</a:t>
            </a:r>
          </a:p>
          <a:p>
            <a:pPr lvl="0"/>
            <a:r>
              <a:rPr lang="en-US" b="1" dirty="0"/>
              <a:t>Inorganic Compound:</a:t>
            </a:r>
            <a:r>
              <a:rPr lang="en-US" dirty="0"/>
              <a:t> typically compounds without carbon</a:t>
            </a:r>
          </a:p>
          <a:p>
            <a:pPr lvl="1"/>
            <a:r>
              <a:rPr lang="en-US" dirty="0"/>
              <a:t>Except diamond, graphite, cyanides, carbon dioxide, and carbonates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7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Carbon forms many different compounds</a:t>
            </a:r>
          </a:p>
          <a:p>
            <a:pPr lvl="1"/>
            <a:r>
              <a:rPr lang="en-US" dirty="0"/>
              <a:t>Carbon bonded with Carbon can form either single, double, or triple bonds</a:t>
            </a:r>
          </a:p>
          <a:p>
            <a:pPr lvl="2"/>
            <a:r>
              <a:rPr lang="en-US" dirty="0"/>
              <a:t>C-C		C=C		C=-C</a:t>
            </a:r>
          </a:p>
          <a:p>
            <a:pPr lvl="1"/>
            <a:r>
              <a:rPr lang="en-US" dirty="0"/>
              <a:t>Carbon always shares 4 pairs of electrons in 4 covalent bonds</a:t>
            </a:r>
          </a:p>
          <a:p>
            <a:pPr lvl="1"/>
            <a:r>
              <a:rPr lang="en-US" dirty="0"/>
              <a:t>Carbon forms only a single bond with Hydrogen</a:t>
            </a:r>
          </a:p>
        </p:txBody>
      </p:sp>
    </p:spTree>
    <p:extLst>
      <p:ext uri="{BB962C8B-B14F-4D97-AF65-F5344CB8AC3E}">
        <p14:creationId xmlns:p14="http://schemas.microsoft.com/office/powerpoint/2010/main" val="205551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1879</Words>
  <Application>Microsoft Office PowerPoint</Application>
  <PresentationFormat>On-screen Show (4:3)</PresentationFormat>
  <Paragraphs>238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Chapter 9</vt:lpstr>
      <vt:lpstr>Warm Up (2-26-16)</vt:lpstr>
      <vt:lpstr>Outline</vt:lpstr>
      <vt:lpstr>Objectives</vt:lpstr>
      <vt:lpstr>Warm Up (2-29-16)</vt:lpstr>
      <vt:lpstr>Outline</vt:lpstr>
      <vt:lpstr>Objectives</vt:lpstr>
      <vt:lpstr>9.1 Carbon based molecules have many structures</vt:lpstr>
      <vt:lpstr>PowerPoint Presentation</vt:lpstr>
      <vt:lpstr>PowerPoint Presentation</vt:lpstr>
      <vt:lpstr>PowerPoint Presentation</vt:lpstr>
      <vt:lpstr>PowerPoint Presentation</vt:lpstr>
      <vt:lpstr>Summarize 9.1</vt:lpstr>
      <vt:lpstr>Warm Up (3-1-16)</vt:lpstr>
      <vt:lpstr>Outline</vt:lpstr>
      <vt:lpstr>Objectives</vt:lpstr>
      <vt:lpstr>Summarize 9.1</vt:lpstr>
      <vt:lpstr>Organic vs. Inorganic Molecules</vt:lpstr>
      <vt:lpstr>p. 282 Carbon in Food</vt:lpstr>
      <vt:lpstr>p. 282 Carbon in Food</vt:lpstr>
      <vt:lpstr>Sweet Crackers!!</vt:lpstr>
      <vt:lpstr>Warm Up (3-2-16)</vt:lpstr>
      <vt:lpstr>Outline</vt:lpstr>
      <vt:lpstr>Objectives</vt:lpstr>
      <vt:lpstr>Macromolecule posters</vt:lpstr>
      <vt:lpstr>Carbohydrates</vt:lpstr>
      <vt:lpstr>Lipids</vt:lpstr>
      <vt:lpstr>Amino Acids</vt:lpstr>
      <vt:lpstr>Nucleic Acids</vt:lpstr>
      <vt:lpstr>Warm Up (3-3-16)</vt:lpstr>
      <vt:lpstr>Outline</vt:lpstr>
      <vt:lpstr>Objectives</vt:lpstr>
      <vt:lpstr>9.2 Carbon-based molecules are life’s building blocks</vt:lpstr>
      <vt:lpstr>PowerPoint Presentation</vt:lpstr>
      <vt:lpstr>PowerPoint Presentation</vt:lpstr>
      <vt:lpstr>PowerPoint Presentation</vt:lpstr>
      <vt:lpstr>PowerPoint Presentation</vt:lpstr>
      <vt:lpstr>Warm Up (3-4-16)</vt:lpstr>
      <vt:lpstr>Outline</vt:lpstr>
      <vt:lpstr>Objectives</vt:lpstr>
      <vt:lpstr>9.3 Carbon-based molecules are in many materials</vt:lpstr>
      <vt:lpstr>9.3 Notes</vt:lpstr>
      <vt:lpstr>PowerPoint Presentation</vt:lpstr>
      <vt:lpstr>PowerPoint Presentation</vt:lpstr>
      <vt:lpstr>Chapter 9 Summaries</vt:lpstr>
      <vt:lpstr>Summary Questions</vt:lpstr>
      <vt:lpstr>Warm Up (3-7-16)</vt:lpstr>
      <vt:lpstr>Outline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Warm Up (3-8-16)</vt:lpstr>
      <vt:lpstr>Outline</vt:lpstr>
      <vt:lpstr>Objectives</vt:lpstr>
      <vt:lpstr>Chapter 9 Summative Assessment</vt:lpstr>
      <vt:lpstr>Chapter 9 Summative Assessment</vt:lpstr>
      <vt:lpstr>Chapter 9 Summative Assessment</vt:lpstr>
      <vt:lpstr>Warm Up (3-9-16)</vt:lpstr>
      <vt:lpstr>Outline</vt:lpstr>
      <vt:lpstr>Objectives</vt:lpstr>
      <vt:lpstr>PowerPoint Presentation</vt:lpstr>
      <vt:lpstr>Explore Location p.313</vt:lpstr>
      <vt:lpstr>10.1 Section Review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Stephanie Clark</dc:creator>
  <cp:lastModifiedBy>Stephanie Clark</cp:lastModifiedBy>
  <cp:revision>34</cp:revision>
  <cp:lastPrinted>2016-03-01T16:11:20Z</cp:lastPrinted>
  <dcterms:created xsi:type="dcterms:W3CDTF">2015-04-15T19:06:35Z</dcterms:created>
  <dcterms:modified xsi:type="dcterms:W3CDTF">2016-03-09T19:33:53Z</dcterms:modified>
</cp:coreProperties>
</file>