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2" r:id="rId6"/>
    <p:sldId id="266" r:id="rId7"/>
    <p:sldId id="268" r:id="rId8"/>
    <p:sldId id="267" r:id="rId9"/>
    <p:sldId id="278" r:id="rId10"/>
    <p:sldId id="279" r:id="rId11"/>
    <p:sldId id="261" r:id="rId12"/>
    <p:sldId id="263" r:id="rId13"/>
    <p:sldId id="264" r:id="rId14"/>
    <p:sldId id="265" r:id="rId15"/>
    <p:sldId id="272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7F6C-AF6C-41D3-9DC0-E900BA0CA7B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105A-510A-4DD0-A217-4770D7FF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8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Randomize-</a:t>
            </a:r>
            <a:r>
              <a:rPr lang="en-US" baseline="0" dirty="0" smtClean="0"/>
              <a:t> to make random. To make sure that I have a random sampling from within my sample size</a:t>
            </a:r>
          </a:p>
          <a:p>
            <a:r>
              <a:rPr lang="en-US" baseline="0" dirty="0" smtClean="0"/>
              <a:t>Control – to make sure that I have something to compare the results of my experiment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1583-4061-4C4D-9D52-FD976803D4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2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Replicate-</a:t>
            </a:r>
            <a:r>
              <a:rPr lang="en-US" baseline="0" dirty="0" smtClean="0"/>
              <a:t> sample size. How many test subjects I am looking at</a:t>
            </a:r>
          </a:p>
          <a:p>
            <a:r>
              <a:rPr lang="en-US" baseline="0" dirty="0" smtClean="0"/>
              <a:t>Block – take care of on the front end of the experiment so I don’ t end up with a bunch of variables that I wasn’t concerned with testing in the first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1583-4061-4C4D-9D52-FD976803D4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6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3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3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5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5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3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1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1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6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6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62EC-7183-5C45-BDDB-2636D42D4177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7E07-D9ED-374B-BAEA-3E6BBE71F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0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Experimental Design and 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PURPOSE of Experimental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Replicate</a:t>
            </a:r>
          </a:p>
          <a:p>
            <a:pPr lvl="1"/>
            <a:r>
              <a:rPr lang="en-US" dirty="0" smtClean="0"/>
              <a:t>Get as many replicates (repeats) as possible.</a:t>
            </a:r>
          </a:p>
          <a:p>
            <a:pPr lvl="1"/>
            <a:r>
              <a:rPr lang="en-US" dirty="0" smtClean="0"/>
              <a:t>Results for a single subject might not be accurate. (No one is perfect on the first try all of the time.)</a:t>
            </a:r>
          </a:p>
          <a:p>
            <a:r>
              <a:rPr lang="en-US" b="1" u="sng" dirty="0" smtClean="0"/>
              <a:t>Block</a:t>
            </a:r>
          </a:p>
          <a:p>
            <a:pPr lvl="1"/>
            <a:r>
              <a:rPr lang="en-US" dirty="0" smtClean="0"/>
              <a:t>Get rid of things we don’t want to study and that we can’t control</a:t>
            </a:r>
          </a:p>
          <a:p>
            <a:r>
              <a:rPr lang="en-US" dirty="0" smtClean="0"/>
              <a:t>Best Experiments Are??</a:t>
            </a:r>
          </a:p>
          <a:p>
            <a:r>
              <a:rPr lang="en-US" i="1" dirty="0" smtClean="0"/>
              <a:t>The best experiments are usually randomized, comparative, double-blind, and placebo-controlled.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9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(9-9-15)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the parts of experimental design without using your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Why is Experimental design important?</a:t>
            </a:r>
          </a:p>
          <a:p>
            <a:r>
              <a:rPr lang="en-US" dirty="0" smtClean="0"/>
              <a:t>Experimental Design Lab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able to articulate the importance of experimental design</a:t>
            </a:r>
          </a:p>
          <a:p>
            <a:r>
              <a:rPr lang="en-US" dirty="0" smtClean="0"/>
              <a:t>I will be able to describe the basic elements of experimental design and apply those elements to an original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to create an original experiment with your group. Use the guidelines provided to set up your lab in your composition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(9-10-15)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independent and dependent variables for your experiment with your group.</a:t>
            </a:r>
          </a:p>
          <a:p>
            <a:r>
              <a:rPr lang="en-US" dirty="0" smtClean="0"/>
              <a:t>Explain how your group is going to have a control group to compare your results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Why is Experimental design important?</a:t>
            </a:r>
          </a:p>
          <a:p>
            <a:r>
              <a:rPr lang="en-US" dirty="0" smtClean="0"/>
              <a:t>Experimental Design Lab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96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able to articulate the importance of experimental design</a:t>
            </a:r>
          </a:p>
          <a:p>
            <a:r>
              <a:rPr lang="en-US" dirty="0" smtClean="0"/>
              <a:t>I will be able to describe the basic elements of experimental design and apply those elements to an original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74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to create an original experiment with your group. Use the guidelines provided to set up your lab in your composition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(9-8-15)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you can perform an experiment without thinking of “experimental design”? Explain your answer and use evidence to support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(9-11-15)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how your group used the steps of the scientific method when conducting your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Why is Experimental design important?</a:t>
            </a:r>
          </a:p>
          <a:p>
            <a:r>
              <a:rPr lang="en-US" dirty="0" smtClean="0"/>
              <a:t>Experimental Design Lab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able to articulate the importance of experimental design</a:t>
            </a:r>
          </a:p>
          <a:p>
            <a:r>
              <a:rPr lang="en-US" dirty="0" smtClean="0"/>
              <a:t>I will be able to describe the basic elements of experimental design and apply those elements to an original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the last day to work on your labs.</a:t>
            </a:r>
          </a:p>
          <a:p>
            <a:r>
              <a:rPr lang="en-US" dirty="0" smtClean="0"/>
              <a:t>They should be done by today and you need to have your lab write ups done by the end of class.</a:t>
            </a:r>
          </a:p>
          <a:p>
            <a:r>
              <a:rPr lang="en-US" dirty="0" smtClean="0"/>
              <a:t>You are to create an original experiment with your group. Use the guidelines provided to set up your lab in your composition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is this experiment significant?</a:t>
            </a:r>
          </a:p>
          <a:p>
            <a:pPr lvl="1"/>
            <a:r>
              <a:rPr lang="en-US" dirty="0" smtClean="0"/>
              <a:t>Medical applications?</a:t>
            </a:r>
          </a:p>
          <a:p>
            <a:pPr lvl="1"/>
            <a:r>
              <a:rPr lang="en-US" dirty="0" smtClean="0"/>
              <a:t>Personal applications?</a:t>
            </a:r>
          </a:p>
          <a:p>
            <a:r>
              <a:rPr lang="en-US" dirty="0" smtClean="0"/>
              <a:t>What do your results mean?</a:t>
            </a:r>
          </a:p>
          <a:p>
            <a:pPr lvl="1"/>
            <a:r>
              <a:rPr lang="en-US" dirty="0" smtClean="0"/>
              <a:t>What are your results compared to expected results?</a:t>
            </a:r>
          </a:p>
          <a:p>
            <a:pPr lvl="1"/>
            <a:r>
              <a:rPr lang="en-US" dirty="0" smtClean="0"/>
              <a:t>If you got different results, provide explanations as to why</a:t>
            </a:r>
          </a:p>
          <a:p>
            <a:r>
              <a:rPr lang="en-US" dirty="0" smtClean="0"/>
              <a:t>How could you improve this experiment in the future?</a:t>
            </a:r>
          </a:p>
          <a:p>
            <a:r>
              <a:rPr lang="en-US" dirty="0" smtClean="0"/>
              <a:t>Did anything go wrong in your experiment?</a:t>
            </a:r>
          </a:p>
          <a:p>
            <a:pPr lvl="1"/>
            <a:r>
              <a:rPr lang="en-US" dirty="0" smtClean="0"/>
              <a:t>What suggestions do you have to future scientists to correct those errors?</a:t>
            </a:r>
          </a:p>
          <a:p>
            <a:r>
              <a:rPr lang="en-US" dirty="0" smtClean="0"/>
              <a:t>Research – provide specific evidence to support your reasoning and explanations</a:t>
            </a:r>
          </a:p>
        </p:txBody>
      </p:sp>
    </p:spTree>
    <p:extLst>
      <p:ext uri="{BB962C8B-B14F-4D97-AF65-F5344CB8AC3E}">
        <p14:creationId xmlns:p14="http://schemas.microsoft.com/office/powerpoint/2010/main" val="36939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Parts of Experimental Design Notes – Add to Metric system title page</a:t>
            </a:r>
          </a:p>
          <a:p>
            <a:r>
              <a:rPr lang="en-US" dirty="0" smtClean="0"/>
              <a:t>Why is Experimental design important?</a:t>
            </a:r>
          </a:p>
          <a:p>
            <a:endParaRPr lang="en-US" dirty="0" smtClean="0"/>
          </a:p>
          <a:p>
            <a:r>
              <a:rPr lang="en-US" dirty="0" smtClean="0"/>
              <a:t>Experimental Design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able to articulate the importance of experimental design</a:t>
            </a:r>
          </a:p>
          <a:p>
            <a:r>
              <a:rPr lang="en-US" dirty="0" smtClean="0"/>
              <a:t>I will be able to describe the basic elements of experimental design and apply those elements to an original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Hypothesis</a:t>
            </a:r>
          </a:p>
          <a:p>
            <a:r>
              <a:rPr lang="en-US" dirty="0" smtClean="0"/>
              <a:t>Procedure</a:t>
            </a:r>
          </a:p>
          <a:p>
            <a:r>
              <a:rPr lang="en-US" dirty="0" smtClean="0"/>
              <a:t>Independent variable</a:t>
            </a:r>
          </a:p>
          <a:p>
            <a:r>
              <a:rPr lang="en-US" dirty="0" smtClean="0"/>
              <a:t>Dependent variable</a:t>
            </a:r>
          </a:p>
          <a:p>
            <a:r>
              <a:rPr lang="en-US" dirty="0" smtClean="0"/>
              <a:t>Constants</a:t>
            </a:r>
          </a:p>
          <a:p>
            <a:r>
              <a:rPr lang="en-US" dirty="0" smtClean="0"/>
              <a:t>Control group</a:t>
            </a:r>
          </a:p>
          <a:p>
            <a:r>
              <a:rPr lang="en-US" dirty="0" smtClean="0"/>
              <a:t>Experimental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design determines the validity of the results presented</a:t>
            </a:r>
          </a:p>
          <a:p>
            <a:r>
              <a:rPr lang="en-US" dirty="0" smtClean="0"/>
              <a:t>Determines whether or not you can trust the experiment</a:t>
            </a:r>
          </a:p>
          <a:p>
            <a:r>
              <a:rPr lang="en-US" dirty="0" smtClean="0"/>
              <a:t>Scientific Method is the basis for all scientific thinking and questioning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Design and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go hand in hand</a:t>
            </a:r>
          </a:p>
          <a:p>
            <a:r>
              <a:rPr lang="en-US" dirty="0" smtClean="0"/>
              <a:t>Throughout all of your labs in this class, you will be using both experimental design and the scientific method, whether or not you realize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6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 Notebooks – Add Experimental Design to Metric System Unit Title Page</a:t>
            </a:r>
          </a:p>
          <a:p>
            <a:r>
              <a:rPr lang="en-US" dirty="0" smtClean="0"/>
              <a:t>Create an original </a:t>
            </a:r>
            <a:r>
              <a:rPr lang="en-US" dirty="0" err="1" smtClean="0"/>
              <a:t>LabQuest</a:t>
            </a:r>
            <a:r>
              <a:rPr lang="en-US" dirty="0" smtClean="0"/>
              <a:t> Experiment using the listed sensors.</a:t>
            </a:r>
          </a:p>
          <a:p>
            <a:r>
              <a:rPr lang="en-US" dirty="0" smtClean="0"/>
              <a:t>You will need to include all portions of experimental design for your Lab.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PURPOSE of Experimental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Randomize</a:t>
            </a:r>
            <a:endParaRPr lang="en-US" b="1" u="sng" dirty="0"/>
          </a:p>
          <a:p>
            <a:pPr lvl="1"/>
            <a:r>
              <a:rPr lang="en-US" dirty="0" smtClean="0"/>
              <a:t>Even out </a:t>
            </a:r>
            <a:r>
              <a:rPr lang="en-US" dirty="0"/>
              <a:t>effects </a:t>
            </a:r>
            <a:r>
              <a:rPr lang="en-US" dirty="0" smtClean="0"/>
              <a:t>we </a:t>
            </a:r>
            <a:r>
              <a:rPr lang="en-US" dirty="0"/>
              <a:t>cannot control </a:t>
            </a:r>
            <a:endParaRPr lang="en-US" dirty="0" smtClean="0"/>
          </a:p>
          <a:p>
            <a:pPr lvl="1"/>
            <a:r>
              <a:rPr lang="en-US" dirty="0" smtClean="0"/>
              <a:t>Ensure equal chance to all possibilities</a:t>
            </a:r>
            <a:endParaRPr lang="en-US" dirty="0"/>
          </a:p>
          <a:p>
            <a:r>
              <a:rPr lang="en-US" b="1" u="sng" dirty="0"/>
              <a:t>Control</a:t>
            </a:r>
          </a:p>
          <a:p>
            <a:pPr lvl="1"/>
            <a:r>
              <a:rPr lang="en-US" dirty="0" smtClean="0"/>
              <a:t>Make sure we only get results for what we want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5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810</Words>
  <Application>Microsoft Office PowerPoint</Application>
  <PresentationFormat>On-screen Show (4:3)</PresentationFormat>
  <Paragraphs>99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Experimental Design and the Scientific Method</vt:lpstr>
      <vt:lpstr>Warm-up (9-8-15)</vt:lpstr>
      <vt:lpstr>Outline</vt:lpstr>
      <vt:lpstr>Objectives</vt:lpstr>
      <vt:lpstr>Parts of Experimental Design</vt:lpstr>
      <vt:lpstr>Why Do I Care?</vt:lpstr>
      <vt:lpstr>Experimental Design and the Scientific Method</vt:lpstr>
      <vt:lpstr>Biology II</vt:lpstr>
      <vt:lpstr>What is the PURPOSE of Experimental Design?</vt:lpstr>
      <vt:lpstr>What is the PURPOSE of Experimental Design?</vt:lpstr>
      <vt:lpstr>PowerPoint Presentation</vt:lpstr>
      <vt:lpstr>Warm-up (9-9-15)</vt:lpstr>
      <vt:lpstr>Outline</vt:lpstr>
      <vt:lpstr>Objectives</vt:lpstr>
      <vt:lpstr>Experimental Design Creation</vt:lpstr>
      <vt:lpstr>Warm-up (9-10-15)</vt:lpstr>
      <vt:lpstr>Outline</vt:lpstr>
      <vt:lpstr>Objectives</vt:lpstr>
      <vt:lpstr>Experimental Design Creation</vt:lpstr>
      <vt:lpstr>Warm-up (9-11-15)</vt:lpstr>
      <vt:lpstr>Outline</vt:lpstr>
      <vt:lpstr>Objectives</vt:lpstr>
      <vt:lpstr>Experimental Design Creation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 and the Scientific Method</dc:title>
  <dc:creator>Stephanie Clark</dc:creator>
  <cp:lastModifiedBy>Stephanie Clark</cp:lastModifiedBy>
  <cp:revision>10</cp:revision>
  <dcterms:created xsi:type="dcterms:W3CDTF">2015-09-04T23:19:58Z</dcterms:created>
  <dcterms:modified xsi:type="dcterms:W3CDTF">2015-09-11T15:53:45Z</dcterms:modified>
</cp:coreProperties>
</file>