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5"/>
  </p:notesMasterIdLst>
  <p:sldIdLst>
    <p:sldId id="284" r:id="rId2"/>
    <p:sldId id="303" r:id="rId3"/>
    <p:sldId id="283" r:id="rId4"/>
    <p:sldId id="286" r:id="rId5"/>
    <p:sldId id="304" r:id="rId6"/>
    <p:sldId id="258" r:id="rId7"/>
    <p:sldId id="257" r:id="rId8"/>
    <p:sldId id="347" r:id="rId9"/>
    <p:sldId id="357" r:id="rId10"/>
    <p:sldId id="356" r:id="rId11"/>
    <p:sldId id="358" r:id="rId12"/>
    <p:sldId id="359" r:id="rId13"/>
    <p:sldId id="360" r:id="rId14"/>
    <p:sldId id="348" r:id="rId15"/>
    <p:sldId id="361" r:id="rId16"/>
    <p:sldId id="349" r:id="rId17"/>
    <p:sldId id="350" r:id="rId18"/>
    <p:sldId id="351" r:id="rId19"/>
    <p:sldId id="345" r:id="rId20"/>
    <p:sldId id="346" r:id="rId21"/>
    <p:sldId id="362" r:id="rId22"/>
    <p:sldId id="365" r:id="rId23"/>
    <p:sldId id="355" r:id="rId24"/>
    <p:sldId id="353" r:id="rId25"/>
    <p:sldId id="354" r:id="rId26"/>
    <p:sldId id="363" r:id="rId27"/>
    <p:sldId id="364" r:id="rId28"/>
    <p:sldId id="372" r:id="rId29"/>
    <p:sldId id="288" r:id="rId30"/>
    <p:sldId id="352" r:id="rId31"/>
    <p:sldId id="382" r:id="rId32"/>
    <p:sldId id="370" r:id="rId33"/>
    <p:sldId id="259" r:id="rId34"/>
    <p:sldId id="260" r:id="rId35"/>
    <p:sldId id="261" r:id="rId36"/>
    <p:sldId id="262" r:id="rId37"/>
    <p:sldId id="285" r:id="rId38"/>
    <p:sldId id="263" r:id="rId39"/>
    <p:sldId id="264" r:id="rId40"/>
    <p:sldId id="265" r:id="rId41"/>
    <p:sldId id="266" r:id="rId42"/>
    <p:sldId id="267" r:id="rId43"/>
    <p:sldId id="324" r:id="rId44"/>
    <p:sldId id="371" r:id="rId45"/>
    <p:sldId id="321" r:id="rId46"/>
    <p:sldId id="293" r:id="rId47"/>
    <p:sldId id="287" r:id="rId48"/>
    <p:sldId id="291" r:id="rId49"/>
    <p:sldId id="307" r:id="rId50"/>
    <p:sldId id="383" r:id="rId51"/>
    <p:sldId id="373" r:id="rId52"/>
    <p:sldId id="374" r:id="rId53"/>
    <p:sldId id="327" r:id="rId54"/>
    <p:sldId id="320" r:id="rId55"/>
    <p:sldId id="295" r:id="rId56"/>
    <p:sldId id="296" r:id="rId57"/>
    <p:sldId id="308" r:id="rId58"/>
    <p:sldId id="377" r:id="rId59"/>
    <p:sldId id="378" r:id="rId60"/>
    <p:sldId id="384" r:id="rId61"/>
    <p:sldId id="268" r:id="rId62"/>
    <p:sldId id="269" r:id="rId63"/>
    <p:sldId id="270" r:id="rId64"/>
    <p:sldId id="271" r:id="rId65"/>
    <p:sldId id="272" r:id="rId66"/>
    <p:sldId id="274" r:id="rId67"/>
    <p:sldId id="273" r:id="rId68"/>
    <p:sldId id="294" r:id="rId69"/>
    <p:sldId id="301" r:id="rId70"/>
    <p:sldId id="387" r:id="rId71"/>
    <p:sldId id="275" r:id="rId72"/>
    <p:sldId id="302" r:id="rId73"/>
    <p:sldId id="318" r:id="rId74"/>
    <p:sldId id="277" r:id="rId75"/>
    <p:sldId id="276" r:id="rId76"/>
    <p:sldId id="290" r:id="rId77"/>
    <p:sldId id="375" r:id="rId78"/>
    <p:sldId id="376" r:id="rId79"/>
    <p:sldId id="379" r:id="rId80"/>
    <p:sldId id="380" r:id="rId81"/>
    <p:sldId id="310" r:id="rId82"/>
    <p:sldId id="312" r:id="rId83"/>
    <p:sldId id="313" r:id="rId84"/>
    <p:sldId id="314" r:id="rId85"/>
    <p:sldId id="315" r:id="rId86"/>
    <p:sldId id="316" r:id="rId87"/>
    <p:sldId id="317" r:id="rId88"/>
    <p:sldId id="329" r:id="rId89"/>
    <p:sldId id="330" r:id="rId90"/>
    <p:sldId id="331" r:id="rId91"/>
    <p:sldId id="332" r:id="rId92"/>
    <p:sldId id="328" r:id="rId93"/>
    <p:sldId id="381" r:id="rId94"/>
    <p:sldId id="388" r:id="rId95"/>
    <p:sldId id="298" r:id="rId96"/>
    <p:sldId id="299" r:id="rId97"/>
    <p:sldId id="333" r:id="rId98"/>
    <p:sldId id="390" r:id="rId99"/>
    <p:sldId id="391" r:id="rId100"/>
    <p:sldId id="385" r:id="rId101"/>
    <p:sldId id="389" r:id="rId102"/>
    <p:sldId id="396" r:id="rId103"/>
    <p:sldId id="278" r:id="rId104"/>
    <p:sldId id="325" r:id="rId105"/>
    <p:sldId id="319" r:id="rId106"/>
    <p:sldId id="279" r:id="rId107"/>
    <p:sldId id="280" r:id="rId108"/>
    <p:sldId id="334" r:id="rId109"/>
    <p:sldId id="335" r:id="rId110"/>
    <p:sldId id="336" r:id="rId111"/>
    <p:sldId id="395" r:id="rId112"/>
    <p:sldId id="393" r:id="rId113"/>
    <p:sldId id="392" r:id="rId114"/>
    <p:sldId id="397" r:id="rId115"/>
    <p:sldId id="394" r:id="rId116"/>
    <p:sldId id="398" r:id="rId117"/>
    <p:sldId id="338" r:id="rId118"/>
    <p:sldId id="339" r:id="rId119"/>
    <p:sldId id="344" r:id="rId120"/>
    <p:sldId id="340" r:id="rId121"/>
    <p:sldId id="341" r:id="rId122"/>
    <p:sldId id="342" r:id="rId123"/>
    <p:sldId id="343" r:id="rId124"/>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5448EF94-CD71-7648-A496-76733CA1FC82}" type="datetimeFigureOut">
              <a:rPr lang="en-US" smtClean="0"/>
              <a:t>9/2/2015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59A3081E-7919-E84D-86D7-FD0C9C71556A}" type="slidenum">
              <a:rPr lang="en-US" smtClean="0"/>
              <a:t>‹#›</a:t>
            </a:fld>
            <a:endParaRPr lang="en-US"/>
          </a:p>
        </p:txBody>
      </p:sp>
    </p:spTree>
    <p:extLst>
      <p:ext uri="{BB962C8B-B14F-4D97-AF65-F5344CB8AC3E}">
        <p14:creationId xmlns:p14="http://schemas.microsoft.com/office/powerpoint/2010/main" val="17613083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see micro, </a:t>
            </a:r>
            <a:r>
              <a:rPr lang="en-US" dirty="0" err="1" smtClean="0"/>
              <a:t>nano</a:t>
            </a:r>
            <a:r>
              <a:rPr lang="en-US" dirty="0" smtClean="0"/>
              <a:t>, and </a:t>
            </a:r>
            <a:r>
              <a:rPr lang="en-US" dirty="0" err="1" smtClean="0"/>
              <a:t>pico</a:t>
            </a:r>
            <a:r>
              <a:rPr lang="en-US" dirty="0" smtClean="0"/>
              <a:t> prefixes a lot</a:t>
            </a:r>
            <a:r>
              <a:rPr lang="en-US" baseline="0" dirty="0" smtClean="0"/>
              <a:t> in science… pipettes especially</a:t>
            </a:r>
          </a:p>
          <a:p>
            <a:endParaRPr lang="en-US" baseline="0" dirty="0" smtClean="0"/>
          </a:p>
          <a:p>
            <a:r>
              <a:rPr lang="en-US" baseline="0" dirty="0" smtClean="0"/>
              <a:t>Giga, Mega – thing about your phone, or </a:t>
            </a:r>
            <a:r>
              <a:rPr lang="en-US" baseline="0" dirty="0" err="1" smtClean="0"/>
              <a:t>ipod</a:t>
            </a:r>
            <a:r>
              <a:rPr lang="en-US" baseline="0" dirty="0" smtClean="0"/>
              <a:t>, or computer storage mechanism……</a:t>
            </a:r>
            <a:endParaRPr lang="en-US" dirty="0"/>
          </a:p>
        </p:txBody>
      </p:sp>
      <p:sp>
        <p:nvSpPr>
          <p:cNvPr id="4" name="Slide Number Placeholder 3"/>
          <p:cNvSpPr>
            <a:spLocks noGrp="1"/>
          </p:cNvSpPr>
          <p:nvPr>
            <p:ph type="sldNum" sz="quarter" idx="10"/>
          </p:nvPr>
        </p:nvSpPr>
        <p:spPr/>
        <p:txBody>
          <a:bodyPr/>
          <a:lstStyle/>
          <a:p>
            <a:fld id="{59A3081E-7919-E84D-86D7-FD0C9C71556A}" type="slidenum">
              <a:rPr lang="en-US" smtClean="0"/>
              <a:t>105</a:t>
            </a:fld>
            <a:endParaRPr lang="en-US"/>
          </a:p>
        </p:txBody>
      </p:sp>
    </p:spTree>
    <p:extLst>
      <p:ext uri="{BB962C8B-B14F-4D97-AF65-F5344CB8AC3E}">
        <p14:creationId xmlns:p14="http://schemas.microsoft.com/office/powerpoint/2010/main" val="2974792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8DAE64-9C80-4349-8161-B29D66DC7DF0}"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C85E8-BA67-9F47-B5BF-67AC8CEA0603}" type="slidenum">
              <a:rPr lang="en-US" smtClean="0"/>
              <a:t>‹#›</a:t>
            </a:fld>
            <a:endParaRPr lang="en-US"/>
          </a:p>
        </p:txBody>
      </p:sp>
    </p:spTree>
    <p:extLst>
      <p:ext uri="{BB962C8B-B14F-4D97-AF65-F5344CB8AC3E}">
        <p14:creationId xmlns:p14="http://schemas.microsoft.com/office/powerpoint/2010/main" val="212483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8DAE64-9C80-4349-8161-B29D66DC7DF0}"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C85E8-BA67-9F47-B5BF-67AC8CEA0603}" type="slidenum">
              <a:rPr lang="en-US" smtClean="0"/>
              <a:t>‹#›</a:t>
            </a:fld>
            <a:endParaRPr lang="en-US"/>
          </a:p>
        </p:txBody>
      </p:sp>
    </p:spTree>
    <p:extLst>
      <p:ext uri="{BB962C8B-B14F-4D97-AF65-F5344CB8AC3E}">
        <p14:creationId xmlns:p14="http://schemas.microsoft.com/office/powerpoint/2010/main" val="2307525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8DAE64-9C80-4349-8161-B29D66DC7DF0}"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C85E8-BA67-9F47-B5BF-67AC8CEA0603}" type="slidenum">
              <a:rPr lang="en-US" smtClean="0"/>
              <a:t>‹#›</a:t>
            </a:fld>
            <a:endParaRPr lang="en-US"/>
          </a:p>
        </p:txBody>
      </p:sp>
    </p:spTree>
    <p:extLst>
      <p:ext uri="{BB962C8B-B14F-4D97-AF65-F5344CB8AC3E}">
        <p14:creationId xmlns:p14="http://schemas.microsoft.com/office/powerpoint/2010/main" val="551100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8DAE64-9C80-4349-8161-B29D66DC7DF0}"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C85E8-BA67-9F47-B5BF-67AC8CEA0603}" type="slidenum">
              <a:rPr lang="en-US" smtClean="0"/>
              <a:t>‹#›</a:t>
            </a:fld>
            <a:endParaRPr lang="en-US"/>
          </a:p>
        </p:txBody>
      </p:sp>
    </p:spTree>
    <p:extLst>
      <p:ext uri="{BB962C8B-B14F-4D97-AF65-F5344CB8AC3E}">
        <p14:creationId xmlns:p14="http://schemas.microsoft.com/office/powerpoint/2010/main" val="319090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8DAE64-9C80-4349-8161-B29D66DC7DF0}"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C85E8-BA67-9F47-B5BF-67AC8CEA0603}" type="slidenum">
              <a:rPr lang="en-US" smtClean="0"/>
              <a:t>‹#›</a:t>
            </a:fld>
            <a:endParaRPr lang="en-US"/>
          </a:p>
        </p:txBody>
      </p:sp>
    </p:spTree>
    <p:extLst>
      <p:ext uri="{BB962C8B-B14F-4D97-AF65-F5344CB8AC3E}">
        <p14:creationId xmlns:p14="http://schemas.microsoft.com/office/powerpoint/2010/main" val="79160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8DAE64-9C80-4349-8161-B29D66DC7DF0}" type="datetimeFigureOut">
              <a:rPr lang="en-US" smtClean="0"/>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C85E8-BA67-9F47-B5BF-67AC8CEA0603}" type="slidenum">
              <a:rPr lang="en-US" smtClean="0"/>
              <a:t>‹#›</a:t>
            </a:fld>
            <a:endParaRPr lang="en-US"/>
          </a:p>
        </p:txBody>
      </p:sp>
    </p:spTree>
    <p:extLst>
      <p:ext uri="{BB962C8B-B14F-4D97-AF65-F5344CB8AC3E}">
        <p14:creationId xmlns:p14="http://schemas.microsoft.com/office/powerpoint/2010/main" val="282098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8DAE64-9C80-4349-8161-B29D66DC7DF0}" type="datetimeFigureOut">
              <a:rPr lang="en-US" smtClean="0"/>
              <a:t>9/2/2015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2C85E8-BA67-9F47-B5BF-67AC8CEA0603}" type="slidenum">
              <a:rPr lang="en-US" smtClean="0"/>
              <a:t>‹#›</a:t>
            </a:fld>
            <a:endParaRPr lang="en-US"/>
          </a:p>
        </p:txBody>
      </p:sp>
    </p:spTree>
    <p:extLst>
      <p:ext uri="{BB962C8B-B14F-4D97-AF65-F5344CB8AC3E}">
        <p14:creationId xmlns:p14="http://schemas.microsoft.com/office/powerpoint/2010/main" val="123480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8DAE64-9C80-4349-8161-B29D66DC7DF0}" type="datetimeFigureOut">
              <a:rPr lang="en-US" smtClean="0"/>
              <a:t>9/2/2015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2C85E8-BA67-9F47-B5BF-67AC8CEA0603}" type="slidenum">
              <a:rPr lang="en-US" smtClean="0"/>
              <a:t>‹#›</a:t>
            </a:fld>
            <a:endParaRPr lang="en-US"/>
          </a:p>
        </p:txBody>
      </p:sp>
    </p:spTree>
    <p:extLst>
      <p:ext uri="{BB962C8B-B14F-4D97-AF65-F5344CB8AC3E}">
        <p14:creationId xmlns:p14="http://schemas.microsoft.com/office/powerpoint/2010/main" val="303570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DAE64-9C80-4349-8161-B29D66DC7DF0}" type="datetimeFigureOut">
              <a:rPr lang="en-US" smtClean="0"/>
              <a:t>9/2/2015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2C85E8-BA67-9F47-B5BF-67AC8CEA0603}" type="slidenum">
              <a:rPr lang="en-US" smtClean="0"/>
              <a:t>‹#›</a:t>
            </a:fld>
            <a:endParaRPr lang="en-US"/>
          </a:p>
        </p:txBody>
      </p:sp>
    </p:spTree>
    <p:extLst>
      <p:ext uri="{BB962C8B-B14F-4D97-AF65-F5344CB8AC3E}">
        <p14:creationId xmlns:p14="http://schemas.microsoft.com/office/powerpoint/2010/main" val="99947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DAE64-9C80-4349-8161-B29D66DC7DF0}" type="datetimeFigureOut">
              <a:rPr lang="en-US" smtClean="0"/>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C85E8-BA67-9F47-B5BF-67AC8CEA0603}" type="slidenum">
              <a:rPr lang="en-US" smtClean="0"/>
              <a:t>‹#›</a:t>
            </a:fld>
            <a:endParaRPr lang="en-US"/>
          </a:p>
        </p:txBody>
      </p:sp>
    </p:spTree>
    <p:extLst>
      <p:ext uri="{BB962C8B-B14F-4D97-AF65-F5344CB8AC3E}">
        <p14:creationId xmlns:p14="http://schemas.microsoft.com/office/powerpoint/2010/main" val="68644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DAE64-9C80-4349-8161-B29D66DC7DF0}" type="datetimeFigureOut">
              <a:rPr lang="en-US" smtClean="0"/>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C85E8-BA67-9F47-B5BF-67AC8CEA0603}" type="slidenum">
              <a:rPr lang="en-US" smtClean="0"/>
              <a:t>‹#›</a:t>
            </a:fld>
            <a:endParaRPr lang="en-US"/>
          </a:p>
        </p:txBody>
      </p:sp>
    </p:spTree>
    <p:extLst>
      <p:ext uri="{BB962C8B-B14F-4D97-AF65-F5344CB8AC3E}">
        <p14:creationId xmlns:p14="http://schemas.microsoft.com/office/powerpoint/2010/main" val="2077974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DAE64-9C80-4349-8161-B29D66DC7DF0}" type="datetimeFigureOut">
              <a:rPr lang="en-US" smtClean="0"/>
              <a:t>9/2/2015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C85E8-BA67-9F47-B5BF-67AC8CEA0603}" type="slidenum">
              <a:rPr lang="en-US" smtClean="0"/>
              <a:t>‹#›</a:t>
            </a:fld>
            <a:endParaRPr lang="en-US"/>
          </a:p>
        </p:txBody>
      </p:sp>
    </p:spTree>
    <p:extLst>
      <p:ext uri="{BB962C8B-B14F-4D97-AF65-F5344CB8AC3E}">
        <p14:creationId xmlns:p14="http://schemas.microsoft.com/office/powerpoint/2010/main" val="2005668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www.superteachertools.com/jeopardyx/jeopardy-review-game-convert.php?gamefile=../jeopardy/usergames/Oct201043/jeopardy1288021572.tx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sciencegeek.net/Chemistry/taters/Unit0Metrics.ht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hyperlink" Target="https://www.youtube.com/watch?v=mrb43cfo6wc"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ohaus.com/products/education/weblab/TBBread.html"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hyperlink" Target="http://www.metricamerica.com/SI-Metric/liter.wmv" TargetMode="Externa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2" Type="http://schemas.openxmlformats.org/officeDocument/2006/relationships/hyperlink" Target="http://www.learnalberta.ca/Launch.aspx?content=/content/mesg/html/math6web/math6shell.html"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hyperlink" Target="https://www.youtube.com/watch?v=JijhDDJvExo"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KfrCaKyhwZk"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www.regentsprep.org/regents/math/algebra/am2/pracmet.htm"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Metric System</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25738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Autofit/>
          </a:bodyPr>
          <a:lstStyle/>
          <a:p>
            <a:pPr lvl="0"/>
            <a:r>
              <a:rPr lang="en-US" dirty="0"/>
              <a:t>	</a:t>
            </a:r>
            <a:r>
              <a:rPr lang="en-US" dirty="0" smtClean="0"/>
              <a:t>What </a:t>
            </a:r>
            <a:r>
              <a:rPr lang="en-US" dirty="0"/>
              <a:t>is the distance in miles from your home to school?</a:t>
            </a:r>
          </a:p>
          <a:p>
            <a:pPr lvl="0"/>
            <a:r>
              <a:rPr lang="en-US" dirty="0"/>
              <a:t>	</a:t>
            </a:r>
            <a:r>
              <a:rPr lang="en-US" dirty="0" smtClean="0"/>
              <a:t>What's </a:t>
            </a:r>
            <a:r>
              <a:rPr lang="en-US" dirty="0"/>
              <a:t>the typical speed limit (in miles per hour) around town?</a:t>
            </a:r>
          </a:p>
          <a:p>
            <a:pPr lvl="0"/>
            <a:r>
              <a:rPr lang="en-US" dirty="0"/>
              <a:t>	</a:t>
            </a:r>
            <a:r>
              <a:rPr lang="en-US" dirty="0" smtClean="0"/>
              <a:t>What's </a:t>
            </a:r>
            <a:r>
              <a:rPr lang="en-US" dirty="0"/>
              <a:t>the typical speed limit (in miles per hour) on the highway?</a:t>
            </a:r>
          </a:p>
          <a:p>
            <a:r>
              <a:rPr lang="en-US" dirty="0"/>
              <a:t>	Estimate how much your backpack weighs on a typical afternoon.</a:t>
            </a:r>
          </a:p>
          <a:p>
            <a:r>
              <a:rPr lang="en-US" dirty="0"/>
              <a:t>	How far is one lap around the football field on the track?</a:t>
            </a:r>
          </a:p>
          <a:p>
            <a:endParaRPr lang="en-US" dirty="0"/>
          </a:p>
        </p:txBody>
      </p:sp>
    </p:spTree>
    <p:extLst>
      <p:ext uri="{BB962C8B-B14F-4D97-AF65-F5344CB8AC3E}">
        <p14:creationId xmlns:p14="http://schemas.microsoft.com/office/powerpoint/2010/main" val="254942472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System Quick Labs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 a table group, you will be responsible for completing the </a:t>
            </a:r>
            <a:r>
              <a:rPr lang="en-US" dirty="0" smtClean="0"/>
              <a:t>labs</a:t>
            </a:r>
          </a:p>
          <a:p>
            <a:r>
              <a:rPr lang="en-US" dirty="0" smtClean="0"/>
              <a:t>Get through the temperature and the mass quick labs today (9/2)</a:t>
            </a:r>
            <a:endParaRPr lang="en-US" dirty="0" smtClean="0"/>
          </a:p>
          <a:p>
            <a:r>
              <a:rPr lang="en-US" dirty="0" smtClean="0"/>
              <a:t>You will need to put these into your comp notebooks</a:t>
            </a:r>
          </a:p>
          <a:p>
            <a:r>
              <a:rPr lang="en-US" dirty="0" smtClean="0"/>
              <a:t>Follow directions</a:t>
            </a:r>
          </a:p>
          <a:p>
            <a:r>
              <a:rPr lang="en-US" dirty="0" smtClean="0"/>
              <a:t>Show your work</a:t>
            </a:r>
          </a:p>
          <a:p>
            <a:r>
              <a:rPr lang="en-US" dirty="0" smtClean="0"/>
              <a:t>Each member of the group needs to be working together</a:t>
            </a:r>
            <a:endParaRPr lang="en-US" dirty="0"/>
          </a:p>
        </p:txBody>
      </p:sp>
    </p:spTree>
    <p:extLst>
      <p:ext uri="{BB962C8B-B14F-4D97-AF65-F5344CB8AC3E}">
        <p14:creationId xmlns:p14="http://schemas.microsoft.com/office/powerpoint/2010/main" val="66331838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System Practice</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Convert 89 cm to mm</a:t>
            </a:r>
          </a:p>
          <a:p>
            <a:pPr marL="514350" indent="-514350">
              <a:buFont typeface="+mj-lt"/>
              <a:buAutoNum type="arabicPeriod"/>
            </a:pPr>
            <a:r>
              <a:rPr lang="en-US" dirty="0" smtClean="0"/>
              <a:t>Convert 24 </a:t>
            </a:r>
            <a:r>
              <a:rPr lang="en-US" dirty="0" err="1" smtClean="0"/>
              <a:t>kL</a:t>
            </a:r>
            <a:r>
              <a:rPr lang="en-US" dirty="0" smtClean="0"/>
              <a:t> to liters</a:t>
            </a:r>
          </a:p>
          <a:p>
            <a:pPr marL="514350" indent="-514350">
              <a:buFont typeface="+mj-lt"/>
              <a:buAutoNum type="arabicPeriod"/>
            </a:pPr>
            <a:r>
              <a:rPr lang="en-US" dirty="0" smtClean="0"/>
              <a:t>Convert 15 liters to mL</a:t>
            </a:r>
          </a:p>
          <a:p>
            <a:pPr marL="514350" indent="-514350">
              <a:buFont typeface="+mj-lt"/>
              <a:buAutoNum type="arabicPeriod"/>
            </a:pPr>
            <a:r>
              <a:rPr lang="en-US" dirty="0" smtClean="0"/>
              <a:t>Convert 53 centigrams to kilograms</a:t>
            </a:r>
          </a:p>
          <a:p>
            <a:pPr marL="514350" indent="-514350">
              <a:buFont typeface="+mj-lt"/>
              <a:buAutoNum type="arabicPeriod"/>
            </a:pPr>
            <a:r>
              <a:rPr lang="en-US" dirty="0" smtClean="0"/>
              <a:t>Convert 649 meters to kilometers</a:t>
            </a:r>
          </a:p>
          <a:p>
            <a:pPr marL="514350" indent="-514350">
              <a:buFont typeface="+mj-lt"/>
              <a:buAutoNum type="arabicPeriod"/>
            </a:pPr>
            <a:r>
              <a:rPr lang="en-US" dirty="0" smtClean="0"/>
              <a:t>Convert 4637 mL to Liters</a:t>
            </a:r>
          </a:p>
          <a:p>
            <a:pPr marL="514350" indent="-514350">
              <a:buFont typeface="+mj-lt"/>
              <a:buAutoNum type="arabicPeriod"/>
            </a:pPr>
            <a:r>
              <a:rPr lang="en-US" dirty="0" smtClean="0"/>
              <a:t>Convert 786 grams to milligrams</a:t>
            </a:r>
          </a:p>
          <a:p>
            <a:pPr marL="514350" indent="-514350">
              <a:buFont typeface="+mj-lt"/>
              <a:buAutoNum type="arabicPeriod"/>
            </a:pPr>
            <a:r>
              <a:rPr lang="en-US" dirty="0" smtClean="0"/>
              <a:t>Convert 45 mm to cm</a:t>
            </a:r>
          </a:p>
          <a:p>
            <a:pPr marL="514350" indent="-514350">
              <a:buFont typeface="+mj-lt"/>
              <a:buAutoNum type="arabicPeriod"/>
            </a:pPr>
            <a:r>
              <a:rPr lang="en-US" dirty="0" smtClean="0"/>
              <a:t>Convert 168 mm to meters</a:t>
            </a:r>
          </a:p>
          <a:p>
            <a:pPr marL="514350" indent="-514350">
              <a:buFont typeface="+mj-lt"/>
              <a:buAutoNum type="arabicPeriod"/>
            </a:pPr>
            <a:r>
              <a:rPr lang="en-US" dirty="0" smtClean="0"/>
              <a:t>Convert 23 kilometers to mm</a:t>
            </a:r>
            <a:endParaRPr lang="en-US" dirty="0"/>
          </a:p>
        </p:txBody>
      </p:sp>
    </p:spTree>
    <p:extLst>
      <p:ext uri="{BB962C8B-B14F-4D97-AF65-F5344CB8AC3E}">
        <p14:creationId xmlns:p14="http://schemas.microsoft.com/office/powerpoint/2010/main" val="136154100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System Practice</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Convert 46 cm to mm</a:t>
            </a:r>
          </a:p>
          <a:p>
            <a:pPr marL="514350" indent="-514350">
              <a:buFont typeface="+mj-lt"/>
              <a:buAutoNum type="arabicPeriod"/>
            </a:pPr>
            <a:r>
              <a:rPr lang="en-US" dirty="0" smtClean="0"/>
              <a:t>Convert 37 </a:t>
            </a:r>
            <a:r>
              <a:rPr lang="en-US" dirty="0" err="1" smtClean="0"/>
              <a:t>kL</a:t>
            </a:r>
            <a:r>
              <a:rPr lang="en-US" dirty="0" smtClean="0"/>
              <a:t> to liters</a:t>
            </a:r>
          </a:p>
          <a:p>
            <a:pPr marL="514350" indent="-514350">
              <a:buFont typeface="+mj-lt"/>
              <a:buAutoNum type="arabicPeriod"/>
            </a:pPr>
            <a:r>
              <a:rPr lang="en-US" dirty="0" smtClean="0"/>
              <a:t>Convert 94 liters to mL</a:t>
            </a:r>
          </a:p>
          <a:p>
            <a:pPr marL="514350" indent="-514350">
              <a:buFont typeface="+mj-lt"/>
              <a:buAutoNum type="arabicPeriod"/>
            </a:pPr>
            <a:r>
              <a:rPr lang="en-US" dirty="0" smtClean="0"/>
              <a:t>Convert 40 centigrams to kilograms</a:t>
            </a:r>
          </a:p>
          <a:p>
            <a:pPr marL="514350" indent="-514350">
              <a:buFont typeface="+mj-lt"/>
              <a:buAutoNum type="arabicPeriod"/>
            </a:pPr>
            <a:r>
              <a:rPr lang="en-US" dirty="0" smtClean="0"/>
              <a:t>Convert 728 meters to kilometers</a:t>
            </a:r>
          </a:p>
          <a:p>
            <a:pPr marL="514350" indent="-514350">
              <a:buFont typeface="+mj-lt"/>
              <a:buAutoNum type="arabicPeriod"/>
            </a:pPr>
            <a:r>
              <a:rPr lang="en-US" dirty="0" smtClean="0"/>
              <a:t>Convert 6297 mL to Liters</a:t>
            </a:r>
          </a:p>
          <a:p>
            <a:pPr marL="514350" indent="-514350">
              <a:buFont typeface="+mj-lt"/>
              <a:buAutoNum type="arabicPeriod"/>
            </a:pPr>
            <a:r>
              <a:rPr lang="en-US" dirty="0" smtClean="0"/>
              <a:t>Convert 385 grams to milligrams</a:t>
            </a:r>
          </a:p>
          <a:p>
            <a:pPr marL="514350" indent="-514350">
              <a:buFont typeface="+mj-lt"/>
              <a:buAutoNum type="arabicPeriod"/>
            </a:pPr>
            <a:r>
              <a:rPr lang="en-US" dirty="0" smtClean="0"/>
              <a:t>Convert 67 mm to cm</a:t>
            </a:r>
          </a:p>
          <a:p>
            <a:pPr marL="514350" indent="-514350">
              <a:buFont typeface="+mj-lt"/>
              <a:buAutoNum type="arabicPeriod"/>
            </a:pPr>
            <a:r>
              <a:rPr lang="en-US" dirty="0" smtClean="0"/>
              <a:t>Convert 370 mm to meters</a:t>
            </a:r>
          </a:p>
          <a:p>
            <a:pPr marL="514350" indent="-514350">
              <a:buFont typeface="+mj-lt"/>
              <a:buAutoNum type="arabicPeriod"/>
            </a:pPr>
            <a:r>
              <a:rPr lang="en-US" dirty="0" smtClean="0"/>
              <a:t>Convert 51 kilometers to mm</a:t>
            </a:r>
            <a:endParaRPr lang="en-US" dirty="0"/>
          </a:p>
        </p:txBody>
      </p:sp>
    </p:spTree>
    <p:extLst>
      <p:ext uri="{BB962C8B-B14F-4D97-AF65-F5344CB8AC3E}">
        <p14:creationId xmlns:p14="http://schemas.microsoft.com/office/powerpoint/2010/main" val="100855260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191000" y="4267200"/>
            <a:ext cx="4495800" cy="1295400"/>
          </a:xfrm>
        </p:spPr>
        <p:txBody>
          <a:bodyPr/>
          <a:lstStyle/>
          <a:p>
            <a:pPr>
              <a:lnSpc>
                <a:spcPct val="90000"/>
              </a:lnSpc>
            </a:pPr>
            <a:r>
              <a:rPr lang="en-US" sz="4000" b="1">
                <a:latin typeface="Times New Roman" charset="0"/>
                <a:sym typeface="Wingdings" charset="0"/>
              </a:rPr>
              <a:t>Metric Conversions Ladder Method</a:t>
            </a:r>
            <a:endParaRPr lang="en-US" sz="4000" b="1">
              <a:latin typeface="Times New Roman" charset="0"/>
            </a:endParaRPr>
          </a:p>
        </p:txBody>
      </p:sp>
      <p:sp>
        <p:nvSpPr>
          <p:cNvPr id="2052" name="Rectangle 4"/>
          <p:cNvSpPr>
            <a:spLocks noChangeArrowheads="1"/>
          </p:cNvSpPr>
          <p:nvPr/>
        </p:nvSpPr>
        <p:spPr bwMode="auto">
          <a:xfrm>
            <a:off x="1447800" y="6400800"/>
            <a:ext cx="640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90000"/>
              </a:lnSpc>
              <a:spcBef>
                <a:spcPct val="20000"/>
              </a:spcBef>
            </a:pPr>
            <a:r>
              <a:rPr lang="en-US" sz="1400">
                <a:latin typeface="Times New Roman" charset="0"/>
              </a:rPr>
              <a:t>T. Trimpe 2008   http://sciencespot.net/</a:t>
            </a:r>
          </a:p>
        </p:txBody>
      </p:sp>
      <p:pic>
        <p:nvPicPr>
          <p:cNvPr id="2054" name="Picture 6" descr="metricmania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86800" cy="29210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MCj007880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81400"/>
            <a:ext cx="2943225"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46537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Metric Conversion: Stair-Step </a:t>
            </a:r>
            <a:r>
              <a:rPr lang="en-US" dirty="0" smtClean="0"/>
              <a:t>Method</a:t>
            </a:r>
            <a:endParaRPr lang="en-US" dirty="0"/>
          </a:p>
        </p:txBody>
      </p:sp>
      <p:sp>
        <p:nvSpPr>
          <p:cNvPr id="3" name="Content Placeholder 2"/>
          <p:cNvSpPr>
            <a:spLocks noGrp="1"/>
          </p:cNvSpPr>
          <p:nvPr>
            <p:ph idx="1"/>
          </p:nvPr>
        </p:nvSpPr>
        <p:spPr>
          <a:xfrm>
            <a:off x="457200" y="1600200"/>
            <a:ext cx="8229600" cy="4960688"/>
          </a:xfrm>
        </p:spPr>
        <p:txBody>
          <a:bodyPr>
            <a:normAutofit fontScale="92500" lnSpcReduction="10000"/>
          </a:bodyPr>
          <a:lstStyle/>
          <a:p>
            <a:pPr marL="0" indent="0">
              <a:buNone/>
            </a:pPr>
            <a:r>
              <a:rPr lang="en-US" dirty="0"/>
              <a:t> </a:t>
            </a:r>
            <a:r>
              <a:rPr lang="en-US" dirty="0" smtClean="0"/>
              <a:t>The </a:t>
            </a:r>
            <a:r>
              <a:rPr lang="en-US" dirty="0"/>
              <a:t>Metric System of measurement is based on multiples of 10. Prefixes are used to indicate what multiple of 10 the base unit is being multiplied by.</a:t>
            </a:r>
          </a:p>
          <a:p>
            <a:pPr marL="0" indent="0">
              <a:buNone/>
            </a:pPr>
            <a:r>
              <a:rPr lang="en-US" dirty="0"/>
              <a:t> </a:t>
            </a:r>
          </a:p>
          <a:p>
            <a:r>
              <a:rPr lang="en-US" dirty="0"/>
              <a:t>The prefix Kilo (k) - means 1000 times. </a:t>
            </a:r>
          </a:p>
          <a:p>
            <a:r>
              <a:rPr lang="en-US" dirty="0"/>
              <a:t>The prefix </a:t>
            </a:r>
            <a:r>
              <a:rPr lang="en-US" dirty="0" err="1"/>
              <a:t>Hecto</a:t>
            </a:r>
            <a:r>
              <a:rPr lang="en-US" dirty="0"/>
              <a:t> (h) - means 100 times </a:t>
            </a:r>
          </a:p>
          <a:p>
            <a:r>
              <a:rPr lang="en-US" dirty="0"/>
              <a:t>The prefix </a:t>
            </a:r>
            <a:r>
              <a:rPr lang="en-US" dirty="0" err="1"/>
              <a:t>Deka</a:t>
            </a:r>
            <a:r>
              <a:rPr lang="en-US" dirty="0"/>
              <a:t> (</a:t>
            </a:r>
            <a:r>
              <a:rPr lang="en-US" dirty="0" err="1"/>
              <a:t>dk</a:t>
            </a:r>
            <a:r>
              <a:rPr lang="en-US" dirty="0"/>
              <a:t>) - means 10 times. </a:t>
            </a:r>
          </a:p>
          <a:p>
            <a:r>
              <a:rPr lang="en-US" dirty="0"/>
              <a:t>The prefix </a:t>
            </a:r>
            <a:r>
              <a:rPr lang="en-US" dirty="0" err="1"/>
              <a:t>Deci</a:t>
            </a:r>
            <a:r>
              <a:rPr lang="en-US" dirty="0"/>
              <a:t> (d) - means 0.1 times. </a:t>
            </a:r>
          </a:p>
          <a:p>
            <a:r>
              <a:rPr lang="en-US" dirty="0"/>
              <a:t>The prefix </a:t>
            </a:r>
            <a:r>
              <a:rPr lang="en-US" dirty="0" err="1"/>
              <a:t>Centi</a:t>
            </a:r>
            <a:r>
              <a:rPr lang="en-US" dirty="0"/>
              <a:t> (c) - means 0.01 times. </a:t>
            </a:r>
          </a:p>
          <a:p>
            <a:r>
              <a:rPr lang="en-US" dirty="0"/>
              <a:t>The prefix </a:t>
            </a:r>
            <a:r>
              <a:rPr lang="en-US" dirty="0" err="1"/>
              <a:t>Milli</a:t>
            </a:r>
            <a:r>
              <a:rPr lang="en-US" dirty="0"/>
              <a:t> (m) - means 0.001 times</a:t>
            </a:r>
            <a:r>
              <a:rPr lang="en-US" dirty="0" smtClean="0"/>
              <a:t>.</a:t>
            </a:r>
            <a:endParaRPr lang="en-US" dirty="0"/>
          </a:p>
          <a:p>
            <a:endParaRPr lang="en-US" dirty="0"/>
          </a:p>
        </p:txBody>
      </p:sp>
    </p:spTree>
    <p:extLst>
      <p:ext uri="{BB962C8B-B14F-4D97-AF65-F5344CB8AC3E}">
        <p14:creationId xmlns:p14="http://schemas.microsoft.com/office/powerpoint/2010/main" val="16902080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2042" r="-2042"/>
          <a:stretch>
            <a:fillRect/>
          </a:stretch>
        </p:blipFill>
        <p:spPr>
          <a:xfrm>
            <a:off x="457200" y="553524"/>
            <a:ext cx="8229600" cy="5844101"/>
          </a:xfrm>
        </p:spPr>
      </p:pic>
      <p:sp>
        <p:nvSpPr>
          <p:cNvPr id="5" name="5-Point Star 4"/>
          <p:cNvSpPr/>
          <p:nvPr/>
        </p:nvSpPr>
        <p:spPr>
          <a:xfrm>
            <a:off x="113969" y="5095677"/>
            <a:ext cx="522326" cy="53724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5-Point Star 5"/>
          <p:cNvSpPr/>
          <p:nvPr/>
        </p:nvSpPr>
        <p:spPr>
          <a:xfrm>
            <a:off x="113969" y="1731571"/>
            <a:ext cx="522326" cy="53724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80464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1901825" y="2855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pic>
        <p:nvPicPr>
          <p:cNvPr id="4142" name="Picture 46"/>
          <p:cNvPicPr>
            <a:picLocks noChangeAspect="1" noChangeArrowheads="1"/>
          </p:cNvPicPr>
          <p:nvPr/>
        </p:nvPicPr>
        <p:blipFill>
          <a:blip r:embed="rId2">
            <a:extLst>
              <a:ext uri="{28A0092B-C50C-407E-A947-70E740481C1C}">
                <a14:useLocalDpi xmlns:a14="http://schemas.microsoft.com/office/drawing/2010/main" val="0"/>
              </a:ext>
            </a:extLst>
          </a:blip>
          <a:srcRect l="12616" t="37964" r="11690" b="18518"/>
          <a:stretch>
            <a:fillRect/>
          </a:stretch>
        </p:blipFill>
        <p:spPr bwMode="auto">
          <a:xfrm>
            <a:off x="457200" y="685800"/>
            <a:ext cx="8305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143" name="Text Box 47"/>
          <p:cNvSpPr txBox="1">
            <a:spLocks noChangeArrowheads="1"/>
          </p:cNvSpPr>
          <p:nvPr/>
        </p:nvSpPr>
        <p:spPr bwMode="auto">
          <a:xfrm>
            <a:off x="800100" y="990600"/>
            <a:ext cx="990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latin typeface="Times New Roman" charset="0"/>
              </a:rPr>
              <a:t>KILO</a:t>
            </a:r>
            <a:br>
              <a:rPr lang="en-US" b="1">
                <a:latin typeface="Times New Roman" charset="0"/>
              </a:rPr>
            </a:br>
            <a:r>
              <a:rPr lang="en-US" b="1">
                <a:latin typeface="Times New Roman" charset="0"/>
              </a:rPr>
              <a:t>1000</a:t>
            </a:r>
            <a:br>
              <a:rPr lang="en-US" b="1">
                <a:latin typeface="Times New Roman" charset="0"/>
              </a:rPr>
            </a:br>
            <a:r>
              <a:rPr lang="en-US" b="1">
                <a:latin typeface="Times New Roman" charset="0"/>
              </a:rPr>
              <a:t>Units</a:t>
            </a:r>
          </a:p>
        </p:txBody>
      </p:sp>
      <p:sp>
        <p:nvSpPr>
          <p:cNvPr id="4144" name="Text Box 48"/>
          <p:cNvSpPr txBox="1">
            <a:spLocks noChangeArrowheads="1"/>
          </p:cNvSpPr>
          <p:nvPr/>
        </p:nvSpPr>
        <p:spPr bwMode="auto">
          <a:xfrm>
            <a:off x="1765300" y="1293813"/>
            <a:ext cx="1143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latin typeface="Times New Roman" charset="0"/>
              </a:rPr>
              <a:t>HECTO</a:t>
            </a:r>
            <a:br>
              <a:rPr lang="en-US" b="1">
                <a:latin typeface="Times New Roman" charset="0"/>
              </a:rPr>
            </a:br>
            <a:r>
              <a:rPr lang="en-US" b="1">
                <a:latin typeface="Times New Roman" charset="0"/>
              </a:rPr>
              <a:t>100</a:t>
            </a:r>
            <a:br>
              <a:rPr lang="en-US" b="1">
                <a:latin typeface="Times New Roman" charset="0"/>
              </a:rPr>
            </a:br>
            <a:r>
              <a:rPr lang="en-US" b="1">
                <a:latin typeface="Times New Roman" charset="0"/>
              </a:rPr>
              <a:t>Units</a:t>
            </a:r>
          </a:p>
        </p:txBody>
      </p:sp>
      <p:sp>
        <p:nvSpPr>
          <p:cNvPr id="4145" name="Text Box 49"/>
          <p:cNvSpPr txBox="1">
            <a:spLocks noChangeArrowheads="1"/>
          </p:cNvSpPr>
          <p:nvPr/>
        </p:nvSpPr>
        <p:spPr bwMode="auto">
          <a:xfrm>
            <a:off x="2832100" y="1524000"/>
            <a:ext cx="1143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latin typeface="Times New Roman" charset="0"/>
              </a:rPr>
              <a:t>DEKA</a:t>
            </a:r>
            <a:br>
              <a:rPr lang="en-US" b="1">
                <a:latin typeface="Times New Roman" charset="0"/>
              </a:rPr>
            </a:br>
            <a:r>
              <a:rPr lang="en-US" b="1">
                <a:latin typeface="Times New Roman" charset="0"/>
              </a:rPr>
              <a:t>10</a:t>
            </a:r>
            <a:br>
              <a:rPr lang="en-US" b="1">
                <a:latin typeface="Times New Roman" charset="0"/>
              </a:rPr>
            </a:br>
            <a:r>
              <a:rPr lang="en-US" b="1">
                <a:latin typeface="Times New Roman" charset="0"/>
              </a:rPr>
              <a:t>Units</a:t>
            </a:r>
          </a:p>
        </p:txBody>
      </p:sp>
      <p:sp>
        <p:nvSpPr>
          <p:cNvPr id="4146" name="Text Box 50"/>
          <p:cNvSpPr txBox="1">
            <a:spLocks noChangeArrowheads="1"/>
          </p:cNvSpPr>
          <p:nvPr/>
        </p:nvSpPr>
        <p:spPr bwMode="auto">
          <a:xfrm>
            <a:off x="4965700" y="2284413"/>
            <a:ext cx="1143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latin typeface="Times New Roman" charset="0"/>
              </a:rPr>
              <a:t>DECI</a:t>
            </a:r>
            <a:br>
              <a:rPr lang="en-US" b="1">
                <a:latin typeface="Times New Roman" charset="0"/>
              </a:rPr>
            </a:br>
            <a:r>
              <a:rPr lang="en-US" b="1">
                <a:latin typeface="Times New Roman" charset="0"/>
              </a:rPr>
              <a:t>0.1</a:t>
            </a:r>
            <a:br>
              <a:rPr lang="en-US" b="1">
                <a:latin typeface="Times New Roman" charset="0"/>
              </a:rPr>
            </a:br>
            <a:r>
              <a:rPr lang="en-US" b="1">
                <a:latin typeface="Times New Roman" charset="0"/>
              </a:rPr>
              <a:t>Unit</a:t>
            </a:r>
          </a:p>
        </p:txBody>
      </p:sp>
      <p:sp>
        <p:nvSpPr>
          <p:cNvPr id="4147" name="Text Box 51"/>
          <p:cNvSpPr txBox="1">
            <a:spLocks noChangeArrowheads="1"/>
          </p:cNvSpPr>
          <p:nvPr/>
        </p:nvSpPr>
        <p:spPr bwMode="auto">
          <a:xfrm>
            <a:off x="6032500" y="2589213"/>
            <a:ext cx="1143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latin typeface="Times New Roman" charset="0"/>
              </a:rPr>
              <a:t>CENTI</a:t>
            </a:r>
            <a:br>
              <a:rPr lang="en-US" b="1">
                <a:latin typeface="Times New Roman" charset="0"/>
              </a:rPr>
            </a:br>
            <a:r>
              <a:rPr lang="en-US" b="1">
                <a:latin typeface="Times New Roman" charset="0"/>
              </a:rPr>
              <a:t>0.01</a:t>
            </a:r>
            <a:br>
              <a:rPr lang="en-US" b="1">
                <a:latin typeface="Times New Roman" charset="0"/>
              </a:rPr>
            </a:br>
            <a:r>
              <a:rPr lang="en-US" b="1">
                <a:latin typeface="Times New Roman" charset="0"/>
              </a:rPr>
              <a:t>Unit</a:t>
            </a:r>
          </a:p>
        </p:txBody>
      </p:sp>
      <p:sp>
        <p:nvSpPr>
          <p:cNvPr id="4148" name="Text Box 52"/>
          <p:cNvSpPr txBox="1">
            <a:spLocks noChangeArrowheads="1"/>
          </p:cNvSpPr>
          <p:nvPr/>
        </p:nvSpPr>
        <p:spPr bwMode="auto">
          <a:xfrm>
            <a:off x="7073900" y="2895600"/>
            <a:ext cx="1143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latin typeface="Times New Roman" charset="0"/>
              </a:rPr>
              <a:t>MILLI</a:t>
            </a:r>
            <a:br>
              <a:rPr lang="en-US" b="1">
                <a:latin typeface="Times New Roman" charset="0"/>
              </a:rPr>
            </a:br>
            <a:r>
              <a:rPr lang="en-US" b="1">
                <a:latin typeface="Times New Roman" charset="0"/>
              </a:rPr>
              <a:t>0.001</a:t>
            </a:r>
            <a:br>
              <a:rPr lang="en-US" b="1">
                <a:latin typeface="Times New Roman" charset="0"/>
              </a:rPr>
            </a:br>
            <a:r>
              <a:rPr lang="en-US" b="1">
                <a:latin typeface="Times New Roman" charset="0"/>
              </a:rPr>
              <a:t>Unit</a:t>
            </a:r>
          </a:p>
        </p:txBody>
      </p:sp>
      <p:grpSp>
        <p:nvGrpSpPr>
          <p:cNvPr id="4153" name="Group 57"/>
          <p:cNvGrpSpPr>
            <a:grpSpLocks/>
          </p:cNvGrpSpPr>
          <p:nvPr/>
        </p:nvGrpSpPr>
        <p:grpSpPr bwMode="auto">
          <a:xfrm>
            <a:off x="4025900" y="2603500"/>
            <a:ext cx="914400" cy="1373188"/>
            <a:chOff x="2496" y="1824"/>
            <a:chExt cx="576" cy="865"/>
          </a:xfrm>
        </p:grpSpPr>
        <p:sp>
          <p:nvSpPr>
            <p:cNvPr id="4149" name="Text Box 53"/>
            <p:cNvSpPr txBox="1">
              <a:spLocks noChangeArrowheads="1"/>
            </p:cNvSpPr>
            <p:nvPr/>
          </p:nvSpPr>
          <p:spPr bwMode="auto">
            <a:xfrm>
              <a:off x="2496" y="2112"/>
              <a:ext cx="576" cy="5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latin typeface="Times New Roman" charset="0"/>
                </a:rPr>
                <a:t>Meters</a:t>
              </a:r>
              <a:br>
                <a:rPr lang="en-US" b="1">
                  <a:latin typeface="Times New Roman" charset="0"/>
                </a:rPr>
              </a:br>
              <a:r>
                <a:rPr lang="en-US" b="1">
                  <a:latin typeface="Times New Roman" charset="0"/>
                </a:rPr>
                <a:t>Liters</a:t>
              </a:r>
              <a:br>
                <a:rPr lang="en-US" b="1">
                  <a:latin typeface="Times New Roman" charset="0"/>
                </a:rPr>
              </a:br>
              <a:r>
                <a:rPr lang="en-US" b="1">
                  <a:latin typeface="Times New Roman" charset="0"/>
                </a:rPr>
                <a:t>Grams</a:t>
              </a:r>
            </a:p>
          </p:txBody>
        </p:sp>
        <p:sp>
          <p:nvSpPr>
            <p:cNvPr id="4152" name="Line 56"/>
            <p:cNvSpPr>
              <a:spLocks noChangeShapeType="1"/>
            </p:cNvSpPr>
            <p:nvPr/>
          </p:nvSpPr>
          <p:spPr bwMode="auto">
            <a:xfrm flipV="1">
              <a:off x="2784" y="1824"/>
              <a:ext cx="0" cy="28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4098" name="Text Box 2"/>
          <p:cNvSpPr txBox="1">
            <a:spLocks noChangeArrowheads="1"/>
          </p:cNvSpPr>
          <p:nvPr/>
        </p:nvSpPr>
        <p:spPr bwMode="auto">
          <a:xfrm>
            <a:off x="152400" y="152400"/>
            <a:ext cx="8839200" cy="5794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b="1">
                <a:latin typeface="Times New Roman" charset="0"/>
              </a:rPr>
              <a:t>Ladder Method</a:t>
            </a:r>
          </a:p>
        </p:txBody>
      </p:sp>
      <p:grpSp>
        <p:nvGrpSpPr>
          <p:cNvPr id="4161" name="Group 65"/>
          <p:cNvGrpSpPr>
            <a:grpSpLocks/>
          </p:cNvGrpSpPr>
          <p:nvPr/>
        </p:nvGrpSpPr>
        <p:grpSpPr bwMode="auto">
          <a:xfrm>
            <a:off x="381000" y="4343400"/>
            <a:ext cx="4622800" cy="2068513"/>
            <a:chOff x="240" y="2880"/>
            <a:chExt cx="2912" cy="1303"/>
          </a:xfrm>
        </p:grpSpPr>
        <p:sp>
          <p:nvSpPr>
            <p:cNvPr id="4150" name="Text Box 54"/>
            <p:cNvSpPr txBox="1">
              <a:spLocks noChangeArrowheads="1"/>
            </p:cNvSpPr>
            <p:nvPr/>
          </p:nvSpPr>
          <p:spPr bwMode="auto">
            <a:xfrm>
              <a:off x="240" y="2880"/>
              <a:ext cx="2880" cy="231"/>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latin typeface="Times New Roman" charset="0"/>
                </a:rPr>
                <a:t>How do you use the </a:t>
              </a:r>
              <a:r>
                <a:rPr lang="ja-JP" altLang="en-US" b="1">
                  <a:latin typeface="Arial"/>
                </a:rPr>
                <a:t>“</a:t>
              </a:r>
              <a:r>
                <a:rPr lang="en-US" b="1">
                  <a:latin typeface="Times New Roman" charset="0"/>
                </a:rPr>
                <a:t>ladder</a:t>
              </a:r>
              <a:r>
                <a:rPr lang="ja-JP" altLang="en-US" b="1">
                  <a:latin typeface="Arial"/>
                </a:rPr>
                <a:t>”</a:t>
              </a:r>
              <a:r>
                <a:rPr lang="en-US" b="1">
                  <a:latin typeface="Times New Roman" charset="0"/>
                </a:rPr>
                <a:t> method? </a:t>
              </a:r>
            </a:p>
          </p:txBody>
        </p:sp>
        <p:sp>
          <p:nvSpPr>
            <p:cNvPr id="4158" name="Text Box 62"/>
            <p:cNvSpPr txBox="1">
              <a:spLocks noChangeArrowheads="1"/>
            </p:cNvSpPr>
            <p:nvPr/>
          </p:nvSpPr>
          <p:spPr bwMode="auto">
            <a:xfrm>
              <a:off x="272" y="3105"/>
              <a:ext cx="2880" cy="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atin typeface="Times New Roman" charset="0"/>
                </a:rPr>
                <a:t>1</a:t>
              </a:r>
              <a:r>
                <a:rPr lang="en-US" baseline="30000">
                  <a:latin typeface="Times New Roman" charset="0"/>
                </a:rPr>
                <a:t>st</a:t>
              </a:r>
              <a:r>
                <a:rPr lang="en-US">
                  <a:latin typeface="Times New Roman" charset="0"/>
                </a:rPr>
                <a:t> – Determine your starting point.</a:t>
              </a:r>
              <a:br>
                <a:rPr lang="en-US">
                  <a:latin typeface="Times New Roman" charset="0"/>
                </a:rPr>
              </a:br>
              <a:endParaRPr lang="en-US" sz="800">
                <a:latin typeface="Times New Roman" charset="0"/>
              </a:endParaRPr>
            </a:p>
            <a:p>
              <a:pPr>
                <a:spcBef>
                  <a:spcPct val="50000"/>
                </a:spcBef>
              </a:pPr>
              <a:r>
                <a:rPr lang="en-US">
                  <a:latin typeface="Times New Roman" charset="0"/>
                </a:rPr>
                <a:t>2</a:t>
              </a:r>
              <a:r>
                <a:rPr lang="en-US" baseline="30000">
                  <a:latin typeface="Times New Roman" charset="0"/>
                </a:rPr>
                <a:t>nd</a:t>
              </a:r>
              <a:r>
                <a:rPr lang="en-US">
                  <a:latin typeface="Times New Roman" charset="0"/>
                </a:rPr>
                <a:t> – Count the </a:t>
              </a:r>
              <a:r>
                <a:rPr lang="ja-JP" altLang="en-US">
                  <a:latin typeface="Arial"/>
                </a:rPr>
                <a:t>“</a:t>
              </a:r>
              <a:r>
                <a:rPr lang="en-US">
                  <a:latin typeface="Times New Roman" charset="0"/>
                </a:rPr>
                <a:t>jumps</a:t>
              </a:r>
              <a:r>
                <a:rPr lang="ja-JP" altLang="en-US">
                  <a:latin typeface="Arial"/>
                </a:rPr>
                <a:t>”</a:t>
              </a:r>
              <a:r>
                <a:rPr lang="en-US">
                  <a:latin typeface="Times New Roman" charset="0"/>
                </a:rPr>
                <a:t> to your ending point.</a:t>
              </a:r>
              <a:br>
                <a:rPr lang="en-US">
                  <a:latin typeface="Times New Roman" charset="0"/>
                </a:rPr>
              </a:br>
              <a:endParaRPr lang="en-US" sz="800">
                <a:latin typeface="Times New Roman" charset="0"/>
              </a:endParaRPr>
            </a:p>
            <a:p>
              <a:pPr>
                <a:spcBef>
                  <a:spcPct val="50000"/>
                </a:spcBef>
              </a:pPr>
              <a:r>
                <a:rPr lang="en-US">
                  <a:latin typeface="Times New Roman" charset="0"/>
                </a:rPr>
                <a:t>3</a:t>
              </a:r>
              <a:r>
                <a:rPr lang="en-US" baseline="30000">
                  <a:latin typeface="Times New Roman" charset="0"/>
                </a:rPr>
                <a:t>rd</a:t>
              </a:r>
              <a:r>
                <a:rPr lang="en-US">
                  <a:latin typeface="Times New Roman" charset="0"/>
                </a:rPr>
                <a:t> – Move the decimal the same number of jumps in the same direction.</a:t>
              </a:r>
            </a:p>
          </p:txBody>
        </p:sp>
      </p:grpSp>
      <p:sp>
        <p:nvSpPr>
          <p:cNvPr id="4159" name="Text Box 63"/>
          <p:cNvSpPr txBox="1">
            <a:spLocks noChangeArrowheads="1"/>
          </p:cNvSpPr>
          <p:nvPr/>
        </p:nvSpPr>
        <p:spPr bwMode="auto">
          <a:xfrm>
            <a:off x="5600700" y="4343400"/>
            <a:ext cx="2895600"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atin typeface="Times New Roman" charset="0"/>
              </a:rPr>
              <a:t>4 km = _________ m </a:t>
            </a:r>
          </a:p>
        </p:txBody>
      </p:sp>
      <p:grpSp>
        <p:nvGrpSpPr>
          <p:cNvPr id="4169" name="Group 73"/>
          <p:cNvGrpSpPr>
            <a:grpSpLocks/>
          </p:cNvGrpSpPr>
          <p:nvPr/>
        </p:nvGrpSpPr>
        <p:grpSpPr bwMode="auto">
          <a:xfrm>
            <a:off x="1308100" y="381000"/>
            <a:ext cx="1092200" cy="838200"/>
            <a:chOff x="768" y="240"/>
            <a:chExt cx="688" cy="528"/>
          </a:xfrm>
        </p:grpSpPr>
        <p:sp>
          <p:nvSpPr>
            <p:cNvPr id="4163" name="Freeform 67"/>
            <p:cNvSpPr>
              <a:spLocks/>
            </p:cNvSpPr>
            <p:nvPr/>
          </p:nvSpPr>
          <p:spPr bwMode="auto">
            <a:xfrm>
              <a:off x="768" y="352"/>
              <a:ext cx="688" cy="416"/>
            </a:xfrm>
            <a:custGeom>
              <a:avLst/>
              <a:gdLst>
                <a:gd name="T0" fmla="*/ 0 w 688"/>
                <a:gd name="T1" fmla="*/ 224 h 416"/>
                <a:gd name="T2" fmla="*/ 576 w 688"/>
                <a:gd name="T3" fmla="*/ 32 h 416"/>
                <a:gd name="T4" fmla="*/ 672 w 688"/>
                <a:gd name="T5" fmla="*/ 416 h 416"/>
              </a:gdLst>
              <a:ahLst/>
              <a:cxnLst>
                <a:cxn ang="0">
                  <a:pos x="T0" y="T1"/>
                </a:cxn>
                <a:cxn ang="0">
                  <a:pos x="T2" y="T3"/>
                </a:cxn>
                <a:cxn ang="0">
                  <a:pos x="T4" y="T5"/>
                </a:cxn>
              </a:cxnLst>
              <a:rect l="0" t="0" r="r" b="b"/>
              <a:pathLst>
                <a:path w="688" h="416">
                  <a:moveTo>
                    <a:pt x="0" y="224"/>
                  </a:moveTo>
                  <a:cubicBezTo>
                    <a:pt x="232" y="112"/>
                    <a:pt x="464" y="0"/>
                    <a:pt x="576" y="32"/>
                  </a:cubicBezTo>
                  <a:cubicBezTo>
                    <a:pt x="688" y="64"/>
                    <a:pt x="656" y="352"/>
                    <a:pt x="672" y="416"/>
                  </a:cubicBezTo>
                </a:path>
              </a:pathLst>
            </a:custGeom>
            <a:noFill/>
            <a:ln w="3810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66" name="Text Box 70"/>
            <p:cNvSpPr txBox="1">
              <a:spLocks noChangeArrowheads="1"/>
            </p:cNvSpPr>
            <p:nvPr/>
          </p:nvSpPr>
          <p:spPr bwMode="auto">
            <a:xfrm>
              <a:off x="816" y="240"/>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t>1</a:t>
              </a:r>
            </a:p>
          </p:txBody>
        </p:sp>
      </p:grpSp>
      <p:grpSp>
        <p:nvGrpSpPr>
          <p:cNvPr id="4170" name="Group 74"/>
          <p:cNvGrpSpPr>
            <a:grpSpLocks/>
          </p:cNvGrpSpPr>
          <p:nvPr/>
        </p:nvGrpSpPr>
        <p:grpSpPr bwMode="auto">
          <a:xfrm>
            <a:off x="2374900" y="685800"/>
            <a:ext cx="1092200" cy="812800"/>
            <a:chOff x="1440" y="432"/>
            <a:chExt cx="688" cy="512"/>
          </a:xfrm>
        </p:grpSpPr>
        <p:sp>
          <p:nvSpPr>
            <p:cNvPr id="4164" name="Freeform 68"/>
            <p:cNvSpPr>
              <a:spLocks/>
            </p:cNvSpPr>
            <p:nvPr/>
          </p:nvSpPr>
          <p:spPr bwMode="auto">
            <a:xfrm>
              <a:off x="1440" y="528"/>
              <a:ext cx="688" cy="416"/>
            </a:xfrm>
            <a:custGeom>
              <a:avLst/>
              <a:gdLst>
                <a:gd name="T0" fmla="*/ 0 w 688"/>
                <a:gd name="T1" fmla="*/ 224 h 416"/>
                <a:gd name="T2" fmla="*/ 576 w 688"/>
                <a:gd name="T3" fmla="*/ 32 h 416"/>
                <a:gd name="T4" fmla="*/ 672 w 688"/>
                <a:gd name="T5" fmla="*/ 416 h 416"/>
              </a:gdLst>
              <a:ahLst/>
              <a:cxnLst>
                <a:cxn ang="0">
                  <a:pos x="T0" y="T1"/>
                </a:cxn>
                <a:cxn ang="0">
                  <a:pos x="T2" y="T3"/>
                </a:cxn>
                <a:cxn ang="0">
                  <a:pos x="T4" y="T5"/>
                </a:cxn>
              </a:cxnLst>
              <a:rect l="0" t="0" r="r" b="b"/>
              <a:pathLst>
                <a:path w="688" h="416">
                  <a:moveTo>
                    <a:pt x="0" y="224"/>
                  </a:moveTo>
                  <a:cubicBezTo>
                    <a:pt x="232" y="112"/>
                    <a:pt x="464" y="0"/>
                    <a:pt x="576" y="32"/>
                  </a:cubicBezTo>
                  <a:cubicBezTo>
                    <a:pt x="688" y="64"/>
                    <a:pt x="656" y="352"/>
                    <a:pt x="672" y="416"/>
                  </a:cubicBezTo>
                </a:path>
              </a:pathLst>
            </a:custGeom>
            <a:noFill/>
            <a:ln w="3810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67" name="Text Box 71"/>
            <p:cNvSpPr txBox="1">
              <a:spLocks noChangeArrowheads="1"/>
            </p:cNvSpPr>
            <p:nvPr/>
          </p:nvSpPr>
          <p:spPr bwMode="auto">
            <a:xfrm>
              <a:off x="1440" y="432"/>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t>2</a:t>
              </a:r>
            </a:p>
          </p:txBody>
        </p:sp>
      </p:grpSp>
      <p:grpSp>
        <p:nvGrpSpPr>
          <p:cNvPr id="4171" name="Group 75"/>
          <p:cNvGrpSpPr>
            <a:grpSpLocks/>
          </p:cNvGrpSpPr>
          <p:nvPr/>
        </p:nvGrpSpPr>
        <p:grpSpPr bwMode="auto">
          <a:xfrm>
            <a:off x="3441700" y="914400"/>
            <a:ext cx="1092200" cy="863600"/>
            <a:chOff x="2112" y="576"/>
            <a:chExt cx="688" cy="544"/>
          </a:xfrm>
        </p:grpSpPr>
        <p:sp>
          <p:nvSpPr>
            <p:cNvPr id="4165" name="Freeform 69"/>
            <p:cNvSpPr>
              <a:spLocks/>
            </p:cNvSpPr>
            <p:nvPr/>
          </p:nvSpPr>
          <p:spPr bwMode="auto">
            <a:xfrm>
              <a:off x="2112" y="704"/>
              <a:ext cx="688" cy="416"/>
            </a:xfrm>
            <a:custGeom>
              <a:avLst/>
              <a:gdLst>
                <a:gd name="T0" fmla="*/ 0 w 688"/>
                <a:gd name="T1" fmla="*/ 224 h 416"/>
                <a:gd name="T2" fmla="*/ 576 w 688"/>
                <a:gd name="T3" fmla="*/ 32 h 416"/>
                <a:gd name="T4" fmla="*/ 672 w 688"/>
                <a:gd name="T5" fmla="*/ 416 h 416"/>
              </a:gdLst>
              <a:ahLst/>
              <a:cxnLst>
                <a:cxn ang="0">
                  <a:pos x="T0" y="T1"/>
                </a:cxn>
                <a:cxn ang="0">
                  <a:pos x="T2" y="T3"/>
                </a:cxn>
                <a:cxn ang="0">
                  <a:pos x="T4" y="T5"/>
                </a:cxn>
              </a:cxnLst>
              <a:rect l="0" t="0" r="r" b="b"/>
              <a:pathLst>
                <a:path w="688" h="416">
                  <a:moveTo>
                    <a:pt x="0" y="224"/>
                  </a:moveTo>
                  <a:cubicBezTo>
                    <a:pt x="232" y="112"/>
                    <a:pt x="464" y="0"/>
                    <a:pt x="576" y="32"/>
                  </a:cubicBezTo>
                  <a:cubicBezTo>
                    <a:pt x="688" y="64"/>
                    <a:pt x="656" y="352"/>
                    <a:pt x="672" y="416"/>
                  </a:cubicBezTo>
                </a:path>
              </a:pathLst>
            </a:custGeom>
            <a:noFill/>
            <a:ln w="3810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68" name="Text Box 72"/>
            <p:cNvSpPr txBox="1">
              <a:spLocks noChangeArrowheads="1"/>
            </p:cNvSpPr>
            <p:nvPr/>
          </p:nvSpPr>
          <p:spPr bwMode="auto">
            <a:xfrm>
              <a:off x="2160" y="576"/>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t>3</a:t>
              </a:r>
            </a:p>
          </p:txBody>
        </p:sp>
      </p:grpSp>
      <p:sp>
        <p:nvSpPr>
          <p:cNvPr id="4172" name="Text Box 76"/>
          <p:cNvSpPr txBox="1">
            <a:spLocks noChangeArrowheads="1"/>
          </p:cNvSpPr>
          <p:nvPr/>
        </p:nvSpPr>
        <p:spPr bwMode="auto">
          <a:xfrm>
            <a:off x="5486400" y="5348288"/>
            <a:ext cx="3352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atin typeface="Times New Roman" charset="0"/>
              </a:rPr>
              <a:t>How many jumps does it take?</a:t>
            </a:r>
          </a:p>
        </p:txBody>
      </p:sp>
      <p:grpSp>
        <p:nvGrpSpPr>
          <p:cNvPr id="4176" name="Group 80"/>
          <p:cNvGrpSpPr>
            <a:grpSpLocks/>
          </p:cNvGrpSpPr>
          <p:nvPr/>
        </p:nvGrpSpPr>
        <p:grpSpPr bwMode="auto">
          <a:xfrm>
            <a:off x="5562600" y="4660900"/>
            <a:ext cx="1524000" cy="506413"/>
            <a:chOff x="3504" y="3032"/>
            <a:chExt cx="960" cy="319"/>
          </a:xfrm>
        </p:grpSpPr>
        <p:sp>
          <p:nvSpPr>
            <p:cNvPr id="4160" name="Text Box 64"/>
            <p:cNvSpPr txBox="1">
              <a:spLocks noChangeArrowheads="1"/>
            </p:cNvSpPr>
            <p:nvPr/>
          </p:nvSpPr>
          <p:spPr bwMode="auto">
            <a:xfrm>
              <a:off x="3504" y="3120"/>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atin typeface="Times New Roman" charset="0"/>
                </a:rPr>
                <a:t>Starting Point</a:t>
              </a:r>
            </a:p>
          </p:txBody>
        </p:sp>
        <p:sp>
          <p:nvSpPr>
            <p:cNvPr id="4173" name="Line 77"/>
            <p:cNvSpPr>
              <a:spLocks noChangeShapeType="1"/>
            </p:cNvSpPr>
            <p:nvPr/>
          </p:nvSpPr>
          <p:spPr bwMode="auto">
            <a:xfrm flipV="1">
              <a:off x="3992" y="3032"/>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4177" name="Group 81"/>
          <p:cNvGrpSpPr>
            <a:grpSpLocks/>
          </p:cNvGrpSpPr>
          <p:nvPr/>
        </p:nvGrpSpPr>
        <p:grpSpPr bwMode="auto">
          <a:xfrm>
            <a:off x="7162800" y="4648200"/>
            <a:ext cx="1524000" cy="519113"/>
            <a:chOff x="4512" y="3024"/>
            <a:chExt cx="960" cy="327"/>
          </a:xfrm>
        </p:grpSpPr>
        <p:sp>
          <p:nvSpPr>
            <p:cNvPr id="4174" name="Line 78"/>
            <p:cNvSpPr>
              <a:spLocks noChangeShapeType="1"/>
            </p:cNvSpPr>
            <p:nvPr/>
          </p:nvSpPr>
          <p:spPr bwMode="auto">
            <a:xfrm flipV="1">
              <a:off x="4992" y="3024"/>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75" name="Text Box 79"/>
            <p:cNvSpPr txBox="1">
              <a:spLocks noChangeArrowheads="1"/>
            </p:cNvSpPr>
            <p:nvPr/>
          </p:nvSpPr>
          <p:spPr bwMode="auto">
            <a:xfrm>
              <a:off x="4512" y="3120"/>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atin typeface="Times New Roman" charset="0"/>
                </a:rPr>
                <a:t>Ending Point</a:t>
              </a:r>
            </a:p>
          </p:txBody>
        </p:sp>
      </p:grpSp>
      <p:sp>
        <p:nvSpPr>
          <p:cNvPr id="4179" name="Text Box 83"/>
          <p:cNvSpPr txBox="1">
            <a:spLocks noChangeArrowheads="1"/>
          </p:cNvSpPr>
          <p:nvPr/>
        </p:nvSpPr>
        <p:spPr bwMode="auto">
          <a:xfrm>
            <a:off x="5410200" y="6007100"/>
            <a:ext cx="495300" cy="579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a:latin typeface="Times New Roman" charset="0"/>
              </a:rPr>
              <a:t>4.</a:t>
            </a:r>
          </a:p>
        </p:txBody>
      </p:sp>
      <p:grpSp>
        <p:nvGrpSpPr>
          <p:cNvPr id="4200" name="Group 104"/>
          <p:cNvGrpSpPr>
            <a:grpSpLocks/>
          </p:cNvGrpSpPr>
          <p:nvPr/>
        </p:nvGrpSpPr>
        <p:grpSpPr bwMode="auto">
          <a:xfrm>
            <a:off x="5499100" y="5969000"/>
            <a:ext cx="889000" cy="887413"/>
            <a:chOff x="3464" y="3624"/>
            <a:chExt cx="560" cy="559"/>
          </a:xfrm>
        </p:grpSpPr>
        <p:grpSp>
          <p:nvGrpSpPr>
            <p:cNvPr id="4185" name="Group 89"/>
            <p:cNvGrpSpPr>
              <a:grpSpLocks/>
            </p:cNvGrpSpPr>
            <p:nvPr/>
          </p:nvGrpSpPr>
          <p:grpSpPr bwMode="auto">
            <a:xfrm>
              <a:off x="3464" y="3907"/>
              <a:ext cx="432" cy="276"/>
              <a:chOff x="3752" y="3939"/>
              <a:chExt cx="364" cy="276"/>
            </a:xfrm>
          </p:grpSpPr>
          <p:sp>
            <p:nvSpPr>
              <p:cNvPr id="4181" name="Freeform 85"/>
              <p:cNvSpPr>
                <a:spLocks/>
              </p:cNvSpPr>
              <p:nvPr/>
            </p:nvSpPr>
            <p:spPr bwMode="auto">
              <a:xfrm rot="1472264" flipV="1">
                <a:off x="3924" y="3939"/>
                <a:ext cx="192" cy="208"/>
              </a:xfrm>
              <a:custGeom>
                <a:avLst/>
                <a:gdLst>
                  <a:gd name="T0" fmla="*/ 0 w 688"/>
                  <a:gd name="T1" fmla="*/ 224 h 416"/>
                  <a:gd name="T2" fmla="*/ 576 w 688"/>
                  <a:gd name="T3" fmla="*/ 32 h 416"/>
                  <a:gd name="T4" fmla="*/ 672 w 688"/>
                  <a:gd name="T5" fmla="*/ 416 h 416"/>
                </a:gdLst>
                <a:ahLst/>
                <a:cxnLst>
                  <a:cxn ang="0">
                    <a:pos x="T0" y="T1"/>
                  </a:cxn>
                  <a:cxn ang="0">
                    <a:pos x="T2" y="T3"/>
                  </a:cxn>
                  <a:cxn ang="0">
                    <a:pos x="T4" y="T5"/>
                  </a:cxn>
                </a:cxnLst>
                <a:rect l="0" t="0" r="r" b="b"/>
                <a:pathLst>
                  <a:path w="688" h="416">
                    <a:moveTo>
                      <a:pt x="0" y="224"/>
                    </a:moveTo>
                    <a:cubicBezTo>
                      <a:pt x="232" y="112"/>
                      <a:pt x="464" y="0"/>
                      <a:pt x="576" y="32"/>
                    </a:cubicBezTo>
                    <a:cubicBezTo>
                      <a:pt x="688" y="64"/>
                      <a:pt x="656" y="352"/>
                      <a:pt x="672" y="416"/>
                    </a:cubicBezTo>
                  </a:path>
                </a:pathLst>
              </a:custGeom>
              <a:noFill/>
              <a:ln w="3810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82" name="Text Box 86"/>
              <p:cNvSpPr txBox="1">
                <a:spLocks noChangeArrowheads="1"/>
              </p:cNvSpPr>
              <p:nvPr/>
            </p:nvSpPr>
            <p:spPr bwMode="auto">
              <a:xfrm>
                <a:off x="3752" y="3984"/>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t>1</a:t>
                </a:r>
              </a:p>
            </p:txBody>
          </p:sp>
        </p:grpSp>
        <p:sp>
          <p:nvSpPr>
            <p:cNvPr id="4196" name="Text Box 100"/>
            <p:cNvSpPr txBox="1">
              <a:spLocks noChangeArrowheads="1"/>
            </p:cNvSpPr>
            <p:nvPr/>
          </p:nvSpPr>
          <p:spPr bwMode="auto">
            <a:xfrm>
              <a:off x="3688" y="3624"/>
              <a:ext cx="336" cy="3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atin typeface="Times New Roman" charset="0"/>
                </a:rPr>
                <a:t>__</a:t>
              </a:r>
              <a:r>
                <a:rPr lang="en-US" sz="3200">
                  <a:latin typeface="Times New Roman" charset="0"/>
                </a:rPr>
                <a:t>.</a:t>
              </a:r>
            </a:p>
          </p:txBody>
        </p:sp>
      </p:grpSp>
      <p:grpSp>
        <p:nvGrpSpPr>
          <p:cNvPr id="4201" name="Group 105"/>
          <p:cNvGrpSpPr>
            <a:grpSpLocks/>
          </p:cNvGrpSpPr>
          <p:nvPr/>
        </p:nvGrpSpPr>
        <p:grpSpPr bwMode="auto">
          <a:xfrm>
            <a:off x="6038850" y="5969000"/>
            <a:ext cx="819150" cy="882650"/>
            <a:chOff x="3804" y="3624"/>
            <a:chExt cx="516" cy="556"/>
          </a:xfrm>
        </p:grpSpPr>
        <p:grpSp>
          <p:nvGrpSpPr>
            <p:cNvPr id="4187" name="Group 91"/>
            <p:cNvGrpSpPr>
              <a:grpSpLocks/>
            </p:cNvGrpSpPr>
            <p:nvPr/>
          </p:nvGrpSpPr>
          <p:grpSpPr bwMode="auto">
            <a:xfrm>
              <a:off x="3804" y="3904"/>
              <a:ext cx="364" cy="276"/>
              <a:chOff x="4532" y="3936"/>
              <a:chExt cx="364" cy="276"/>
            </a:xfrm>
          </p:grpSpPr>
          <p:sp>
            <p:nvSpPr>
              <p:cNvPr id="4183" name="Freeform 87"/>
              <p:cNvSpPr>
                <a:spLocks/>
              </p:cNvSpPr>
              <p:nvPr/>
            </p:nvSpPr>
            <p:spPr bwMode="auto">
              <a:xfrm rot="1472264" flipV="1">
                <a:off x="4704" y="3936"/>
                <a:ext cx="192" cy="208"/>
              </a:xfrm>
              <a:custGeom>
                <a:avLst/>
                <a:gdLst>
                  <a:gd name="T0" fmla="*/ 0 w 688"/>
                  <a:gd name="T1" fmla="*/ 224 h 416"/>
                  <a:gd name="T2" fmla="*/ 576 w 688"/>
                  <a:gd name="T3" fmla="*/ 32 h 416"/>
                  <a:gd name="T4" fmla="*/ 672 w 688"/>
                  <a:gd name="T5" fmla="*/ 416 h 416"/>
                </a:gdLst>
                <a:ahLst/>
                <a:cxnLst>
                  <a:cxn ang="0">
                    <a:pos x="T0" y="T1"/>
                  </a:cxn>
                  <a:cxn ang="0">
                    <a:pos x="T2" y="T3"/>
                  </a:cxn>
                  <a:cxn ang="0">
                    <a:pos x="T4" y="T5"/>
                  </a:cxn>
                </a:cxnLst>
                <a:rect l="0" t="0" r="r" b="b"/>
                <a:pathLst>
                  <a:path w="688" h="416">
                    <a:moveTo>
                      <a:pt x="0" y="224"/>
                    </a:moveTo>
                    <a:cubicBezTo>
                      <a:pt x="232" y="112"/>
                      <a:pt x="464" y="0"/>
                      <a:pt x="576" y="32"/>
                    </a:cubicBezTo>
                    <a:cubicBezTo>
                      <a:pt x="688" y="64"/>
                      <a:pt x="656" y="352"/>
                      <a:pt x="672" y="416"/>
                    </a:cubicBezTo>
                  </a:path>
                </a:pathLst>
              </a:custGeom>
              <a:noFill/>
              <a:ln w="3810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84" name="Text Box 88"/>
              <p:cNvSpPr txBox="1">
                <a:spLocks noChangeArrowheads="1"/>
              </p:cNvSpPr>
              <p:nvPr/>
            </p:nvSpPr>
            <p:spPr bwMode="auto">
              <a:xfrm>
                <a:off x="4532" y="3981"/>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t>2</a:t>
                </a:r>
              </a:p>
            </p:txBody>
          </p:sp>
        </p:grpSp>
        <p:sp>
          <p:nvSpPr>
            <p:cNvPr id="4197" name="Text Box 101"/>
            <p:cNvSpPr txBox="1">
              <a:spLocks noChangeArrowheads="1"/>
            </p:cNvSpPr>
            <p:nvPr/>
          </p:nvSpPr>
          <p:spPr bwMode="auto">
            <a:xfrm>
              <a:off x="3984" y="3624"/>
              <a:ext cx="336" cy="3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atin typeface="Times New Roman" charset="0"/>
                </a:rPr>
                <a:t>__</a:t>
              </a:r>
              <a:r>
                <a:rPr lang="en-US" sz="3200">
                  <a:latin typeface="Times New Roman" charset="0"/>
                </a:rPr>
                <a:t>.</a:t>
              </a:r>
            </a:p>
          </p:txBody>
        </p:sp>
      </p:grpSp>
      <p:grpSp>
        <p:nvGrpSpPr>
          <p:cNvPr id="4202" name="Group 106"/>
          <p:cNvGrpSpPr>
            <a:grpSpLocks/>
          </p:cNvGrpSpPr>
          <p:nvPr/>
        </p:nvGrpSpPr>
        <p:grpSpPr bwMode="auto">
          <a:xfrm>
            <a:off x="6413500" y="5969000"/>
            <a:ext cx="889000" cy="889000"/>
            <a:chOff x="4040" y="3624"/>
            <a:chExt cx="560" cy="560"/>
          </a:xfrm>
        </p:grpSpPr>
        <p:grpSp>
          <p:nvGrpSpPr>
            <p:cNvPr id="4188" name="Group 92"/>
            <p:cNvGrpSpPr>
              <a:grpSpLocks/>
            </p:cNvGrpSpPr>
            <p:nvPr/>
          </p:nvGrpSpPr>
          <p:grpSpPr bwMode="auto">
            <a:xfrm>
              <a:off x="4040" y="3908"/>
              <a:ext cx="432" cy="276"/>
              <a:chOff x="4532" y="3936"/>
              <a:chExt cx="364" cy="276"/>
            </a:xfrm>
          </p:grpSpPr>
          <p:sp>
            <p:nvSpPr>
              <p:cNvPr id="4189" name="Freeform 93"/>
              <p:cNvSpPr>
                <a:spLocks/>
              </p:cNvSpPr>
              <p:nvPr/>
            </p:nvSpPr>
            <p:spPr bwMode="auto">
              <a:xfrm rot="1472264" flipV="1">
                <a:off x="4704" y="3936"/>
                <a:ext cx="192" cy="208"/>
              </a:xfrm>
              <a:custGeom>
                <a:avLst/>
                <a:gdLst>
                  <a:gd name="T0" fmla="*/ 0 w 688"/>
                  <a:gd name="T1" fmla="*/ 224 h 416"/>
                  <a:gd name="T2" fmla="*/ 576 w 688"/>
                  <a:gd name="T3" fmla="*/ 32 h 416"/>
                  <a:gd name="T4" fmla="*/ 672 w 688"/>
                  <a:gd name="T5" fmla="*/ 416 h 416"/>
                </a:gdLst>
                <a:ahLst/>
                <a:cxnLst>
                  <a:cxn ang="0">
                    <a:pos x="T0" y="T1"/>
                  </a:cxn>
                  <a:cxn ang="0">
                    <a:pos x="T2" y="T3"/>
                  </a:cxn>
                  <a:cxn ang="0">
                    <a:pos x="T4" y="T5"/>
                  </a:cxn>
                </a:cxnLst>
                <a:rect l="0" t="0" r="r" b="b"/>
                <a:pathLst>
                  <a:path w="688" h="416">
                    <a:moveTo>
                      <a:pt x="0" y="224"/>
                    </a:moveTo>
                    <a:cubicBezTo>
                      <a:pt x="232" y="112"/>
                      <a:pt x="464" y="0"/>
                      <a:pt x="576" y="32"/>
                    </a:cubicBezTo>
                    <a:cubicBezTo>
                      <a:pt x="688" y="64"/>
                      <a:pt x="656" y="352"/>
                      <a:pt x="672" y="416"/>
                    </a:cubicBezTo>
                  </a:path>
                </a:pathLst>
              </a:custGeom>
              <a:noFill/>
              <a:ln w="38100"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90" name="Text Box 94"/>
              <p:cNvSpPr txBox="1">
                <a:spLocks noChangeArrowheads="1"/>
              </p:cNvSpPr>
              <p:nvPr/>
            </p:nvSpPr>
            <p:spPr bwMode="auto">
              <a:xfrm>
                <a:off x="4532" y="3981"/>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t>3</a:t>
                </a:r>
              </a:p>
            </p:txBody>
          </p:sp>
        </p:grpSp>
        <p:sp>
          <p:nvSpPr>
            <p:cNvPr id="4198" name="Text Box 102"/>
            <p:cNvSpPr txBox="1">
              <a:spLocks noChangeArrowheads="1"/>
            </p:cNvSpPr>
            <p:nvPr/>
          </p:nvSpPr>
          <p:spPr bwMode="auto">
            <a:xfrm>
              <a:off x="4264" y="3624"/>
              <a:ext cx="336" cy="3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atin typeface="Times New Roman" charset="0"/>
                </a:rPr>
                <a:t>__</a:t>
              </a:r>
              <a:r>
                <a:rPr lang="en-US" sz="3200">
                  <a:latin typeface="Times New Roman" charset="0"/>
                </a:rPr>
                <a:t>.</a:t>
              </a:r>
            </a:p>
          </p:txBody>
        </p:sp>
      </p:grpSp>
      <p:sp>
        <p:nvSpPr>
          <p:cNvPr id="4199" name="Text Box 103"/>
          <p:cNvSpPr txBox="1">
            <a:spLocks noChangeArrowheads="1"/>
          </p:cNvSpPr>
          <p:nvPr/>
        </p:nvSpPr>
        <p:spPr bwMode="auto">
          <a:xfrm>
            <a:off x="7086600" y="6007100"/>
            <a:ext cx="2057400" cy="579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a:latin typeface="Times New Roman" charset="0"/>
              </a:rPr>
              <a:t>= 4000 m</a:t>
            </a:r>
          </a:p>
        </p:txBody>
      </p:sp>
    </p:spTree>
    <p:extLst>
      <p:ext uri="{BB962C8B-B14F-4D97-AF65-F5344CB8AC3E}">
        <p14:creationId xmlns:p14="http://schemas.microsoft.com/office/powerpoint/2010/main" val="3123743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4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4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4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16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5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17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17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7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416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417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417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79"/>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4200"/>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4201"/>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4202"/>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3" grpId="0"/>
      <p:bldP spid="4144" grpId="0"/>
      <p:bldP spid="4145" grpId="0"/>
      <p:bldP spid="4146" grpId="0"/>
      <p:bldP spid="4147" grpId="0"/>
      <p:bldP spid="4148" grpId="0"/>
      <p:bldP spid="4159" grpId="0" animBg="1"/>
      <p:bldP spid="4172" grpId="0"/>
      <p:bldP spid="4179" grpId="0"/>
      <p:bldP spid="4199"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Text Box 10"/>
          <p:cNvSpPr txBox="1">
            <a:spLocks noChangeArrowheads="1"/>
          </p:cNvSpPr>
          <p:nvPr/>
        </p:nvSpPr>
        <p:spPr bwMode="auto">
          <a:xfrm>
            <a:off x="381000" y="3505200"/>
            <a:ext cx="525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latin typeface="Times New Roman" charset="0"/>
              </a:rPr>
              <a:t>Try these conversions using the ladder method.</a:t>
            </a:r>
          </a:p>
        </p:txBody>
      </p:sp>
      <p:sp>
        <p:nvSpPr>
          <p:cNvPr id="8203" name="Text Box 11"/>
          <p:cNvSpPr txBox="1">
            <a:spLocks noChangeArrowheads="1"/>
          </p:cNvSpPr>
          <p:nvPr/>
        </p:nvSpPr>
        <p:spPr bwMode="auto">
          <a:xfrm>
            <a:off x="533400" y="3987800"/>
            <a:ext cx="8077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atin typeface="Times New Roman" charset="0"/>
              </a:rPr>
              <a:t>1000 mg = _______ g 	1 L = _______ mL		160 cm = _______ mm </a:t>
            </a:r>
          </a:p>
          <a:p>
            <a:endParaRPr lang="en-US">
              <a:latin typeface="Times New Roman" charset="0"/>
            </a:endParaRPr>
          </a:p>
          <a:p>
            <a:r>
              <a:rPr lang="en-US">
                <a:latin typeface="Times New Roman" charset="0"/>
              </a:rPr>
              <a:t>14 km = _______ m	109 g = _______ kg 	250 m = _______ km</a:t>
            </a:r>
          </a:p>
        </p:txBody>
      </p:sp>
      <p:sp>
        <p:nvSpPr>
          <p:cNvPr id="8207" name="Text Box 15"/>
          <p:cNvSpPr txBox="1">
            <a:spLocks noChangeArrowheads="1"/>
          </p:cNvSpPr>
          <p:nvPr/>
        </p:nvSpPr>
        <p:spPr bwMode="auto">
          <a:xfrm>
            <a:off x="152400" y="152400"/>
            <a:ext cx="8839200" cy="5794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b="1">
                <a:latin typeface="Times New Roman" charset="0"/>
              </a:rPr>
              <a:t>Conversion Practice</a:t>
            </a:r>
          </a:p>
        </p:txBody>
      </p:sp>
      <p:grpSp>
        <p:nvGrpSpPr>
          <p:cNvPr id="8213" name="Group 21"/>
          <p:cNvGrpSpPr>
            <a:grpSpLocks/>
          </p:cNvGrpSpPr>
          <p:nvPr/>
        </p:nvGrpSpPr>
        <p:grpSpPr bwMode="auto">
          <a:xfrm>
            <a:off x="381000" y="5395916"/>
            <a:ext cx="8305800" cy="919163"/>
            <a:chOff x="576" y="3366"/>
            <a:chExt cx="5232" cy="579"/>
          </a:xfrm>
        </p:grpSpPr>
        <p:grpSp>
          <p:nvGrpSpPr>
            <p:cNvPr id="8208" name="Group 16"/>
            <p:cNvGrpSpPr>
              <a:grpSpLocks/>
            </p:cNvGrpSpPr>
            <p:nvPr/>
          </p:nvGrpSpPr>
          <p:grpSpPr bwMode="auto">
            <a:xfrm>
              <a:off x="576" y="3366"/>
              <a:ext cx="5232" cy="577"/>
              <a:chOff x="624" y="391"/>
              <a:chExt cx="5232" cy="577"/>
            </a:xfrm>
          </p:grpSpPr>
          <p:sp>
            <p:nvSpPr>
              <p:cNvPr id="8209" name="Text Box 17"/>
              <p:cNvSpPr txBox="1">
                <a:spLocks noChangeArrowheads="1"/>
              </p:cNvSpPr>
              <p:nvPr/>
            </p:nvSpPr>
            <p:spPr bwMode="auto">
              <a:xfrm>
                <a:off x="624" y="391"/>
                <a:ext cx="5232"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b="1" dirty="0">
                    <a:latin typeface="Times New Roman" charset="0"/>
                  </a:rPr>
                  <a:t>Compare using &lt;, &gt;, or =.</a:t>
                </a:r>
                <a:endParaRPr lang="en-US" dirty="0">
                  <a:latin typeface="Times New Roman" charset="0"/>
                </a:endParaRPr>
              </a:p>
              <a:p>
                <a:r>
                  <a:rPr lang="en-US" dirty="0">
                    <a:latin typeface="Times New Roman" charset="0"/>
                  </a:rPr>
                  <a:t/>
                </a:r>
                <a:br>
                  <a:rPr lang="en-US" dirty="0">
                    <a:latin typeface="Times New Roman" charset="0"/>
                  </a:rPr>
                </a:br>
                <a:r>
                  <a:rPr lang="en-US" dirty="0">
                    <a:latin typeface="Times New Roman" charset="0"/>
                  </a:rPr>
                  <a:t>	56 cm         6 m	</a:t>
                </a:r>
                <a:r>
                  <a:rPr lang="en-US" dirty="0" smtClean="0">
                    <a:latin typeface="Times New Roman" charset="0"/>
                  </a:rPr>
                  <a:t>                        </a:t>
                </a:r>
                <a:r>
                  <a:rPr lang="en-US" dirty="0">
                    <a:latin typeface="Times New Roman" charset="0"/>
                  </a:rPr>
                  <a:t>	7 g          698 mg</a:t>
                </a:r>
              </a:p>
            </p:txBody>
          </p:sp>
          <p:sp>
            <p:nvSpPr>
              <p:cNvPr id="8210" name="Oval 18"/>
              <p:cNvSpPr>
                <a:spLocks noChangeArrowheads="1"/>
              </p:cNvSpPr>
              <p:nvPr/>
            </p:nvSpPr>
            <p:spPr bwMode="auto">
              <a:xfrm>
                <a:off x="1320" y="720"/>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8211" name="Oval 19"/>
            <p:cNvSpPr>
              <a:spLocks noChangeArrowheads="1"/>
            </p:cNvSpPr>
            <p:nvPr/>
          </p:nvSpPr>
          <p:spPr bwMode="auto">
            <a:xfrm>
              <a:off x="3424" y="3705"/>
              <a:ext cx="240"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8212" name="Picture 20"/>
          <p:cNvPicPr>
            <a:picLocks noChangeAspect="1" noChangeArrowheads="1"/>
          </p:cNvPicPr>
          <p:nvPr/>
        </p:nvPicPr>
        <p:blipFill>
          <a:blip r:embed="rId2">
            <a:extLst>
              <a:ext uri="{28A0092B-C50C-407E-A947-70E740481C1C}">
                <a14:useLocalDpi xmlns:a14="http://schemas.microsoft.com/office/drawing/2010/main" val="0"/>
              </a:ext>
            </a:extLst>
          </a:blip>
          <a:srcRect l="13194" t="35185" r="10417" b="23148"/>
          <a:stretch>
            <a:fillRect/>
          </a:stretch>
        </p:blipFill>
        <p:spPr bwMode="auto">
          <a:xfrm>
            <a:off x="1066800" y="762000"/>
            <a:ext cx="7239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2799723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(9-3-15)</a:t>
            </a:r>
            <a:endParaRPr lang="en-US" dirty="0"/>
          </a:p>
        </p:txBody>
      </p:sp>
      <p:sp>
        <p:nvSpPr>
          <p:cNvPr id="3" name="Content Placeholder 2"/>
          <p:cNvSpPr>
            <a:spLocks noGrp="1"/>
          </p:cNvSpPr>
          <p:nvPr>
            <p:ph idx="1"/>
          </p:nvPr>
        </p:nvSpPr>
        <p:spPr/>
        <p:txBody>
          <a:bodyPr/>
          <a:lstStyle/>
          <a:p>
            <a:r>
              <a:rPr lang="en-US" dirty="0" smtClean="0"/>
              <a:t>What is the formula for area? How do you measure surface area?</a:t>
            </a:r>
          </a:p>
          <a:p>
            <a:r>
              <a:rPr lang="en-US" dirty="0" smtClean="0"/>
              <a:t>What is the formula for volume? What are the units when solving for volume?</a:t>
            </a:r>
          </a:p>
          <a:p>
            <a:endParaRPr lang="en-US" dirty="0"/>
          </a:p>
        </p:txBody>
      </p:sp>
    </p:spTree>
    <p:extLst>
      <p:ext uri="{BB962C8B-B14F-4D97-AF65-F5344CB8AC3E}">
        <p14:creationId xmlns:p14="http://schemas.microsoft.com/office/powerpoint/2010/main" val="23091012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Temperature Notes</a:t>
            </a:r>
            <a:endParaRPr lang="en-US" dirty="0" smtClean="0"/>
          </a:p>
          <a:p>
            <a:r>
              <a:rPr lang="en-US" dirty="0" smtClean="0"/>
              <a:t>Metric System Quick </a:t>
            </a:r>
            <a:r>
              <a:rPr lang="en-US" dirty="0" smtClean="0"/>
              <a:t>Labs – Length and Volume</a:t>
            </a:r>
            <a:endParaRPr lang="en-US" dirty="0" smtClean="0"/>
          </a:p>
          <a:p>
            <a:r>
              <a:rPr lang="en-US" dirty="0" smtClean="0"/>
              <a:t>Review</a:t>
            </a:r>
          </a:p>
          <a:p>
            <a:r>
              <a:rPr lang="en-US" dirty="0" smtClean="0"/>
              <a:t>Conversions Practice</a:t>
            </a:r>
            <a:endParaRPr lang="en-US" dirty="0"/>
          </a:p>
        </p:txBody>
      </p:sp>
    </p:spTree>
    <p:extLst>
      <p:ext uri="{BB962C8B-B14F-4D97-AF65-F5344CB8AC3E}">
        <p14:creationId xmlns:p14="http://schemas.microsoft.com/office/powerpoint/2010/main" val="2070509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(8-25-15)</a:t>
            </a:r>
            <a:endParaRPr lang="en-US" dirty="0"/>
          </a:p>
        </p:txBody>
      </p:sp>
      <p:sp>
        <p:nvSpPr>
          <p:cNvPr id="3" name="Content Placeholder 2"/>
          <p:cNvSpPr>
            <a:spLocks noGrp="1"/>
          </p:cNvSpPr>
          <p:nvPr>
            <p:ph idx="1"/>
          </p:nvPr>
        </p:nvSpPr>
        <p:spPr/>
        <p:txBody>
          <a:bodyPr/>
          <a:lstStyle/>
          <a:p>
            <a:r>
              <a:rPr lang="en-US" dirty="0" smtClean="0"/>
              <a:t>Explain how changing the standard system in America would impact the citizens living there. (We use English system, what would happen if we switched to the metric system?)</a:t>
            </a:r>
            <a:endParaRPr lang="en-US" dirty="0"/>
          </a:p>
        </p:txBody>
      </p:sp>
    </p:spTree>
    <p:extLst>
      <p:ext uri="{BB962C8B-B14F-4D97-AF65-F5344CB8AC3E}">
        <p14:creationId xmlns:p14="http://schemas.microsoft.com/office/powerpoint/2010/main" val="289939164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To review the metric system</a:t>
            </a:r>
          </a:p>
          <a:p>
            <a:r>
              <a:rPr lang="en-US" dirty="0" smtClean="0"/>
              <a:t>To demonstrate knowledge of the metric system by completing the metric system lab</a:t>
            </a:r>
            <a:endParaRPr lang="en-US" dirty="0"/>
          </a:p>
        </p:txBody>
      </p:sp>
    </p:spTree>
    <p:extLst>
      <p:ext uri="{BB962C8B-B14F-4D97-AF65-F5344CB8AC3E}">
        <p14:creationId xmlns:p14="http://schemas.microsoft.com/office/powerpoint/2010/main" val="41043280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a:t>
            </a:r>
            <a:endParaRPr lang="en-US" dirty="0"/>
          </a:p>
        </p:txBody>
      </p:sp>
      <p:sp>
        <p:nvSpPr>
          <p:cNvPr id="3" name="Content Placeholder 2"/>
          <p:cNvSpPr>
            <a:spLocks noGrp="1"/>
          </p:cNvSpPr>
          <p:nvPr>
            <p:ph idx="1"/>
          </p:nvPr>
        </p:nvSpPr>
        <p:spPr/>
        <p:txBody>
          <a:bodyPr/>
          <a:lstStyle/>
          <a:p>
            <a:r>
              <a:rPr lang="en-US" dirty="0" smtClean="0"/>
              <a:t>Celsius is the most commonly used unit of temperature</a:t>
            </a:r>
          </a:p>
          <a:p>
            <a:r>
              <a:rPr lang="en-US" dirty="0" smtClean="0"/>
              <a:t>In the U.S. we use Fahrenheit</a:t>
            </a:r>
          </a:p>
          <a:p>
            <a:r>
              <a:rPr lang="en-US" dirty="0" smtClean="0"/>
              <a:t>The SI unit of temperature is </a:t>
            </a:r>
            <a:r>
              <a:rPr lang="en-US" dirty="0" smtClean="0"/>
              <a:t>Kelvin</a:t>
            </a:r>
          </a:p>
          <a:p>
            <a:pPr lvl="1"/>
            <a:r>
              <a:rPr lang="en-US" dirty="0" smtClean="0"/>
              <a:t>Kelvin is the only scale with absolute zero – meaning no molecular motion</a:t>
            </a:r>
            <a:endParaRPr lang="en-US" dirty="0" smtClean="0"/>
          </a:p>
          <a:p>
            <a:endParaRPr lang="en-US" dirty="0" smtClean="0"/>
          </a:p>
          <a:p>
            <a:endParaRPr lang="en-US" dirty="0"/>
          </a:p>
        </p:txBody>
      </p:sp>
      <p:sp>
        <p:nvSpPr>
          <p:cNvPr id="4" name="Rectangle 3"/>
          <p:cNvSpPr/>
          <p:nvPr/>
        </p:nvSpPr>
        <p:spPr>
          <a:xfrm>
            <a:off x="91583" y="5525998"/>
            <a:ext cx="9052417" cy="1200329"/>
          </a:xfrm>
          <a:prstGeom prst="rect">
            <a:avLst/>
          </a:prstGeom>
        </p:spPr>
        <p:txBody>
          <a:bodyPr wrap="square">
            <a:spAutoFit/>
          </a:bodyPr>
          <a:lstStyle/>
          <a:p>
            <a:r>
              <a:rPr lang="en-US" b="1" dirty="0"/>
              <a:t>From	</a:t>
            </a:r>
            <a:r>
              <a:rPr lang="en-US" b="1" dirty="0" smtClean="0"/>
              <a:t>			To </a:t>
            </a:r>
            <a:r>
              <a:rPr lang="en-US" b="1" dirty="0"/>
              <a:t>Fahrenheit	</a:t>
            </a:r>
            <a:r>
              <a:rPr lang="en-US" b="1" dirty="0" smtClean="0"/>
              <a:t>		To </a:t>
            </a:r>
            <a:r>
              <a:rPr lang="en-US" b="1" dirty="0"/>
              <a:t>Celsius	</a:t>
            </a:r>
            <a:r>
              <a:rPr lang="en-US" b="1" dirty="0" smtClean="0"/>
              <a:t>	To </a:t>
            </a:r>
            <a:r>
              <a:rPr lang="en-US" b="1" dirty="0"/>
              <a:t>Kelvin	</a:t>
            </a:r>
          </a:p>
          <a:p>
            <a:r>
              <a:rPr lang="de-DE" dirty="0"/>
              <a:t>Fahrenheit (F)		</a:t>
            </a:r>
            <a:r>
              <a:rPr lang="de-DE" dirty="0" smtClean="0"/>
              <a:t>	F					(</a:t>
            </a:r>
            <a:r>
              <a:rPr lang="de-DE" dirty="0"/>
              <a:t>F - 32) * 5/9	</a:t>
            </a:r>
            <a:r>
              <a:rPr lang="de-DE" dirty="0" smtClean="0"/>
              <a:t>	(</a:t>
            </a:r>
            <a:r>
              <a:rPr lang="de-DE" dirty="0"/>
              <a:t>F - 32) * 5/9 + 273.15	</a:t>
            </a:r>
          </a:p>
          <a:p>
            <a:r>
              <a:rPr lang="en-US" dirty="0"/>
              <a:t>Celsius (C or </a:t>
            </a:r>
            <a:r>
              <a:rPr lang="en-US" baseline="30000" dirty="0"/>
              <a:t>o</a:t>
            </a:r>
            <a:r>
              <a:rPr lang="en-US" dirty="0"/>
              <a:t>)	</a:t>
            </a:r>
            <a:r>
              <a:rPr lang="en-US" dirty="0" smtClean="0"/>
              <a:t>		(</a:t>
            </a:r>
            <a:r>
              <a:rPr lang="en-US" dirty="0"/>
              <a:t>C * 9/5) + 32	</a:t>
            </a:r>
            <a:r>
              <a:rPr lang="en-US" dirty="0" smtClean="0"/>
              <a:t>		C</a:t>
            </a:r>
            <a:r>
              <a:rPr lang="en-US" dirty="0"/>
              <a:t>	</a:t>
            </a:r>
            <a:r>
              <a:rPr lang="en-US" dirty="0" smtClean="0"/>
              <a:t>			C </a:t>
            </a:r>
            <a:r>
              <a:rPr lang="en-US" dirty="0"/>
              <a:t>+ 273.15	</a:t>
            </a:r>
          </a:p>
          <a:p>
            <a:r>
              <a:rPr lang="cs-CZ" dirty="0"/>
              <a:t>Kelvin (K)	</a:t>
            </a:r>
            <a:r>
              <a:rPr lang="cs-CZ" dirty="0" smtClean="0"/>
              <a:t>		(</a:t>
            </a:r>
            <a:r>
              <a:rPr lang="cs-CZ" dirty="0"/>
              <a:t>K - 273.15) * 9/5 + </a:t>
            </a:r>
            <a:r>
              <a:rPr lang="cs-CZ" dirty="0" smtClean="0"/>
              <a:t>32	</a:t>
            </a:r>
            <a:r>
              <a:rPr lang="cs-CZ" dirty="0"/>
              <a:t>	K - 273.15	</a:t>
            </a:r>
            <a:r>
              <a:rPr lang="cs-CZ" dirty="0" smtClean="0"/>
              <a:t>		K</a:t>
            </a:r>
            <a:r>
              <a:rPr lang="cs-CZ" dirty="0"/>
              <a:t>	</a:t>
            </a:r>
          </a:p>
        </p:txBody>
      </p:sp>
    </p:spTree>
    <p:extLst>
      <p:ext uri="{BB962C8B-B14F-4D97-AF65-F5344CB8AC3E}">
        <p14:creationId xmlns:p14="http://schemas.microsoft.com/office/powerpoint/2010/main" val="357553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System Quick Labs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 a table group, you will be responsible for completing the </a:t>
            </a:r>
            <a:r>
              <a:rPr lang="en-US" dirty="0" smtClean="0"/>
              <a:t>labs</a:t>
            </a:r>
          </a:p>
          <a:p>
            <a:r>
              <a:rPr lang="en-US" dirty="0" smtClean="0"/>
              <a:t>Get through the length and volume quick labs today</a:t>
            </a:r>
            <a:endParaRPr lang="en-US" dirty="0" smtClean="0"/>
          </a:p>
          <a:p>
            <a:r>
              <a:rPr lang="en-US" dirty="0" smtClean="0"/>
              <a:t>You will need to put these into your comp notebooks</a:t>
            </a:r>
          </a:p>
          <a:p>
            <a:r>
              <a:rPr lang="en-US" dirty="0" smtClean="0"/>
              <a:t>Follow directions</a:t>
            </a:r>
          </a:p>
          <a:p>
            <a:r>
              <a:rPr lang="en-US" dirty="0" smtClean="0"/>
              <a:t>Show your work</a:t>
            </a:r>
          </a:p>
          <a:p>
            <a:r>
              <a:rPr lang="en-US" dirty="0" smtClean="0"/>
              <a:t>Each member of the group needs to be working together</a:t>
            </a:r>
            <a:endParaRPr lang="en-US" dirty="0"/>
          </a:p>
        </p:txBody>
      </p:sp>
    </p:spTree>
    <p:extLst>
      <p:ext uri="{BB962C8B-B14F-4D97-AF65-F5344CB8AC3E}">
        <p14:creationId xmlns:p14="http://schemas.microsoft.com/office/powerpoint/2010/main" val="20664514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System Practice 2</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Convert 46cm to m</a:t>
            </a:r>
          </a:p>
          <a:p>
            <a:pPr marL="514350" indent="-514350">
              <a:buFont typeface="+mj-lt"/>
              <a:buAutoNum type="arabicPeriod"/>
            </a:pPr>
            <a:r>
              <a:rPr lang="en-US" dirty="0" smtClean="0"/>
              <a:t>Convert 3 </a:t>
            </a:r>
            <a:r>
              <a:rPr lang="en-US" dirty="0" err="1" smtClean="0"/>
              <a:t>kL</a:t>
            </a:r>
            <a:r>
              <a:rPr lang="en-US" dirty="0" smtClean="0"/>
              <a:t> to mL</a:t>
            </a:r>
          </a:p>
          <a:p>
            <a:pPr marL="514350" indent="-514350">
              <a:buFont typeface="+mj-lt"/>
              <a:buAutoNum type="arabicPeriod"/>
            </a:pPr>
            <a:r>
              <a:rPr lang="en-US" dirty="0" smtClean="0"/>
              <a:t>Convert 21 mL to L</a:t>
            </a:r>
          </a:p>
          <a:p>
            <a:pPr marL="514350" indent="-514350">
              <a:buFont typeface="+mj-lt"/>
              <a:buAutoNum type="arabicPeriod"/>
            </a:pPr>
            <a:r>
              <a:rPr lang="en-US" dirty="0" smtClean="0"/>
              <a:t>Convert 64 grams to kilograms</a:t>
            </a:r>
          </a:p>
          <a:p>
            <a:pPr marL="514350" indent="-514350">
              <a:buFont typeface="+mj-lt"/>
              <a:buAutoNum type="arabicPeriod"/>
            </a:pPr>
            <a:r>
              <a:rPr lang="en-US" dirty="0" smtClean="0"/>
              <a:t>Convert 713 mm to meters</a:t>
            </a:r>
          </a:p>
          <a:p>
            <a:pPr marL="514350" indent="-514350">
              <a:buFont typeface="+mj-lt"/>
              <a:buAutoNum type="arabicPeriod"/>
            </a:pPr>
            <a:r>
              <a:rPr lang="en-US" dirty="0" smtClean="0"/>
              <a:t>Convert 3852 mL to Liters</a:t>
            </a:r>
          </a:p>
          <a:p>
            <a:pPr marL="514350" indent="-514350">
              <a:buFont typeface="+mj-lt"/>
              <a:buAutoNum type="arabicPeriod"/>
            </a:pPr>
            <a:r>
              <a:rPr lang="en-US" dirty="0" smtClean="0"/>
              <a:t>Convert 620 mg to grams</a:t>
            </a:r>
          </a:p>
          <a:p>
            <a:pPr marL="514350" indent="-514350">
              <a:buFont typeface="+mj-lt"/>
              <a:buAutoNum type="arabicPeriod"/>
            </a:pPr>
            <a:r>
              <a:rPr lang="en-US" dirty="0" smtClean="0"/>
              <a:t>Convert 55 cm to mm</a:t>
            </a:r>
          </a:p>
          <a:p>
            <a:pPr marL="514350" indent="-514350">
              <a:buFont typeface="+mj-lt"/>
              <a:buAutoNum type="arabicPeriod"/>
            </a:pPr>
            <a:r>
              <a:rPr lang="en-US" dirty="0" smtClean="0"/>
              <a:t>Convert 1376 mm to kilometers</a:t>
            </a:r>
          </a:p>
          <a:p>
            <a:pPr marL="514350" indent="-514350">
              <a:buFont typeface="+mj-lt"/>
              <a:buAutoNum type="arabicPeriod"/>
            </a:pPr>
            <a:r>
              <a:rPr lang="en-US" dirty="0" smtClean="0"/>
              <a:t>Convert 67 kilometers to mm</a:t>
            </a:r>
            <a:endParaRPr lang="en-US" dirty="0"/>
          </a:p>
        </p:txBody>
      </p:sp>
    </p:spTree>
    <p:extLst>
      <p:ext uri="{BB962C8B-B14F-4D97-AF65-F5344CB8AC3E}">
        <p14:creationId xmlns:p14="http://schemas.microsoft.com/office/powerpoint/2010/main" val="15670893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System Practice 2</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Convert 38cm to m</a:t>
            </a:r>
          </a:p>
          <a:p>
            <a:pPr marL="514350" indent="-514350">
              <a:buFont typeface="+mj-lt"/>
              <a:buAutoNum type="arabicPeriod"/>
            </a:pPr>
            <a:r>
              <a:rPr lang="en-US" dirty="0" smtClean="0"/>
              <a:t>Convert 6 </a:t>
            </a:r>
            <a:r>
              <a:rPr lang="en-US" dirty="0" err="1" smtClean="0"/>
              <a:t>kL</a:t>
            </a:r>
            <a:r>
              <a:rPr lang="en-US" dirty="0" smtClean="0"/>
              <a:t> to mL</a:t>
            </a:r>
          </a:p>
          <a:p>
            <a:pPr marL="514350" indent="-514350">
              <a:buFont typeface="+mj-lt"/>
              <a:buAutoNum type="arabicPeriod"/>
            </a:pPr>
            <a:r>
              <a:rPr lang="en-US" dirty="0" smtClean="0"/>
              <a:t>Convert 62 mL to L</a:t>
            </a:r>
          </a:p>
          <a:p>
            <a:pPr marL="514350" indent="-514350">
              <a:buFont typeface="+mj-lt"/>
              <a:buAutoNum type="arabicPeriod"/>
            </a:pPr>
            <a:r>
              <a:rPr lang="en-US" dirty="0" smtClean="0"/>
              <a:t>Convert 26 grams to kilograms</a:t>
            </a:r>
          </a:p>
          <a:p>
            <a:pPr marL="514350" indent="-514350">
              <a:buFont typeface="+mj-lt"/>
              <a:buAutoNum type="arabicPeriod"/>
            </a:pPr>
            <a:r>
              <a:rPr lang="en-US" dirty="0" smtClean="0"/>
              <a:t>Convert 345 mm to meters</a:t>
            </a:r>
          </a:p>
          <a:p>
            <a:pPr marL="514350" indent="-514350">
              <a:buFont typeface="+mj-lt"/>
              <a:buAutoNum type="arabicPeriod"/>
            </a:pPr>
            <a:r>
              <a:rPr lang="en-US" dirty="0" smtClean="0"/>
              <a:t>Convert 2490 mL to Liters</a:t>
            </a:r>
          </a:p>
          <a:p>
            <a:pPr marL="514350" indent="-514350">
              <a:buFont typeface="+mj-lt"/>
              <a:buAutoNum type="arabicPeriod"/>
            </a:pPr>
            <a:r>
              <a:rPr lang="en-US" dirty="0" smtClean="0"/>
              <a:t>Convert 432 mg to grams</a:t>
            </a:r>
          </a:p>
          <a:p>
            <a:pPr marL="514350" indent="-514350">
              <a:buFont typeface="+mj-lt"/>
              <a:buAutoNum type="arabicPeriod"/>
            </a:pPr>
            <a:r>
              <a:rPr lang="en-US" dirty="0" smtClean="0"/>
              <a:t>Convert 75 cm to mm</a:t>
            </a:r>
          </a:p>
          <a:p>
            <a:pPr marL="514350" indent="-514350">
              <a:buFont typeface="+mj-lt"/>
              <a:buAutoNum type="arabicPeriod"/>
            </a:pPr>
            <a:r>
              <a:rPr lang="en-US" dirty="0" smtClean="0"/>
              <a:t>Convert 2751 mm to kilometers</a:t>
            </a:r>
          </a:p>
          <a:p>
            <a:pPr marL="514350" indent="-514350">
              <a:buFont typeface="+mj-lt"/>
              <a:buAutoNum type="arabicPeriod"/>
            </a:pPr>
            <a:r>
              <a:rPr lang="en-US" dirty="0" smtClean="0"/>
              <a:t>Convert 39 kilometers to mm</a:t>
            </a:r>
            <a:endParaRPr lang="en-US" dirty="0"/>
          </a:p>
        </p:txBody>
      </p:sp>
    </p:spTree>
    <p:extLst>
      <p:ext uri="{BB962C8B-B14F-4D97-AF65-F5344CB8AC3E}">
        <p14:creationId xmlns:p14="http://schemas.microsoft.com/office/powerpoint/2010/main" val="17861546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System Practice 3</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Convert 12cm to in</a:t>
            </a:r>
          </a:p>
          <a:p>
            <a:pPr marL="514350" indent="-514350">
              <a:buFont typeface="+mj-lt"/>
              <a:buAutoNum type="arabicPeriod"/>
            </a:pPr>
            <a:r>
              <a:rPr lang="en-US" dirty="0" smtClean="0"/>
              <a:t>Convert 38 L to gallons</a:t>
            </a:r>
          </a:p>
          <a:p>
            <a:pPr marL="514350" indent="-514350">
              <a:buFont typeface="+mj-lt"/>
              <a:buAutoNum type="arabicPeriod"/>
            </a:pPr>
            <a:r>
              <a:rPr lang="en-US" dirty="0" smtClean="0"/>
              <a:t>Convert 21 m to feet</a:t>
            </a:r>
          </a:p>
          <a:p>
            <a:pPr marL="514350" indent="-514350">
              <a:buFont typeface="+mj-lt"/>
              <a:buAutoNum type="arabicPeriod"/>
            </a:pPr>
            <a:r>
              <a:rPr lang="en-US" dirty="0" smtClean="0"/>
              <a:t>Convert 42 grams to pounds</a:t>
            </a:r>
          </a:p>
          <a:p>
            <a:pPr marL="514350" indent="-514350">
              <a:buFont typeface="+mj-lt"/>
              <a:buAutoNum type="arabicPeriod"/>
            </a:pPr>
            <a:r>
              <a:rPr lang="en-US" dirty="0" smtClean="0"/>
              <a:t>Convert 824 mm to inches</a:t>
            </a:r>
          </a:p>
          <a:p>
            <a:pPr marL="514350" indent="-514350">
              <a:buFont typeface="+mj-lt"/>
              <a:buAutoNum type="arabicPeriod"/>
            </a:pPr>
            <a:r>
              <a:rPr lang="en-US" dirty="0" smtClean="0"/>
              <a:t>Convert 743 mL to fluid ounces</a:t>
            </a:r>
          </a:p>
          <a:p>
            <a:pPr marL="514350" indent="-514350">
              <a:buFont typeface="+mj-lt"/>
              <a:buAutoNum type="arabicPeriod"/>
            </a:pPr>
            <a:r>
              <a:rPr lang="en-US" dirty="0" smtClean="0"/>
              <a:t>Convert 549 mg to ounces</a:t>
            </a:r>
          </a:p>
          <a:p>
            <a:pPr marL="514350" indent="-514350">
              <a:buFont typeface="+mj-lt"/>
              <a:buAutoNum type="arabicPeriod"/>
            </a:pPr>
            <a:r>
              <a:rPr lang="en-US" dirty="0" smtClean="0"/>
              <a:t>Convert 59 meters to yards</a:t>
            </a:r>
          </a:p>
          <a:p>
            <a:pPr marL="514350" indent="-514350">
              <a:buFont typeface="+mj-lt"/>
              <a:buAutoNum type="arabicPeriod"/>
            </a:pPr>
            <a:r>
              <a:rPr lang="en-US" dirty="0" smtClean="0"/>
              <a:t>Convert 13 quarts to liters</a:t>
            </a:r>
          </a:p>
          <a:p>
            <a:pPr marL="514350" indent="-514350">
              <a:buFont typeface="+mj-lt"/>
              <a:buAutoNum type="arabicPeriod"/>
            </a:pPr>
            <a:r>
              <a:rPr lang="en-US" dirty="0" smtClean="0"/>
              <a:t>Convert 67 miles to </a:t>
            </a:r>
            <a:r>
              <a:rPr lang="en-US" dirty="0"/>
              <a:t>k</a:t>
            </a:r>
            <a:r>
              <a:rPr lang="en-US" dirty="0" smtClean="0"/>
              <a:t>m</a:t>
            </a:r>
            <a:endParaRPr lang="en-US" dirty="0"/>
          </a:p>
        </p:txBody>
      </p:sp>
    </p:spTree>
    <p:extLst>
      <p:ext uri="{BB962C8B-B14F-4D97-AF65-F5344CB8AC3E}">
        <p14:creationId xmlns:p14="http://schemas.microsoft.com/office/powerpoint/2010/main" val="17085688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System Practice 3</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Convert 67cm to in</a:t>
            </a:r>
          </a:p>
          <a:p>
            <a:pPr marL="514350" indent="-514350">
              <a:buFont typeface="+mj-lt"/>
              <a:buAutoNum type="arabicPeriod"/>
            </a:pPr>
            <a:r>
              <a:rPr lang="en-US" dirty="0" smtClean="0"/>
              <a:t>Convert 57 L to gallons</a:t>
            </a:r>
          </a:p>
          <a:p>
            <a:pPr marL="514350" indent="-514350">
              <a:buFont typeface="+mj-lt"/>
              <a:buAutoNum type="arabicPeriod"/>
            </a:pPr>
            <a:r>
              <a:rPr lang="en-US" dirty="0" smtClean="0"/>
              <a:t>Convert 33 m to feet</a:t>
            </a:r>
          </a:p>
          <a:p>
            <a:pPr marL="514350" indent="-514350">
              <a:buFont typeface="+mj-lt"/>
              <a:buAutoNum type="arabicPeriod"/>
            </a:pPr>
            <a:r>
              <a:rPr lang="en-US" dirty="0" smtClean="0"/>
              <a:t>Convert 94 grams to pounds</a:t>
            </a:r>
          </a:p>
          <a:p>
            <a:pPr marL="514350" indent="-514350">
              <a:buFont typeface="+mj-lt"/>
              <a:buAutoNum type="arabicPeriod"/>
            </a:pPr>
            <a:r>
              <a:rPr lang="en-US" dirty="0" smtClean="0"/>
              <a:t>Convert 384 mm to inches</a:t>
            </a:r>
          </a:p>
          <a:p>
            <a:pPr marL="514350" indent="-514350">
              <a:buFont typeface="+mj-lt"/>
              <a:buAutoNum type="arabicPeriod"/>
            </a:pPr>
            <a:r>
              <a:rPr lang="en-US" dirty="0" smtClean="0"/>
              <a:t>Convert 618 mL to fluid ounces</a:t>
            </a:r>
          </a:p>
          <a:p>
            <a:pPr marL="514350" indent="-514350">
              <a:buFont typeface="+mj-lt"/>
              <a:buAutoNum type="arabicPeriod"/>
            </a:pPr>
            <a:r>
              <a:rPr lang="en-US" dirty="0" smtClean="0"/>
              <a:t>Convert 726 mg to ounces</a:t>
            </a:r>
          </a:p>
          <a:p>
            <a:pPr marL="514350" indent="-514350">
              <a:buFont typeface="+mj-lt"/>
              <a:buAutoNum type="arabicPeriod"/>
            </a:pPr>
            <a:r>
              <a:rPr lang="en-US" dirty="0" smtClean="0"/>
              <a:t>Convert 43 meters to yards</a:t>
            </a:r>
          </a:p>
          <a:p>
            <a:pPr marL="514350" indent="-514350">
              <a:buFont typeface="+mj-lt"/>
              <a:buAutoNum type="arabicPeriod"/>
            </a:pPr>
            <a:r>
              <a:rPr lang="en-US" dirty="0" smtClean="0"/>
              <a:t>Convert 30 quarts to liters</a:t>
            </a:r>
          </a:p>
          <a:p>
            <a:pPr marL="514350" indent="-514350">
              <a:buFont typeface="+mj-lt"/>
              <a:buAutoNum type="arabicPeriod"/>
            </a:pPr>
            <a:r>
              <a:rPr lang="en-US" dirty="0" smtClean="0"/>
              <a:t>Convert 64 miles to </a:t>
            </a:r>
            <a:r>
              <a:rPr lang="en-US" dirty="0"/>
              <a:t>k</a:t>
            </a:r>
            <a:r>
              <a:rPr lang="en-US" dirty="0" smtClean="0"/>
              <a:t>m</a:t>
            </a:r>
            <a:endParaRPr lang="en-US" dirty="0"/>
          </a:p>
        </p:txBody>
      </p:sp>
    </p:spTree>
    <p:extLst>
      <p:ext uri="{BB962C8B-B14F-4D97-AF65-F5344CB8AC3E}">
        <p14:creationId xmlns:p14="http://schemas.microsoft.com/office/powerpoint/2010/main" val="377364087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endParaRPr lang="en-US" dirty="0" smtClean="0"/>
          </a:p>
          <a:p>
            <a:r>
              <a:rPr lang="en-US" dirty="0"/>
              <a:t>What questions do you have?</a:t>
            </a:r>
          </a:p>
          <a:p>
            <a:endParaRPr lang="en-US" dirty="0" smtClean="0"/>
          </a:p>
          <a:p>
            <a:endParaRPr lang="en-US" dirty="0"/>
          </a:p>
        </p:txBody>
      </p:sp>
    </p:spTree>
    <p:extLst>
      <p:ext uri="{BB962C8B-B14F-4D97-AF65-F5344CB8AC3E}">
        <p14:creationId xmlns:p14="http://schemas.microsoft.com/office/powerpoint/2010/main" val="9835804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Conversions Practice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748409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Jeopardy</a:t>
            </a:r>
            <a:endParaRPr lang="en-US" dirty="0"/>
          </a:p>
        </p:txBody>
      </p:sp>
      <p:sp>
        <p:nvSpPr>
          <p:cNvPr id="3" name="Content Placeholder 2"/>
          <p:cNvSpPr>
            <a:spLocks noGrp="1"/>
          </p:cNvSpPr>
          <p:nvPr>
            <p:ph idx="1"/>
          </p:nvPr>
        </p:nvSpPr>
        <p:spPr/>
        <p:txBody>
          <a:bodyPr/>
          <a:lstStyle/>
          <a:p>
            <a:r>
              <a:rPr lang="en-US" dirty="0">
                <a:hlinkClick r:id="rId2"/>
              </a:rPr>
              <a:t>http://www.superteachertools.com/</a:t>
            </a:r>
            <a:r>
              <a:rPr lang="en-US" dirty="0" err="1">
                <a:hlinkClick r:id="rId2"/>
              </a:rPr>
              <a:t>jeopardyx</a:t>
            </a:r>
            <a:r>
              <a:rPr lang="en-US" dirty="0">
                <a:hlinkClick r:id="rId2"/>
              </a:rPr>
              <a:t>/</a:t>
            </a:r>
            <a:r>
              <a:rPr lang="en-US" dirty="0" err="1">
                <a:hlinkClick r:id="rId2"/>
              </a:rPr>
              <a:t>jeopardy-review-game-convert.php?gamefile</a:t>
            </a:r>
            <a:r>
              <a:rPr lang="en-US" dirty="0">
                <a:hlinkClick r:id="rId2"/>
              </a:rPr>
              <a:t>=../</a:t>
            </a:r>
            <a:r>
              <a:rPr lang="en-US" dirty="0" smtClean="0">
                <a:hlinkClick r:id="rId2"/>
              </a:rPr>
              <a:t>jeopardy/</a:t>
            </a:r>
            <a:r>
              <a:rPr lang="en-US" dirty="0" err="1" smtClean="0">
                <a:hlinkClick r:id="rId2"/>
              </a:rPr>
              <a:t>usergames</a:t>
            </a:r>
            <a:r>
              <a:rPr lang="en-US" dirty="0" smtClean="0">
                <a:hlinkClick r:id="rId2"/>
              </a:rPr>
              <a:t>/Oct201043/jeopardy1288021572.txt</a:t>
            </a:r>
            <a:endParaRPr lang="en-US" dirty="0" smtClean="0"/>
          </a:p>
          <a:p>
            <a:endParaRPr lang="en-US" dirty="0"/>
          </a:p>
        </p:txBody>
      </p:sp>
    </p:spTree>
    <p:extLst>
      <p:ext uri="{BB962C8B-B14F-4D97-AF65-F5344CB8AC3E}">
        <p14:creationId xmlns:p14="http://schemas.microsoft.com/office/powerpoint/2010/main" val="1985895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Discussion Questions</a:t>
            </a:r>
          </a:p>
          <a:p>
            <a:r>
              <a:rPr lang="en-US" dirty="0" smtClean="0"/>
              <a:t>Metric System Debate</a:t>
            </a:r>
          </a:p>
          <a:p>
            <a:r>
              <a:rPr lang="en-US" dirty="0" smtClean="0"/>
              <a:t>Metric System Exploration</a:t>
            </a:r>
          </a:p>
        </p:txBody>
      </p:sp>
    </p:spTree>
    <p:extLst>
      <p:ext uri="{BB962C8B-B14F-4D97-AF65-F5344CB8AC3E}">
        <p14:creationId xmlns:p14="http://schemas.microsoft.com/office/powerpoint/2010/main" val="31591400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(9-4-15)</a:t>
            </a:r>
            <a:endParaRPr lang="en-US" dirty="0"/>
          </a:p>
        </p:txBody>
      </p:sp>
      <p:sp>
        <p:nvSpPr>
          <p:cNvPr id="3" name="Content Placeholder 2"/>
          <p:cNvSpPr>
            <a:spLocks noGrp="1"/>
          </p:cNvSpPr>
          <p:nvPr>
            <p:ph idx="1"/>
          </p:nvPr>
        </p:nvSpPr>
        <p:spPr/>
        <p:txBody>
          <a:bodyPr/>
          <a:lstStyle/>
          <a:p>
            <a:r>
              <a:rPr lang="en-US" dirty="0" smtClean="0"/>
              <a:t>Write down as much as you can about what you know from the metric system unit.</a:t>
            </a:r>
          </a:p>
          <a:p>
            <a:pPr lvl="1"/>
            <a:r>
              <a:rPr lang="en-US" dirty="0" smtClean="0"/>
              <a:t>Think about unit prefixes, formulas, temperature, mass, volume, and length.</a:t>
            </a:r>
            <a:endParaRPr lang="en-US" dirty="0"/>
          </a:p>
        </p:txBody>
      </p:sp>
    </p:spTree>
    <p:extLst>
      <p:ext uri="{BB962C8B-B14F-4D97-AF65-F5344CB8AC3E}">
        <p14:creationId xmlns:p14="http://schemas.microsoft.com/office/powerpoint/2010/main" val="234286678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Any last minute questions?</a:t>
            </a:r>
          </a:p>
          <a:p>
            <a:r>
              <a:rPr lang="en-US" dirty="0" smtClean="0"/>
              <a:t>Test</a:t>
            </a:r>
          </a:p>
        </p:txBody>
      </p:sp>
    </p:spTree>
    <p:extLst>
      <p:ext uri="{BB962C8B-B14F-4D97-AF65-F5344CB8AC3E}">
        <p14:creationId xmlns:p14="http://schemas.microsoft.com/office/powerpoint/2010/main" val="22252357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To demonstrate knowledge of the metric system by completing the metric system unit test</a:t>
            </a:r>
            <a:endParaRPr lang="en-US" dirty="0"/>
          </a:p>
        </p:txBody>
      </p:sp>
    </p:spTree>
    <p:extLst>
      <p:ext uri="{BB962C8B-B14F-4D97-AF65-F5344CB8AC3E}">
        <p14:creationId xmlns:p14="http://schemas.microsoft.com/office/powerpoint/2010/main" val="10762705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 talking</a:t>
            </a:r>
          </a:p>
          <a:p>
            <a:r>
              <a:rPr lang="en-US" dirty="0" smtClean="0"/>
              <a:t>Phones need to go in the box.</a:t>
            </a:r>
          </a:p>
          <a:p>
            <a:r>
              <a:rPr lang="en-US" dirty="0" smtClean="0"/>
              <a:t>If I see you with your phones you get a zero. No questions asked.</a:t>
            </a:r>
          </a:p>
          <a:p>
            <a:r>
              <a:rPr lang="en-US" dirty="0" smtClean="0"/>
              <a:t>Don’t write on the test itself.</a:t>
            </a:r>
          </a:p>
          <a:p>
            <a:r>
              <a:rPr lang="en-US" dirty="0" smtClean="0"/>
              <a:t>Show work on the answer sheet, it might earn you some points!</a:t>
            </a:r>
          </a:p>
          <a:p>
            <a:r>
              <a:rPr lang="en-US" dirty="0" smtClean="0"/>
              <a:t>I will pass out rulers and an unsharpened pencil</a:t>
            </a:r>
          </a:p>
          <a:p>
            <a:r>
              <a:rPr lang="en-US" dirty="0" smtClean="0"/>
              <a:t>Turn in your tests to me, return ruler and pencil, get a vocab </a:t>
            </a:r>
            <a:r>
              <a:rPr lang="en-US" dirty="0" err="1" smtClean="0"/>
              <a:t>wordsearch</a:t>
            </a:r>
            <a:endParaRPr lang="en-US" dirty="0"/>
          </a:p>
        </p:txBody>
      </p:sp>
    </p:spTree>
    <p:extLst>
      <p:ext uri="{BB962C8B-B14F-4D97-AF65-F5344CB8AC3E}">
        <p14:creationId xmlns:p14="http://schemas.microsoft.com/office/powerpoint/2010/main" val="3435020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a:t>learn how to convert quantities from the English system to the metric </a:t>
            </a:r>
            <a:r>
              <a:rPr lang="en-US" dirty="0" smtClean="0"/>
              <a:t>system</a:t>
            </a:r>
          </a:p>
          <a:p>
            <a:r>
              <a:rPr lang="en-US" dirty="0"/>
              <a:t>think about the many ways in which measuring quantities is a part of daily life.</a:t>
            </a:r>
          </a:p>
          <a:p>
            <a:r>
              <a:rPr lang="en-US" dirty="0" smtClean="0"/>
              <a:t>Briefly review the metric system</a:t>
            </a:r>
          </a:p>
          <a:p>
            <a:r>
              <a:rPr lang="en-US" dirty="0" smtClean="0"/>
              <a:t>Determine how to correctly measure and report length of items using the metric system</a:t>
            </a:r>
            <a:endParaRPr lang="en-US" dirty="0"/>
          </a:p>
        </p:txBody>
      </p:sp>
    </p:spTree>
    <p:extLst>
      <p:ext uri="{BB962C8B-B14F-4D97-AF65-F5344CB8AC3E}">
        <p14:creationId xmlns:p14="http://schemas.microsoft.com/office/powerpoint/2010/main" val="1628771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a:t>Why do you think it would be so hard for the United States to switch to the metric system? Do you think it is in the country's best interest to overcome these difficulties? Why or why not? </a:t>
            </a:r>
            <a:endParaRPr lang="en-US" dirty="0" smtClean="0"/>
          </a:p>
          <a:p>
            <a:r>
              <a:rPr lang="en-US" dirty="0"/>
              <a:t>Which system did you find easier to use? Why?</a:t>
            </a:r>
          </a:p>
          <a:p>
            <a:endParaRPr lang="en-US" dirty="0"/>
          </a:p>
        </p:txBody>
      </p:sp>
    </p:spTree>
    <p:extLst>
      <p:ext uri="{BB962C8B-B14F-4D97-AF65-F5344CB8AC3E}">
        <p14:creationId xmlns:p14="http://schemas.microsoft.com/office/powerpoint/2010/main" val="179452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a:t>
            </a:r>
            <a:endParaRPr lang="en-US" dirty="0"/>
          </a:p>
        </p:txBody>
      </p:sp>
      <p:sp>
        <p:nvSpPr>
          <p:cNvPr id="3" name="Content Placeholder 2"/>
          <p:cNvSpPr>
            <a:spLocks noGrp="1"/>
          </p:cNvSpPr>
          <p:nvPr>
            <p:ph idx="1"/>
          </p:nvPr>
        </p:nvSpPr>
        <p:spPr/>
        <p:txBody>
          <a:bodyPr>
            <a:normAutofit lnSpcReduction="10000"/>
          </a:bodyPr>
          <a:lstStyle/>
          <a:p>
            <a:r>
              <a:rPr lang="en-US" dirty="0" smtClean="0"/>
              <a:t>Claim, Evidence, Reasoning</a:t>
            </a:r>
          </a:p>
          <a:p>
            <a:r>
              <a:rPr lang="en-US" dirty="0" smtClean="0"/>
              <a:t>Claim: debatable statement that can be argued</a:t>
            </a:r>
          </a:p>
          <a:p>
            <a:r>
              <a:rPr lang="en-US" dirty="0" smtClean="0"/>
              <a:t>Evidence: Gather some research and information to support your claim</a:t>
            </a:r>
          </a:p>
          <a:p>
            <a:r>
              <a:rPr lang="en-US" dirty="0" smtClean="0"/>
              <a:t>Reasoning: Explain your evidence and how it supports your claim</a:t>
            </a:r>
          </a:p>
          <a:p>
            <a:r>
              <a:rPr lang="en-US" dirty="0" smtClean="0"/>
              <a:t>Justification: Some might say _____ but that is </a:t>
            </a:r>
            <a:r>
              <a:rPr lang="en-US" smtClean="0"/>
              <a:t>wrong because _______</a:t>
            </a:r>
            <a:endParaRPr lang="en-US"/>
          </a:p>
        </p:txBody>
      </p:sp>
    </p:spTree>
    <p:extLst>
      <p:ext uri="{BB962C8B-B14F-4D97-AF65-F5344CB8AC3E}">
        <p14:creationId xmlns:p14="http://schemas.microsoft.com/office/powerpoint/2010/main" val="2415344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a:t>Do you think it is confusing that the United States uses a different measuring system from the rest of the world? What kinds of problems arise because of the use of a different measuring system? </a:t>
            </a:r>
            <a:endParaRPr lang="en-US" dirty="0" smtClean="0"/>
          </a:p>
          <a:p>
            <a:r>
              <a:rPr lang="en-US" dirty="0"/>
              <a:t>Were you surprised at how many measurements you use in daily life? Why or why not? </a:t>
            </a:r>
          </a:p>
        </p:txBody>
      </p:sp>
    </p:spTree>
    <p:extLst>
      <p:ext uri="{BB962C8B-B14F-4D97-AF65-F5344CB8AC3E}">
        <p14:creationId xmlns:p14="http://schemas.microsoft.com/office/powerpoint/2010/main" val="254030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a:t>Think about specific jobs that require frequent measuring, such as architecture and construction. What changes would people in these professions have to make in their daily lives if the United States switched to the metric system? Consider how the change to metric would affect all aspects of their jobs, from buying materials to measuring spaces to actually constructing buildings. </a:t>
            </a:r>
          </a:p>
        </p:txBody>
      </p:sp>
    </p:spTree>
    <p:extLst>
      <p:ext uri="{BB962C8B-B14F-4D97-AF65-F5344CB8AC3E}">
        <p14:creationId xmlns:p14="http://schemas.microsoft.com/office/powerpoint/2010/main" val="4284499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a:t>Suppose you wanted to bake a cake, and the recipe you wanted to use listed metric quantities but your measuring cups and spoons were based on English measurements. How would you convert each quantity? What tools could help you solve this problem? </a:t>
            </a:r>
          </a:p>
        </p:txBody>
      </p:sp>
    </p:spTree>
    <p:extLst>
      <p:ext uri="{BB962C8B-B14F-4D97-AF65-F5344CB8AC3E}">
        <p14:creationId xmlns:p14="http://schemas.microsoft.com/office/powerpoint/2010/main" val="2866106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System Exploration Lab</a:t>
            </a:r>
            <a:endParaRPr lang="en-US" dirty="0"/>
          </a:p>
        </p:txBody>
      </p:sp>
      <p:sp>
        <p:nvSpPr>
          <p:cNvPr id="3" name="Content Placeholder 2"/>
          <p:cNvSpPr>
            <a:spLocks noGrp="1"/>
          </p:cNvSpPr>
          <p:nvPr>
            <p:ph idx="1"/>
          </p:nvPr>
        </p:nvSpPr>
        <p:spPr/>
        <p:txBody>
          <a:bodyPr/>
          <a:lstStyle/>
          <a:p>
            <a:r>
              <a:rPr lang="en-US" dirty="0" smtClean="0"/>
              <a:t>You will be working on this lab as an INDIVIDUAL.</a:t>
            </a:r>
          </a:p>
          <a:p>
            <a:pPr lvl="1"/>
            <a:r>
              <a:rPr lang="en-US" dirty="0" smtClean="0"/>
              <a:t>What does this look like?</a:t>
            </a:r>
          </a:p>
          <a:p>
            <a:r>
              <a:rPr lang="en-US" dirty="0" smtClean="0"/>
              <a:t>There are some stations in the lab room…</a:t>
            </a:r>
          </a:p>
          <a:p>
            <a:pPr lvl="1"/>
            <a:r>
              <a:rPr lang="en-US" dirty="0" smtClean="0"/>
              <a:t>What does this look like?</a:t>
            </a:r>
          </a:p>
          <a:p>
            <a:r>
              <a:rPr lang="en-US" dirty="0" smtClean="0"/>
              <a:t>What’s the point?</a:t>
            </a:r>
          </a:p>
          <a:p>
            <a:r>
              <a:rPr lang="en-US" dirty="0" smtClean="0"/>
              <a:t>Expectations</a:t>
            </a:r>
            <a:endParaRPr lang="en-US" dirty="0"/>
          </a:p>
        </p:txBody>
      </p:sp>
    </p:spTree>
    <p:extLst>
      <p:ext uri="{BB962C8B-B14F-4D97-AF65-F5344CB8AC3E}">
        <p14:creationId xmlns:p14="http://schemas.microsoft.com/office/powerpoint/2010/main" val="1602762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Happy Monday!</a:t>
            </a:r>
            <a:endParaRPr lang="en-US" dirty="0"/>
          </a:p>
        </p:txBody>
      </p:sp>
      <p:sp>
        <p:nvSpPr>
          <p:cNvPr id="3" name="Content Placeholder 2"/>
          <p:cNvSpPr>
            <a:spLocks noGrp="1"/>
          </p:cNvSpPr>
          <p:nvPr>
            <p:ph idx="1"/>
          </p:nvPr>
        </p:nvSpPr>
        <p:spPr/>
        <p:txBody>
          <a:bodyPr/>
          <a:lstStyle/>
          <a:p>
            <a:r>
              <a:rPr lang="en-US" dirty="0" smtClean="0"/>
              <a:t>Warm-up sheet explanation and set-up</a:t>
            </a:r>
          </a:p>
          <a:p>
            <a:r>
              <a:rPr lang="en-US" dirty="0" smtClean="0"/>
              <a:t>Warm-up</a:t>
            </a:r>
          </a:p>
          <a:p>
            <a:r>
              <a:rPr lang="en-US" dirty="0" smtClean="0"/>
              <a:t>Pass out Metric System Unit Objectives</a:t>
            </a:r>
            <a:endParaRPr lang="en-US" dirty="0"/>
          </a:p>
        </p:txBody>
      </p:sp>
    </p:spTree>
    <p:extLst>
      <p:ext uri="{BB962C8B-B14F-4D97-AF65-F5344CB8AC3E}">
        <p14:creationId xmlns:p14="http://schemas.microsoft.com/office/powerpoint/2010/main" val="1174733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System Lab Expectations</a:t>
            </a:r>
            <a:endParaRPr lang="en-US" dirty="0"/>
          </a:p>
        </p:txBody>
      </p:sp>
      <p:sp>
        <p:nvSpPr>
          <p:cNvPr id="3" name="Content Placeholder 2"/>
          <p:cNvSpPr>
            <a:spLocks noGrp="1"/>
          </p:cNvSpPr>
          <p:nvPr>
            <p:ph idx="1"/>
          </p:nvPr>
        </p:nvSpPr>
        <p:spPr/>
        <p:txBody>
          <a:bodyPr>
            <a:normAutofit fontScale="85000" lnSpcReduction="20000"/>
          </a:bodyPr>
          <a:lstStyle/>
          <a:p>
            <a:r>
              <a:rPr lang="en-US" b="1" u="sng" dirty="0" smtClean="0"/>
              <a:t>Work</a:t>
            </a:r>
            <a:r>
              <a:rPr lang="en-US" dirty="0" smtClean="0"/>
              <a:t> to solve the problems</a:t>
            </a:r>
          </a:p>
          <a:p>
            <a:pPr lvl="1"/>
            <a:r>
              <a:rPr lang="en-US" dirty="0" smtClean="0"/>
              <a:t>Yes, they may be difficult, but that is the point.</a:t>
            </a:r>
          </a:p>
          <a:p>
            <a:pPr lvl="1"/>
            <a:r>
              <a:rPr lang="en-US" dirty="0" smtClean="0"/>
              <a:t>No, I am not trying to make you suffer.</a:t>
            </a:r>
          </a:p>
          <a:p>
            <a:pPr lvl="1"/>
            <a:r>
              <a:rPr lang="en-US" dirty="0" smtClean="0"/>
              <a:t>Diligently attempt and accomplish the tasks</a:t>
            </a:r>
          </a:p>
          <a:p>
            <a:r>
              <a:rPr lang="en-US" b="1" u="sng" dirty="0" smtClean="0"/>
              <a:t>Listen</a:t>
            </a:r>
            <a:r>
              <a:rPr lang="en-US" dirty="0" smtClean="0"/>
              <a:t> carefully to directions</a:t>
            </a:r>
          </a:p>
          <a:p>
            <a:pPr lvl="1"/>
            <a:r>
              <a:rPr lang="en-US" dirty="0" smtClean="0"/>
              <a:t>Be aware of others / teacher</a:t>
            </a:r>
          </a:p>
          <a:p>
            <a:r>
              <a:rPr lang="en-US" b="1" u="sng" dirty="0" smtClean="0"/>
              <a:t>Try</a:t>
            </a:r>
            <a:r>
              <a:rPr lang="en-US" dirty="0" smtClean="0"/>
              <a:t> your best</a:t>
            </a:r>
          </a:p>
          <a:p>
            <a:pPr lvl="1"/>
            <a:r>
              <a:rPr lang="en-US" dirty="0" smtClean="0"/>
              <a:t>The harder you try, the better you will do on tests and future assignments</a:t>
            </a:r>
          </a:p>
          <a:p>
            <a:r>
              <a:rPr lang="en-US" b="1" u="sng" dirty="0" smtClean="0"/>
              <a:t>Ask</a:t>
            </a:r>
            <a:r>
              <a:rPr lang="en-US" dirty="0" smtClean="0"/>
              <a:t> questions</a:t>
            </a:r>
          </a:p>
          <a:p>
            <a:pPr lvl="1"/>
            <a:r>
              <a:rPr lang="en-US" dirty="0" smtClean="0"/>
              <a:t>If you ask now, you will have a better understanding to complete things on your own in the future.</a:t>
            </a:r>
          </a:p>
          <a:p>
            <a:pPr lvl="1"/>
            <a:endParaRPr lang="en-US" dirty="0"/>
          </a:p>
        </p:txBody>
      </p:sp>
    </p:spTree>
    <p:extLst>
      <p:ext uri="{BB962C8B-B14F-4D97-AF65-F5344CB8AC3E}">
        <p14:creationId xmlns:p14="http://schemas.microsoft.com/office/powerpoint/2010/main" val="194003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(8-26-15)</a:t>
            </a:r>
            <a:endParaRPr lang="en-US" dirty="0"/>
          </a:p>
        </p:txBody>
      </p:sp>
      <p:sp>
        <p:nvSpPr>
          <p:cNvPr id="3" name="Content Placeholder 2"/>
          <p:cNvSpPr>
            <a:spLocks noGrp="1"/>
          </p:cNvSpPr>
          <p:nvPr>
            <p:ph idx="1"/>
          </p:nvPr>
        </p:nvSpPr>
        <p:spPr/>
        <p:txBody>
          <a:bodyPr>
            <a:normAutofit/>
          </a:bodyPr>
          <a:lstStyle/>
          <a:p>
            <a:r>
              <a:rPr lang="en-US" dirty="0"/>
              <a:t>Suppose you wanted to bake a cake, and the recipe you wanted to use listed metric quantities but your measuring cups and spoons were based on English measurements. How would you convert each quantity? What tools could help you solve this problem? </a:t>
            </a:r>
          </a:p>
          <a:p>
            <a:endParaRPr lang="en-US" dirty="0"/>
          </a:p>
        </p:txBody>
      </p:sp>
    </p:spTree>
    <p:extLst>
      <p:ext uri="{BB962C8B-B14F-4D97-AF65-F5344CB8AC3E}">
        <p14:creationId xmlns:p14="http://schemas.microsoft.com/office/powerpoint/2010/main" val="3534753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Finish Debate / Discussion Questions</a:t>
            </a:r>
          </a:p>
          <a:p>
            <a:r>
              <a:rPr lang="en-US" dirty="0" smtClean="0"/>
              <a:t>Metric Exploration</a:t>
            </a:r>
          </a:p>
          <a:p>
            <a:r>
              <a:rPr lang="en-US" dirty="0" smtClean="0"/>
              <a:t>Discuss Mass and Temperature</a:t>
            </a:r>
            <a:endParaRPr lang="en-US" dirty="0"/>
          </a:p>
        </p:txBody>
      </p:sp>
    </p:spTree>
    <p:extLst>
      <p:ext uri="{BB962C8B-B14F-4D97-AF65-F5344CB8AC3E}">
        <p14:creationId xmlns:p14="http://schemas.microsoft.com/office/powerpoint/2010/main" val="3964379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474" b="1474"/>
          <a:stretch>
            <a:fillRect/>
          </a:stretch>
        </p:blipFill>
        <p:spPr/>
      </p:pic>
    </p:spTree>
    <p:extLst>
      <p:ext uri="{BB962C8B-B14F-4D97-AF65-F5344CB8AC3E}">
        <p14:creationId xmlns:p14="http://schemas.microsoft.com/office/powerpoint/2010/main" val="381918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8561" b="-8561"/>
          <a:stretch>
            <a:fillRect/>
          </a:stretch>
        </p:blipFill>
        <p:spPr>
          <a:xfrm>
            <a:off x="1295529" y="2209494"/>
            <a:ext cx="6521450" cy="3586163"/>
          </a:xfrm>
        </p:spPr>
      </p:pic>
      <p:grpSp>
        <p:nvGrpSpPr>
          <p:cNvPr id="8" name="SMARTInkShape-Group133"/>
          <p:cNvGrpSpPr/>
          <p:nvPr/>
        </p:nvGrpSpPr>
        <p:grpSpPr>
          <a:xfrm>
            <a:off x="634064" y="2913053"/>
            <a:ext cx="741109" cy="489159"/>
            <a:chOff x="634064" y="2913053"/>
            <a:chExt cx="741109" cy="489159"/>
          </a:xfrm>
        </p:grpSpPr>
        <p:sp>
          <p:nvSpPr>
            <p:cNvPr id="3" name="SMARTInkShape-34"/>
            <p:cNvSpPr/>
            <p:nvPr/>
          </p:nvSpPr>
          <p:spPr>
            <a:xfrm>
              <a:off x="821532" y="2913053"/>
              <a:ext cx="223242" cy="238437"/>
            </a:xfrm>
            <a:custGeom>
              <a:avLst/>
              <a:gdLst/>
              <a:ahLst/>
              <a:cxnLst/>
              <a:rect l="0" t="0" r="0" b="0"/>
              <a:pathLst>
                <a:path w="223242" h="238437">
                  <a:moveTo>
                    <a:pt x="26788" y="60533"/>
                  </a:moveTo>
                  <a:lnTo>
                    <a:pt x="26788" y="35126"/>
                  </a:lnTo>
                  <a:lnTo>
                    <a:pt x="26788" y="38894"/>
                  </a:lnTo>
                  <a:lnTo>
                    <a:pt x="24142" y="43639"/>
                  </a:lnTo>
                  <a:lnTo>
                    <a:pt x="22048" y="46294"/>
                  </a:lnTo>
                  <a:lnTo>
                    <a:pt x="19721" y="54535"/>
                  </a:lnTo>
                  <a:lnTo>
                    <a:pt x="15764" y="70331"/>
                  </a:lnTo>
                  <a:lnTo>
                    <a:pt x="11967" y="82747"/>
                  </a:lnTo>
                  <a:lnTo>
                    <a:pt x="4589" y="123614"/>
                  </a:lnTo>
                  <a:lnTo>
                    <a:pt x="604" y="167765"/>
                  </a:lnTo>
                  <a:lnTo>
                    <a:pt x="52" y="211560"/>
                  </a:lnTo>
                  <a:lnTo>
                    <a:pt x="0" y="238436"/>
                  </a:lnTo>
                  <a:lnTo>
                    <a:pt x="991" y="215734"/>
                  </a:lnTo>
                  <a:lnTo>
                    <a:pt x="12428" y="175890"/>
                  </a:lnTo>
                  <a:lnTo>
                    <a:pt x="26857" y="131875"/>
                  </a:lnTo>
                  <a:lnTo>
                    <a:pt x="36536" y="88302"/>
                  </a:lnTo>
                  <a:lnTo>
                    <a:pt x="62119" y="45551"/>
                  </a:lnTo>
                  <a:lnTo>
                    <a:pt x="68288" y="38992"/>
                  </a:lnTo>
                  <a:lnTo>
                    <a:pt x="74337" y="36076"/>
                  </a:lnTo>
                  <a:lnTo>
                    <a:pt x="83320" y="34435"/>
                  </a:lnTo>
                  <a:lnTo>
                    <a:pt x="89286" y="36697"/>
                  </a:lnTo>
                  <a:lnTo>
                    <a:pt x="92266" y="38689"/>
                  </a:lnTo>
                  <a:lnTo>
                    <a:pt x="94253" y="42002"/>
                  </a:lnTo>
                  <a:lnTo>
                    <a:pt x="105061" y="81347"/>
                  </a:lnTo>
                  <a:lnTo>
                    <a:pt x="106880" y="123430"/>
                  </a:lnTo>
                  <a:lnTo>
                    <a:pt x="107119" y="163000"/>
                  </a:lnTo>
                  <a:lnTo>
                    <a:pt x="107155" y="197255"/>
                  </a:lnTo>
                  <a:lnTo>
                    <a:pt x="106163" y="199306"/>
                  </a:lnTo>
                  <a:lnTo>
                    <a:pt x="104509" y="200673"/>
                  </a:lnTo>
                  <a:lnTo>
                    <a:pt x="102415" y="201585"/>
                  </a:lnTo>
                  <a:lnTo>
                    <a:pt x="101018" y="201201"/>
                  </a:lnTo>
                  <a:lnTo>
                    <a:pt x="100088" y="199952"/>
                  </a:lnTo>
                  <a:lnTo>
                    <a:pt x="99053" y="194926"/>
                  </a:lnTo>
                  <a:lnTo>
                    <a:pt x="98594" y="186078"/>
                  </a:lnTo>
                  <a:lnTo>
                    <a:pt x="110687" y="143111"/>
                  </a:lnTo>
                  <a:lnTo>
                    <a:pt x="122148" y="104626"/>
                  </a:lnTo>
                  <a:lnTo>
                    <a:pt x="136612" y="62481"/>
                  </a:lnTo>
                  <a:lnTo>
                    <a:pt x="160184" y="19485"/>
                  </a:lnTo>
                  <a:lnTo>
                    <a:pt x="172531" y="4689"/>
                  </a:lnTo>
                  <a:lnTo>
                    <a:pt x="178545" y="987"/>
                  </a:lnTo>
                  <a:lnTo>
                    <a:pt x="181537" y="0"/>
                  </a:lnTo>
                  <a:lnTo>
                    <a:pt x="184525" y="334"/>
                  </a:lnTo>
                  <a:lnTo>
                    <a:pt x="190490" y="3351"/>
                  </a:lnTo>
                  <a:lnTo>
                    <a:pt x="199426" y="10627"/>
                  </a:lnTo>
                  <a:lnTo>
                    <a:pt x="202735" y="18840"/>
                  </a:lnTo>
                  <a:lnTo>
                    <a:pt x="212916" y="62470"/>
                  </a:lnTo>
                  <a:lnTo>
                    <a:pt x="214128" y="102790"/>
                  </a:lnTo>
                  <a:lnTo>
                    <a:pt x="216903" y="124978"/>
                  </a:lnTo>
                  <a:lnTo>
                    <a:pt x="219432" y="140769"/>
                  </a:lnTo>
                  <a:lnTo>
                    <a:pt x="217262" y="160815"/>
                  </a:lnTo>
                  <a:lnTo>
                    <a:pt x="223112" y="203160"/>
                  </a:lnTo>
                  <a:lnTo>
                    <a:pt x="223241" y="21233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35"/>
            <p:cNvSpPr/>
            <p:nvPr/>
          </p:nvSpPr>
          <p:spPr>
            <a:xfrm>
              <a:off x="634064" y="2965024"/>
              <a:ext cx="187468" cy="186476"/>
            </a:xfrm>
            <a:custGeom>
              <a:avLst/>
              <a:gdLst/>
              <a:ahLst/>
              <a:cxnLst/>
              <a:rect l="0" t="0" r="0" b="0"/>
              <a:pathLst>
                <a:path w="187468" h="186476">
                  <a:moveTo>
                    <a:pt x="107100" y="8562"/>
                  </a:moveTo>
                  <a:lnTo>
                    <a:pt x="98538" y="8562"/>
                  </a:lnTo>
                  <a:lnTo>
                    <a:pt x="98279" y="3822"/>
                  </a:lnTo>
                  <a:lnTo>
                    <a:pt x="97251" y="2425"/>
                  </a:lnTo>
                  <a:lnTo>
                    <a:pt x="93462" y="873"/>
                  </a:lnTo>
                  <a:lnTo>
                    <a:pt x="85751" y="0"/>
                  </a:lnTo>
                  <a:lnTo>
                    <a:pt x="72442" y="4482"/>
                  </a:lnTo>
                  <a:lnTo>
                    <a:pt x="56304" y="15877"/>
                  </a:lnTo>
                  <a:lnTo>
                    <a:pt x="14909" y="58120"/>
                  </a:lnTo>
                  <a:lnTo>
                    <a:pt x="4819" y="80462"/>
                  </a:lnTo>
                  <a:lnTo>
                    <a:pt x="372" y="123619"/>
                  </a:lnTo>
                  <a:lnTo>
                    <a:pt x="0" y="149305"/>
                  </a:lnTo>
                  <a:lnTo>
                    <a:pt x="2615" y="158096"/>
                  </a:lnTo>
                  <a:lnTo>
                    <a:pt x="12378" y="171824"/>
                  </a:lnTo>
                  <a:lnTo>
                    <a:pt x="18038" y="175381"/>
                  </a:lnTo>
                  <a:lnTo>
                    <a:pt x="20936" y="176329"/>
                  </a:lnTo>
                  <a:lnTo>
                    <a:pt x="23861" y="175970"/>
                  </a:lnTo>
                  <a:lnTo>
                    <a:pt x="43393" y="165631"/>
                  </a:lnTo>
                  <a:lnTo>
                    <a:pt x="51666" y="157414"/>
                  </a:lnTo>
                  <a:lnTo>
                    <a:pt x="78990" y="113781"/>
                  </a:lnTo>
                  <a:lnTo>
                    <a:pt x="93353" y="80609"/>
                  </a:lnTo>
                  <a:lnTo>
                    <a:pt x="99865" y="56564"/>
                  </a:lnTo>
                  <a:lnTo>
                    <a:pt x="103884" y="48748"/>
                  </a:lnTo>
                  <a:lnTo>
                    <a:pt x="106465" y="35646"/>
                  </a:lnTo>
                  <a:lnTo>
                    <a:pt x="106818" y="31513"/>
                  </a:lnTo>
                  <a:lnTo>
                    <a:pt x="106912" y="31800"/>
                  </a:lnTo>
                  <a:lnTo>
                    <a:pt x="107063" y="34649"/>
                  </a:lnTo>
                  <a:lnTo>
                    <a:pt x="100956" y="49470"/>
                  </a:lnTo>
                  <a:lnTo>
                    <a:pt x="98415" y="90299"/>
                  </a:lnTo>
                  <a:lnTo>
                    <a:pt x="98203" y="129018"/>
                  </a:lnTo>
                  <a:lnTo>
                    <a:pt x="99169" y="154101"/>
                  </a:lnTo>
                  <a:lnTo>
                    <a:pt x="105301" y="171188"/>
                  </a:lnTo>
                  <a:lnTo>
                    <a:pt x="110600" y="179397"/>
                  </a:lnTo>
                  <a:lnTo>
                    <a:pt x="116262" y="183708"/>
                  </a:lnTo>
                  <a:lnTo>
                    <a:pt x="125028" y="186134"/>
                  </a:lnTo>
                  <a:lnTo>
                    <a:pt x="127982" y="186475"/>
                  </a:lnTo>
                  <a:lnTo>
                    <a:pt x="136555" y="181561"/>
                  </a:lnTo>
                  <a:lnTo>
                    <a:pt x="145988" y="172763"/>
                  </a:lnTo>
                  <a:lnTo>
                    <a:pt x="187467" y="11571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36"/>
            <p:cNvSpPr/>
            <p:nvPr/>
          </p:nvSpPr>
          <p:spPr>
            <a:xfrm>
              <a:off x="982266" y="3259336"/>
              <a:ext cx="392907" cy="35720"/>
            </a:xfrm>
            <a:custGeom>
              <a:avLst/>
              <a:gdLst/>
              <a:ahLst/>
              <a:cxnLst/>
              <a:rect l="0" t="0" r="0" b="0"/>
              <a:pathLst>
                <a:path w="392907" h="35720">
                  <a:moveTo>
                    <a:pt x="0" y="35719"/>
                  </a:moveTo>
                  <a:lnTo>
                    <a:pt x="22942" y="34727"/>
                  </a:lnTo>
                  <a:lnTo>
                    <a:pt x="50879" y="28030"/>
                  </a:lnTo>
                  <a:lnTo>
                    <a:pt x="88727" y="26042"/>
                  </a:lnTo>
                  <a:lnTo>
                    <a:pt x="131775" y="19770"/>
                  </a:lnTo>
                  <a:lnTo>
                    <a:pt x="173975" y="18237"/>
                  </a:lnTo>
                  <a:lnTo>
                    <a:pt x="213495" y="13231"/>
                  </a:lnTo>
                  <a:lnTo>
                    <a:pt x="251883" y="10204"/>
                  </a:lnTo>
                  <a:lnTo>
                    <a:pt x="294274" y="9182"/>
                  </a:lnTo>
                  <a:lnTo>
                    <a:pt x="334544" y="8979"/>
                  </a:lnTo>
                  <a:lnTo>
                    <a:pt x="375979" y="8933"/>
                  </a:lnTo>
                  <a:lnTo>
                    <a:pt x="383068" y="6285"/>
                  </a:lnTo>
                  <a:lnTo>
                    <a:pt x="392906"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37"/>
            <p:cNvSpPr/>
            <p:nvPr/>
          </p:nvSpPr>
          <p:spPr>
            <a:xfrm>
              <a:off x="955477" y="3393281"/>
              <a:ext cx="365533" cy="8931"/>
            </a:xfrm>
            <a:custGeom>
              <a:avLst/>
              <a:gdLst/>
              <a:ahLst/>
              <a:cxnLst/>
              <a:rect l="0" t="0" r="0" b="0"/>
              <a:pathLst>
                <a:path w="365533" h="8931">
                  <a:moveTo>
                    <a:pt x="0" y="0"/>
                  </a:moveTo>
                  <a:lnTo>
                    <a:pt x="39370" y="0"/>
                  </a:lnTo>
                  <a:lnTo>
                    <a:pt x="78030" y="0"/>
                  </a:lnTo>
                  <a:lnTo>
                    <a:pt x="111204" y="0"/>
                  </a:lnTo>
                  <a:lnTo>
                    <a:pt x="146169" y="0"/>
                  </a:lnTo>
                  <a:lnTo>
                    <a:pt x="181664" y="0"/>
                  </a:lnTo>
                  <a:lnTo>
                    <a:pt x="217316" y="4741"/>
                  </a:lnTo>
                  <a:lnTo>
                    <a:pt x="258782" y="8102"/>
                  </a:lnTo>
                  <a:lnTo>
                    <a:pt x="301516" y="8766"/>
                  </a:lnTo>
                  <a:lnTo>
                    <a:pt x="344644" y="8916"/>
                  </a:lnTo>
                  <a:lnTo>
                    <a:pt x="365532" y="8930"/>
                  </a:lnTo>
                  <a:lnTo>
                    <a:pt x="357187" y="893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 name="SMARTInkShape-Group134"/>
          <p:cNvGrpSpPr/>
          <p:nvPr/>
        </p:nvGrpSpPr>
        <p:grpSpPr>
          <a:xfrm>
            <a:off x="223242" y="2794992"/>
            <a:ext cx="410767" cy="658839"/>
            <a:chOff x="223242" y="2794992"/>
            <a:chExt cx="410767" cy="658839"/>
          </a:xfrm>
        </p:grpSpPr>
        <p:sp>
          <p:nvSpPr>
            <p:cNvPr id="9" name="SMARTInkShape-38"/>
            <p:cNvSpPr/>
            <p:nvPr/>
          </p:nvSpPr>
          <p:spPr>
            <a:xfrm>
              <a:off x="223242" y="2794992"/>
              <a:ext cx="44650" cy="464345"/>
            </a:xfrm>
            <a:custGeom>
              <a:avLst/>
              <a:gdLst/>
              <a:ahLst/>
              <a:cxnLst/>
              <a:rect l="0" t="0" r="0" b="0"/>
              <a:pathLst>
                <a:path w="44650" h="464345">
                  <a:moveTo>
                    <a:pt x="44649" y="0"/>
                  </a:moveTo>
                  <a:lnTo>
                    <a:pt x="39908" y="0"/>
                  </a:lnTo>
                  <a:lnTo>
                    <a:pt x="38512" y="1985"/>
                  </a:lnTo>
                  <a:lnTo>
                    <a:pt x="28700" y="39606"/>
                  </a:lnTo>
                  <a:lnTo>
                    <a:pt x="27041" y="81871"/>
                  </a:lnTo>
                  <a:lnTo>
                    <a:pt x="24193" y="123255"/>
                  </a:lnTo>
                  <a:lnTo>
                    <a:pt x="21667" y="143085"/>
                  </a:lnTo>
                  <a:lnTo>
                    <a:pt x="23838" y="176562"/>
                  </a:lnTo>
                  <a:lnTo>
                    <a:pt x="20072" y="211616"/>
                  </a:lnTo>
                  <a:lnTo>
                    <a:pt x="18515" y="247138"/>
                  </a:lnTo>
                  <a:lnTo>
                    <a:pt x="17062" y="281806"/>
                  </a:lnTo>
                  <a:lnTo>
                    <a:pt x="10830" y="323336"/>
                  </a:lnTo>
                  <a:lnTo>
                    <a:pt x="4565" y="364722"/>
                  </a:lnTo>
                  <a:lnTo>
                    <a:pt x="601" y="407936"/>
                  </a:lnTo>
                  <a:lnTo>
                    <a:pt x="24" y="451151"/>
                  </a:lnTo>
                  <a:lnTo>
                    <a:pt x="0" y="46434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39"/>
            <p:cNvSpPr/>
            <p:nvPr/>
          </p:nvSpPr>
          <p:spPr>
            <a:xfrm>
              <a:off x="321469" y="2974218"/>
              <a:ext cx="160735" cy="479613"/>
            </a:xfrm>
            <a:custGeom>
              <a:avLst/>
              <a:gdLst/>
              <a:ahLst/>
              <a:cxnLst/>
              <a:rect l="0" t="0" r="0" b="0"/>
              <a:pathLst>
                <a:path w="160735" h="479613">
                  <a:moveTo>
                    <a:pt x="160734" y="79735"/>
                  </a:moveTo>
                  <a:lnTo>
                    <a:pt x="155994" y="74995"/>
                  </a:lnTo>
                  <a:lnTo>
                    <a:pt x="153666" y="70021"/>
                  </a:lnTo>
                  <a:lnTo>
                    <a:pt x="151057" y="55820"/>
                  </a:lnTo>
                  <a:lnTo>
                    <a:pt x="144785" y="43996"/>
                  </a:lnTo>
                  <a:lnTo>
                    <a:pt x="144148" y="41026"/>
                  </a:lnTo>
                  <a:lnTo>
                    <a:pt x="138149" y="35080"/>
                  </a:lnTo>
                  <a:lnTo>
                    <a:pt x="129860" y="28139"/>
                  </a:lnTo>
                  <a:lnTo>
                    <a:pt x="113355" y="6562"/>
                  </a:lnTo>
                  <a:lnTo>
                    <a:pt x="104620" y="2565"/>
                  </a:lnTo>
                  <a:lnTo>
                    <a:pt x="82842" y="0"/>
                  </a:lnTo>
                  <a:lnTo>
                    <a:pt x="73860" y="2295"/>
                  </a:lnTo>
                  <a:lnTo>
                    <a:pt x="50737" y="15628"/>
                  </a:lnTo>
                  <a:lnTo>
                    <a:pt x="33152" y="41613"/>
                  </a:lnTo>
                  <a:lnTo>
                    <a:pt x="14919" y="84497"/>
                  </a:lnTo>
                  <a:lnTo>
                    <a:pt x="9718" y="122365"/>
                  </a:lnTo>
                  <a:lnTo>
                    <a:pt x="10025" y="153884"/>
                  </a:lnTo>
                  <a:lnTo>
                    <a:pt x="16089" y="170938"/>
                  </a:lnTo>
                  <a:lnTo>
                    <a:pt x="21372" y="179139"/>
                  </a:lnTo>
                  <a:lnTo>
                    <a:pt x="27027" y="183446"/>
                  </a:lnTo>
                  <a:lnTo>
                    <a:pt x="33840" y="185360"/>
                  </a:lnTo>
                  <a:lnTo>
                    <a:pt x="55327" y="186690"/>
                  </a:lnTo>
                  <a:lnTo>
                    <a:pt x="69861" y="182091"/>
                  </a:lnTo>
                  <a:lnTo>
                    <a:pt x="78343" y="174505"/>
                  </a:lnTo>
                  <a:lnTo>
                    <a:pt x="107762" y="134872"/>
                  </a:lnTo>
                  <a:lnTo>
                    <a:pt x="133214" y="97731"/>
                  </a:lnTo>
                  <a:lnTo>
                    <a:pt x="149094" y="64533"/>
                  </a:lnTo>
                  <a:lnTo>
                    <a:pt x="151269" y="50494"/>
                  </a:lnTo>
                  <a:lnTo>
                    <a:pt x="150455" y="48335"/>
                  </a:lnTo>
                  <a:lnTo>
                    <a:pt x="148921" y="46896"/>
                  </a:lnTo>
                  <a:lnTo>
                    <a:pt x="144069" y="44585"/>
                  </a:lnTo>
                  <a:lnTo>
                    <a:pt x="143671" y="45388"/>
                  </a:lnTo>
                  <a:lnTo>
                    <a:pt x="142906" y="69762"/>
                  </a:lnTo>
                  <a:lnTo>
                    <a:pt x="149947" y="110208"/>
                  </a:lnTo>
                  <a:lnTo>
                    <a:pt x="153900" y="143335"/>
                  </a:lnTo>
                  <a:lnTo>
                    <a:pt x="158709" y="178285"/>
                  </a:lnTo>
                  <a:lnTo>
                    <a:pt x="160134" y="213776"/>
                  </a:lnTo>
                  <a:lnTo>
                    <a:pt x="160556" y="252073"/>
                  </a:lnTo>
                  <a:lnTo>
                    <a:pt x="160681" y="292194"/>
                  </a:lnTo>
                  <a:lnTo>
                    <a:pt x="158073" y="329217"/>
                  </a:lnTo>
                  <a:lnTo>
                    <a:pt x="151016" y="365322"/>
                  </a:lnTo>
                  <a:lnTo>
                    <a:pt x="144509" y="387241"/>
                  </a:lnTo>
                  <a:lnTo>
                    <a:pt x="118493" y="428702"/>
                  </a:lnTo>
                  <a:lnTo>
                    <a:pt x="88034" y="464464"/>
                  </a:lnTo>
                  <a:lnTo>
                    <a:pt x="68417" y="474959"/>
                  </a:lnTo>
                  <a:lnTo>
                    <a:pt x="48494" y="479612"/>
                  </a:lnTo>
                  <a:lnTo>
                    <a:pt x="36105" y="478054"/>
                  </a:lnTo>
                  <a:lnTo>
                    <a:pt x="24976" y="474055"/>
                  </a:lnTo>
                  <a:lnTo>
                    <a:pt x="16723" y="468970"/>
                  </a:lnTo>
                  <a:lnTo>
                    <a:pt x="6498" y="455789"/>
                  </a:lnTo>
                  <a:lnTo>
                    <a:pt x="1925" y="434575"/>
                  </a:lnTo>
                  <a:lnTo>
                    <a:pt x="0" y="37441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40"/>
            <p:cNvSpPr/>
            <p:nvPr/>
          </p:nvSpPr>
          <p:spPr>
            <a:xfrm>
              <a:off x="544820" y="2964656"/>
              <a:ext cx="89189" cy="196369"/>
            </a:xfrm>
            <a:custGeom>
              <a:avLst/>
              <a:gdLst/>
              <a:ahLst/>
              <a:cxnLst/>
              <a:rect l="0" t="0" r="0" b="0"/>
              <a:pathLst>
                <a:path w="89189" h="196369">
                  <a:moveTo>
                    <a:pt x="8821" y="8930"/>
                  </a:moveTo>
                  <a:lnTo>
                    <a:pt x="8821" y="13670"/>
                  </a:lnTo>
                  <a:lnTo>
                    <a:pt x="6175" y="18644"/>
                  </a:lnTo>
                  <a:lnTo>
                    <a:pt x="4080" y="21359"/>
                  </a:lnTo>
                  <a:lnTo>
                    <a:pt x="3676" y="24161"/>
                  </a:lnTo>
                  <a:lnTo>
                    <a:pt x="7947" y="43482"/>
                  </a:lnTo>
                  <a:lnTo>
                    <a:pt x="4284" y="81390"/>
                  </a:lnTo>
                  <a:lnTo>
                    <a:pt x="8422" y="124322"/>
                  </a:lnTo>
                  <a:lnTo>
                    <a:pt x="8786" y="165095"/>
                  </a:lnTo>
                  <a:lnTo>
                    <a:pt x="8819" y="193181"/>
                  </a:lnTo>
                  <a:lnTo>
                    <a:pt x="7827" y="194272"/>
                  </a:lnTo>
                  <a:lnTo>
                    <a:pt x="259" y="196368"/>
                  </a:lnTo>
                  <a:lnTo>
                    <a:pt x="0" y="191688"/>
                  </a:lnTo>
                  <a:lnTo>
                    <a:pt x="10919" y="151503"/>
                  </a:lnTo>
                  <a:lnTo>
                    <a:pt x="14714" y="138772"/>
                  </a:lnTo>
                  <a:lnTo>
                    <a:pt x="24613" y="95074"/>
                  </a:lnTo>
                  <a:lnTo>
                    <a:pt x="33895" y="71495"/>
                  </a:lnTo>
                  <a:lnTo>
                    <a:pt x="65018" y="28643"/>
                  </a:lnTo>
                  <a:lnTo>
                    <a:pt x="77211" y="7716"/>
                  </a:lnTo>
                  <a:lnTo>
                    <a:pt x="89188"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0" name="SMARTInkShape-Group135"/>
          <p:cNvGrpSpPr/>
          <p:nvPr/>
        </p:nvGrpSpPr>
        <p:grpSpPr>
          <a:xfrm>
            <a:off x="330398" y="1179960"/>
            <a:ext cx="1893095" cy="632768"/>
            <a:chOff x="330398" y="1179960"/>
            <a:chExt cx="1893095" cy="632768"/>
          </a:xfrm>
        </p:grpSpPr>
        <p:sp>
          <p:nvSpPr>
            <p:cNvPr id="13" name="SMARTInkShape-41"/>
            <p:cNvSpPr/>
            <p:nvPr/>
          </p:nvSpPr>
          <p:spPr>
            <a:xfrm>
              <a:off x="1732359" y="1341749"/>
              <a:ext cx="196455" cy="245794"/>
            </a:xfrm>
            <a:custGeom>
              <a:avLst/>
              <a:gdLst/>
              <a:ahLst/>
              <a:cxnLst/>
              <a:rect l="0" t="0" r="0" b="0"/>
              <a:pathLst>
                <a:path w="196455" h="245794">
                  <a:moveTo>
                    <a:pt x="0" y="158439"/>
                  </a:moveTo>
                  <a:lnTo>
                    <a:pt x="12429" y="158439"/>
                  </a:lnTo>
                  <a:lnTo>
                    <a:pt x="56477" y="140347"/>
                  </a:lnTo>
                  <a:lnTo>
                    <a:pt x="98609" y="124674"/>
                  </a:lnTo>
                  <a:lnTo>
                    <a:pt x="138185" y="98381"/>
                  </a:lnTo>
                  <a:lnTo>
                    <a:pt x="163038" y="55454"/>
                  </a:lnTo>
                  <a:lnTo>
                    <a:pt x="167701" y="36753"/>
                  </a:lnTo>
                  <a:lnTo>
                    <a:pt x="169083" y="18645"/>
                  </a:lnTo>
                  <a:lnTo>
                    <a:pt x="167292" y="13649"/>
                  </a:lnTo>
                  <a:lnTo>
                    <a:pt x="160011" y="5452"/>
                  </a:lnTo>
                  <a:lnTo>
                    <a:pt x="152807" y="1148"/>
                  </a:lnTo>
                  <a:lnTo>
                    <a:pt x="149496" y="0"/>
                  </a:lnTo>
                  <a:lnTo>
                    <a:pt x="130616" y="3125"/>
                  </a:lnTo>
                  <a:lnTo>
                    <a:pt x="110910" y="10335"/>
                  </a:lnTo>
                  <a:lnTo>
                    <a:pt x="80337" y="35918"/>
                  </a:lnTo>
                  <a:lnTo>
                    <a:pt x="56806" y="69634"/>
                  </a:lnTo>
                  <a:lnTo>
                    <a:pt x="42310" y="109698"/>
                  </a:lnTo>
                  <a:lnTo>
                    <a:pt x="37672" y="139367"/>
                  </a:lnTo>
                  <a:lnTo>
                    <a:pt x="43234" y="181203"/>
                  </a:lnTo>
                  <a:lnTo>
                    <a:pt x="52057" y="203989"/>
                  </a:lnTo>
                  <a:lnTo>
                    <a:pt x="66798" y="222316"/>
                  </a:lnTo>
                  <a:lnTo>
                    <a:pt x="95423" y="241179"/>
                  </a:lnTo>
                  <a:lnTo>
                    <a:pt x="117902" y="245793"/>
                  </a:lnTo>
                  <a:lnTo>
                    <a:pt x="138673" y="242419"/>
                  </a:lnTo>
                  <a:lnTo>
                    <a:pt x="182472" y="212726"/>
                  </a:lnTo>
                  <a:lnTo>
                    <a:pt x="196454" y="19415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42"/>
            <p:cNvSpPr/>
            <p:nvPr/>
          </p:nvSpPr>
          <p:spPr>
            <a:xfrm>
              <a:off x="330398" y="1607344"/>
              <a:ext cx="348259" cy="98227"/>
            </a:xfrm>
            <a:custGeom>
              <a:avLst/>
              <a:gdLst/>
              <a:ahLst/>
              <a:cxnLst/>
              <a:rect l="0" t="0" r="0" b="0"/>
              <a:pathLst>
                <a:path w="348259" h="98227">
                  <a:moveTo>
                    <a:pt x="0" y="98226"/>
                  </a:moveTo>
                  <a:lnTo>
                    <a:pt x="7689" y="98226"/>
                  </a:lnTo>
                  <a:lnTo>
                    <a:pt x="47441" y="82995"/>
                  </a:lnTo>
                  <a:lnTo>
                    <a:pt x="90437" y="68723"/>
                  </a:lnTo>
                  <a:lnTo>
                    <a:pt x="128000" y="52774"/>
                  </a:lnTo>
                  <a:lnTo>
                    <a:pt x="170549" y="38126"/>
                  </a:lnTo>
                  <a:lnTo>
                    <a:pt x="211929" y="27502"/>
                  </a:lnTo>
                  <a:lnTo>
                    <a:pt x="246680" y="18070"/>
                  </a:lnTo>
                  <a:lnTo>
                    <a:pt x="285088" y="10735"/>
                  </a:lnTo>
                  <a:lnTo>
                    <a:pt x="325020" y="2099"/>
                  </a:lnTo>
                  <a:lnTo>
                    <a:pt x="348258"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43"/>
            <p:cNvSpPr/>
            <p:nvPr/>
          </p:nvSpPr>
          <p:spPr>
            <a:xfrm>
              <a:off x="866180" y="1348383"/>
              <a:ext cx="417768" cy="390936"/>
            </a:xfrm>
            <a:custGeom>
              <a:avLst/>
              <a:gdLst/>
              <a:ahLst/>
              <a:cxnLst/>
              <a:rect l="0" t="0" r="0" b="0"/>
              <a:pathLst>
                <a:path w="417768" h="390936">
                  <a:moveTo>
                    <a:pt x="0" y="80367"/>
                  </a:moveTo>
                  <a:lnTo>
                    <a:pt x="992" y="120679"/>
                  </a:lnTo>
                  <a:lnTo>
                    <a:pt x="7067" y="155358"/>
                  </a:lnTo>
                  <a:lnTo>
                    <a:pt x="11024" y="191222"/>
                  </a:lnTo>
                  <a:lnTo>
                    <a:pt x="18480" y="227976"/>
                  </a:lnTo>
                  <a:lnTo>
                    <a:pt x="24327" y="263009"/>
                  </a:lnTo>
                  <a:lnTo>
                    <a:pt x="28705" y="299517"/>
                  </a:lnTo>
                  <a:lnTo>
                    <a:pt x="39074" y="338519"/>
                  </a:lnTo>
                  <a:lnTo>
                    <a:pt x="53628" y="371510"/>
                  </a:lnTo>
                  <a:lnTo>
                    <a:pt x="65494" y="386255"/>
                  </a:lnTo>
                  <a:lnTo>
                    <a:pt x="71442" y="389950"/>
                  </a:lnTo>
                  <a:lnTo>
                    <a:pt x="74417" y="390935"/>
                  </a:lnTo>
                  <a:lnTo>
                    <a:pt x="77392" y="390600"/>
                  </a:lnTo>
                  <a:lnTo>
                    <a:pt x="83344" y="387582"/>
                  </a:lnTo>
                  <a:lnTo>
                    <a:pt x="105943" y="347006"/>
                  </a:lnTo>
                  <a:lnTo>
                    <a:pt x="128340" y="304170"/>
                  </a:lnTo>
                  <a:lnTo>
                    <a:pt x="145955" y="264308"/>
                  </a:lnTo>
                  <a:lnTo>
                    <a:pt x="162749" y="226921"/>
                  </a:lnTo>
                  <a:lnTo>
                    <a:pt x="174450" y="191700"/>
                  </a:lnTo>
                  <a:lnTo>
                    <a:pt x="185606" y="148165"/>
                  </a:lnTo>
                  <a:lnTo>
                    <a:pt x="187355" y="127505"/>
                  </a:lnTo>
                  <a:lnTo>
                    <a:pt x="188403" y="127667"/>
                  </a:lnTo>
                  <a:lnTo>
                    <a:pt x="192214" y="130494"/>
                  </a:lnTo>
                  <a:lnTo>
                    <a:pt x="194569" y="135057"/>
                  </a:lnTo>
                  <a:lnTo>
                    <a:pt x="201083" y="179704"/>
                  </a:lnTo>
                  <a:lnTo>
                    <a:pt x="212654" y="220669"/>
                  </a:lnTo>
                  <a:lnTo>
                    <a:pt x="233020" y="261098"/>
                  </a:lnTo>
                  <a:lnTo>
                    <a:pt x="256152" y="297527"/>
                  </a:lnTo>
                  <a:lnTo>
                    <a:pt x="285772" y="327343"/>
                  </a:lnTo>
                  <a:lnTo>
                    <a:pt x="309567" y="341701"/>
                  </a:lnTo>
                  <a:lnTo>
                    <a:pt x="315518" y="342894"/>
                  </a:lnTo>
                  <a:lnTo>
                    <a:pt x="327423" y="341575"/>
                  </a:lnTo>
                  <a:lnTo>
                    <a:pt x="350022" y="325772"/>
                  </a:lnTo>
                  <a:lnTo>
                    <a:pt x="370829" y="302239"/>
                  </a:lnTo>
                  <a:lnTo>
                    <a:pt x="389562" y="266933"/>
                  </a:lnTo>
                  <a:lnTo>
                    <a:pt x="402939" y="225053"/>
                  </a:lnTo>
                  <a:lnTo>
                    <a:pt x="413187" y="181225"/>
                  </a:lnTo>
                  <a:lnTo>
                    <a:pt x="417767" y="136819"/>
                  </a:lnTo>
                  <a:lnTo>
                    <a:pt x="414383" y="96983"/>
                  </a:lnTo>
                  <a:lnTo>
                    <a:pt x="403359" y="56089"/>
                  </a:lnTo>
                  <a:lnTo>
                    <a:pt x="378810" y="17349"/>
                  </a:lnTo>
                  <a:lnTo>
                    <a:pt x="360233" y="3532"/>
                  </a:lnTo>
                  <a:lnTo>
                    <a:pt x="348258"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44"/>
            <p:cNvSpPr/>
            <p:nvPr/>
          </p:nvSpPr>
          <p:spPr>
            <a:xfrm>
              <a:off x="1410893" y="1179960"/>
              <a:ext cx="303608" cy="467414"/>
            </a:xfrm>
            <a:custGeom>
              <a:avLst/>
              <a:gdLst/>
              <a:ahLst/>
              <a:cxnLst/>
              <a:rect l="0" t="0" r="0" b="0"/>
              <a:pathLst>
                <a:path w="303608" h="467414">
                  <a:moveTo>
                    <a:pt x="8927" y="7688"/>
                  </a:moveTo>
                  <a:lnTo>
                    <a:pt x="8927" y="0"/>
                  </a:lnTo>
                  <a:lnTo>
                    <a:pt x="8927" y="11297"/>
                  </a:lnTo>
                  <a:lnTo>
                    <a:pt x="825" y="55883"/>
                  </a:lnTo>
                  <a:lnTo>
                    <a:pt x="243" y="93847"/>
                  </a:lnTo>
                  <a:lnTo>
                    <a:pt x="70" y="137507"/>
                  </a:lnTo>
                  <a:lnTo>
                    <a:pt x="30" y="170557"/>
                  </a:lnTo>
                  <a:lnTo>
                    <a:pt x="12" y="202444"/>
                  </a:lnTo>
                  <a:lnTo>
                    <a:pt x="4" y="234145"/>
                  </a:lnTo>
                  <a:lnTo>
                    <a:pt x="0" y="268078"/>
                  </a:lnTo>
                  <a:lnTo>
                    <a:pt x="2645" y="300357"/>
                  </a:lnTo>
                  <a:lnTo>
                    <a:pt x="9712" y="343775"/>
                  </a:lnTo>
                  <a:lnTo>
                    <a:pt x="15443" y="381775"/>
                  </a:lnTo>
                  <a:lnTo>
                    <a:pt x="22121" y="425430"/>
                  </a:lnTo>
                  <a:lnTo>
                    <a:pt x="26857" y="453603"/>
                  </a:lnTo>
                  <a:lnTo>
                    <a:pt x="28818" y="456770"/>
                  </a:lnTo>
                  <a:lnTo>
                    <a:pt x="31118" y="458881"/>
                  </a:lnTo>
                  <a:lnTo>
                    <a:pt x="33673" y="463872"/>
                  </a:lnTo>
                  <a:lnTo>
                    <a:pt x="34354" y="466592"/>
                  </a:lnTo>
                  <a:lnTo>
                    <a:pt x="34808" y="467413"/>
                  </a:lnTo>
                  <a:lnTo>
                    <a:pt x="35111" y="466969"/>
                  </a:lnTo>
                  <a:lnTo>
                    <a:pt x="35681" y="426042"/>
                  </a:lnTo>
                  <a:lnTo>
                    <a:pt x="40446" y="390716"/>
                  </a:lnTo>
                  <a:lnTo>
                    <a:pt x="48142" y="348830"/>
                  </a:lnTo>
                  <a:lnTo>
                    <a:pt x="56706" y="314481"/>
                  </a:lnTo>
                  <a:lnTo>
                    <a:pt x="69481" y="271063"/>
                  </a:lnTo>
                  <a:lnTo>
                    <a:pt x="95415" y="229595"/>
                  </a:lnTo>
                  <a:lnTo>
                    <a:pt x="105575" y="221077"/>
                  </a:lnTo>
                  <a:lnTo>
                    <a:pt x="116704" y="216629"/>
                  </a:lnTo>
                  <a:lnTo>
                    <a:pt x="135278" y="213774"/>
                  </a:lnTo>
                  <a:lnTo>
                    <a:pt x="150103" y="218020"/>
                  </a:lnTo>
                  <a:lnTo>
                    <a:pt x="158654" y="225523"/>
                  </a:lnTo>
                  <a:lnTo>
                    <a:pt x="169046" y="243550"/>
                  </a:lnTo>
                  <a:lnTo>
                    <a:pt x="184463" y="284995"/>
                  </a:lnTo>
                  <a:lnTo>
                    <a:pt x="193789" y="322969"/>
                  </a:lnTo>
                  <a:lnTo>
                    <a:pt x="197252" y="344266"/>
                  </a:lnTo>
                  <a:lnTo>
                    <a:pt x="212999" y="382192"/>
                  </a:lnTo>
                  <a:lnTo>
                    <a:pt x="225497" y="406718"/>
                  </a:lnTo>
                  <a:lnTo>
                    <a:pt x="247498" y="432783"/>
                  </a:lnTo>
                  <a:lnTo>
                    <a:pt x="259157" y="439705"/>
                  </a:lnTo>
                  <a:lnTo>
                    <a:pt x="282810" y="444149"/>
                  </a:lnTo>
                  <a:lnTo>
                    <a:pt x="303607" y="44524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45"/>
            <p:cNvSpPr/>
            <p:nvPr/>
          </p:nvSpPr>
          <p:spPr>
            <a:xfrm>
              <a:off x="473273" y="1410891"/>
              <a:ext cx="178595" cy="401837"/>
            </a:xfrm>
            <a:custGeom>
              <a:avLst/>
              <a:gdLst/>
              <a:ahLst/>
              <a:cxnLst/>
              <a:rect l="0" t="0" r="0" b="0"/>
              <a:pathLst>
                <a:path w="178595" h="401837">
                  <a:moveTo>
                    <a:pt x="178594" y="0"/>
                  </a:moveTo>
                  <a:lnTo>
                    <a:pt x="178594" y="4740"/>
                  </a:lnTo>
                  <a:lnTo>
                    <a:pt x="177602" y="6136"/>
                  </a:lnTo>
                  <a:lnTo>
                    <a:pt x="175948" y="7067"/>
                  </a:lnTo>
                  <a:lnTo>
                    <a:pt x="173854" y="7688"/>
                  </a:lnTo>
                  <a:lnTo>
                    <a:pt x="171526" y="16315"/>
                  </a:lnTo>
                  <a:lnTo>
                    <a:pt x="165292" y="46107"/>
                  </a:lnTo>
                  <a:lnTo>
                    <a:pt x="147377" y="82639"/>
                  </a:lnTo>
                  <a:lnTo>
                    <a:pt x="130539" y="121499"/>
                  </a:lnTo>
                  <a:lnTo>
                    <a:pt x="112982" y="164433"/>
                  </a:lnTo>
                  <a:lnTo>
                    <a:pt x="95213" y="207581"/>
                  </a:lnTo>
                  <a:lnTo>
                    <a:pt x="77380" y="246934"/>
                  </a:lnTo>
                  <a:lnTo>
                    <a:pt x="59528" y="288580"/>
                  </a:lnTo>
                  <a:lnTo>
                    <a:pt x="41671" y="325504"/>
                  </a:lnTo>
                  <a:lnTo>
                    <a:pt x="16647" y="369662"/>
                  </a:lnTo>
                  <a:lnTo>
                    <a:pt x="0" y="40183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46"/>
            <p:cNvSpPr/>
            <p:nvPr/>
          </p:nvSpPr>
          <p:spPr>
            <a:xfrm>
              <a:off x="473273" y="1482328"/>
              <a:ext cx="192233" cy="267892"/>
            </a:xfrm>
            <a:custGeom>
              <a:avLst/>
              <a:gdLst/>
              <a:ahLst/>
              <a:cxnLst/>
              <a:rect l="0" t="0" r="0" b="0"/>
              <a:pathLst>
                <a:path w="192233" h="267892">
                  <a:moveTo>
                    <a:pt x="0" y="0"/>
                  </a:moveTo>
                  <a:lnTo>
                    <a:pt x="14239" y="15231"/>
                  </a:lnTo>
                  <a:lnTo>
                    <a:pt x="37075" y="55167"/>
                  </a:lnTo>
                  <a:lnTo>
                    <a:pt x="59800" y="94351"/>
                  </a:lnTo>
                  <a:lnTo>
                    <a:pt x="77470" y="128608"/>
                  </a:lnTo>
                  <a:lnTo>
                    <a:pt x="101219" y="168610"/>
                  </a:lnTo>
                  <a:lnTo>
                    <a:pt x="120060" y="195149"/>
                  </a:lnTo>
                  <a:lnTo>
                    <a:pt x="156747" y="234773"/>
                  </a:lnTo>
                  <a:lnTo>
                    <a:pt x="172231" y="250912"/>
                  </a:lnTo>
                  <a:lnTo>
                    <a:pt x="191610" y="263388"/>
                  </a:lnTo>
                  <a:lnTo>
                    <a:pt x="192232" y="264889"/>
                  </a:lnTo>
                  <a:lnTo>
                    <a:pt x="191655" y="265889"/>
                  </a:lnTo>
                  <a:lnTo>
                    <a:pt x="187524" y="26789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47"/>
            <p:cNvSpPr/>
            <p:nvPr/>
          </p:nvSpPr>
          <p:spPr>
            <a:xfrm>
              <a:off x="1982395" y="1366242"/>
              <a:ext cx="241098" cy="267892"/>
            </a:xfrm>
            <a:custGeom>
              <a:avLst/>
              <a:gdLst/>
              <a:ahLst/>
              <a:cxnLst/>
              <a:rect l="0" t="0" r="0" b="0"/>
              <a:pathLst>
                <a:path w="241098" h="267892">
                  <a:moveTo>
                    <a:pt x="8925" y="0"/>
                  </a:moveTo>
                  <a:lnTo>
                    <a:pt x="1237" y="0"/>
                  </a:lnTo>
                  <a:lnTo>
                    <a:pt x="823" y="992"/>
                  </a:lnTo>
                  <a:lnTo>
                    <a:pt x="17" y="40139"/>
                  </a:lnTo>
                  <a:lnTo>
                    <a:pt x="0" y="74957"/>
                  </a:lnTo>
                  <a:lnTo>
                    <a:pt x="2643" y="108199"/>
                  </a:lnTo>
                  <a:lnTo>
                    <a:pt x="7064" y="143184"/>
                  </a:lnTo>
                  <a:lnTo>
                    <a:pt x="11020" y="178686"/>
                  </a:lnTo>
                  <a:lnTo>
                    <a:pt x="16505" y="221497"/>
                  </a:lnTo>
                  <a:lnTo>
                    <a:pt x="19901" y="235034"/>
                  </a:lnTo>
                  <a:lnTo>
                    <a:pt x="24745" y="248234"/>
                  </a:lnTo>
                  <a:lnTo>
                    <a:pt x="26516" y="262693"/>
                  </a:lnTo>
                  <a:lnTo>
                    <a:pt x="26606" y="262441"/>
                  </a:lnTo>
                  <a:lnTo>
                    <a:pt x="25769" y="244169"/>
                  </a:lnTo>
                  <a:lnTo>
                    <a:pt x="19093" y="199871"/>
                  </a:lnTo>
                  <a:lnTo>
                    <a:pt x="13481" y="161196"/>
                  </a:lnTo>
                  <a:lnTo>
                    <a:pt x="10275" y="123058"/>
                  </a:lnTo>
                  <a:lnTo>
                    <a:pt x="9325" y="86622"/>
                  </a:lnTo>
                  <a:lnTo>
                    <a:pt x="9997" y="46876"/>
                  </a:lnTo>
                  <a:lnTo>
                    <a:pt x="13701" y="32079"/>
                  </a:lnTo>
                  <a:lnTo>
                    <a:pt x="21301" y="21533"/>
                  </a:lnTo>
                  <a:lnTo>
                    <a:pt x="42348" y="6679"/>
                  </a:lnTo>
                  <a:lnTo>
                    <a:pt x="64469" y="1979"/>
                  </a:lnTo>
                  <a:lnTo>
                    <a:pt x="85134" y="5327"/>
                  </a:lnTo>
                  <a:lnTo>
                    <a:pt x="116032" y="16340"/>
                  </a:lnTo>
                  <a:lnTo>
                    <a:pt x="136021" y="32071"/>
                  </a:lnTo>
                  <a:lnTo>
                    <a:pt x="153519" y="56136"/>
                  </a:lnTo>
                  <a:lnTo>
                    <a:pt x="168823" y="96674"/>
                  </a:lnTo>
                  <a:lnTo>
                    <a:pt x="181401" y="138379"/>
                  </a:lnTo>
                  <a:lnTo>
                    <a:pt x="187303" y="177706"/>
                  </a:lnTo>
                  <a:lnTo>
                    <a:pt x="196994" y="214137"/>
                  </a:lnTo>
                  <a:lnTo>
                    <a:pt x="205540" y="235758"/>
                  </a:lnTo>
                  <a:lnTo>
                    <a:pt x="226224" y="261625"/>
                  </a:lnTo>
                  <a:lnTo>
                    <a:pt x="241097" y="26789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SMARTInkShape-Group136"/>
          <p:cNvGrpSpPr/>
          <p:nvPr/>
        </p:nvGrpSpPr>
        <p:grpSpPr>
          <a:xfrm>
            <a:off x="2830711" y="1134179"/>
            <a:ext cx="1651555" cy="630996"/>
            <a:chOff x="2830711" y="1134179"/>
            <a:chExt cx="1651555" cy="630996"/>
          </a:xfrm>
        </p:grpSpPr>
        <p:sp>
          <p:nvSpPr>
            <p:cNvPr id="21" name="SMARTInkShape-48"/>
            <p:cNvSpPr/>
            <p:nvPr/>
          </p:nvSpPr>
          <p:spPr>
            <a:xfrm>
              <a:off x="4009430" y="1134179"/>
              <a:ext cx="8930" cy="8822"/>
            </a:xfrm>
            <a:custGeom>
              <a:avLst/>
              <a:gdLst/>
              <a:ahLst/>
              <a:cxnLst/>
              <a:rect l="0" t="0" r="0" b="0"/>
              <a:pathLst>
                <a:path w="8930" h="8822">
                  <a:moveTo>
                    <a:pt x="8929" y="8821"/>
                  </a:moveTo>
                  <a:lnTo>
                    <a:pt x="109" y="0"/>
                  </a:lnTo>
                  <a:lnTo>
                    <a:pt x="0" y="882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49"/>
            <p:cNvSpPr/>
            <p:nvPr/>
          </p:nvSpPr>
          <p:spPr>
            <a:xfrm>
              <a:off x="4071951" y="1287960"/>
              <a:ext cx="410315" cy="477215"/>
            </a:xfrm>
            <a:custGeom>
              <a:avLst/>
              <a:gdLst/>
              <a:ahLst/>
              <a:cxnLst/>
              <a:rect l="0" t="0" r="0" b="0"/>
              <a:pathLst>
                <a:path w="410315" h="477215">
                  <a:moveTo>
                    <a:pt x="35705" y="24704"/>
                  </a:moveTo>
                  <a:lnTo>
                    <a:pt x="35705" y="66945"/>
                  </a:lnTo>
                  <a:lnTo>
                    <a:pt x="28576" y="103567"/>
                  </a:lnTo>
                  <a:lnTo>
                    <a:pt x="17614" y="140493"/>
                  </a:lnTo>
                  <a:lnTo>
                    <a:pt x="3925" y="183415"/>
                  </a:lnTo>
                  <a:lnTo>
                    <a:pt x="140" y="210152"/>
                  </a:lnTo>
                  <a:lnTo>
                    <a:pt x="0" y="199616"/>
                  </a:lnTo>
                  <a:lnTo>
                    <a:pt x="12417" y="157542"/>
                  </a:lnTo>
                  <a:lnTo>
                    <a:pt x="37168" y="116575"/>
                  </a:lnTo>
                  <a:lnTo>
                    <a:pt x="62195" y="78791"/>
                  </a:lnTo>
                  <a:lnTo>
                    <a:pt x="75260" y="62633"/>
                  </a:lnTo>
                  <a:lnTo>
                    <a:pt x="112073" y="38319"/>
                  </a:lnTo>
                  <a:lnTo>
                    <a:pt x="122894" y="35716"/>
                  </a:lnTo>
                  <a:lnTo>
                    <a:pt x="134317" y="37205"/>
                  </a:lnTo>
                  <a:lnTo>
                    <a:pt x="145017" y="41174"/>
                  </a:lnTo>
                  <a:lnTo>
                    <a:pt x="153080" y="46245"/>
                  </a:lnTo>
                  <a:lnTo>
                    <a:pt x="166341" y="64715"/>
                  </a:lnTo>
                  <a:lnTo>
                    <a:pt x="181513" y="98079"/>
                  </a:lnTo>
                  <a:lnTo>
                    <a:pt x="191724" y="142201"/>
                  </a:lnTo>
                  <a:lnTo>
                    <a:pt x="202637" y="168666"/>
                  </a:lnTo>
                  <a:lnTo>
                    <a:pt x="208454" y="177323"/>
                  </a:lnTo>
                  <a:lnTo>
                    <a:pt x="222048" y="187774"/>
                  </a:lnTo>
                  <a:lnTo>
                    <a:pt x="233903" y="192414"/>
                  </a:lnTo>
                  <a:lnTo>
                    <a:pt x="245833" y="188208"/>
                  </a:lnTo>
                  <a:lnTo>
                    <a:pt x="273004" y="169339"/>
                  </a:lnTo>
                  <a:lnTo>
                    <a:pt x="314217" y="125249"/>
                  </a:lnTo>
                  <a:lnTo>
                    <a:pt x="341449" y="81533"/>
                  </a:lnTo>
                  <a:lnTo>
                    <a:pt x="363291" y="43206"/>
                  </a:lnTo>
                  <a:lnTo>
                    <a:pt x="382034" y="4951"/>
                  </a:lnTo>
                  <a:lnTo>
                    <a:pt x="381685" y="2606"/>
                  </a:lnTo>
                  <a:lnTo>
                    <a:pt x="380460" y="1042"/>
                  </a:lnTo>
                  <a:lnTo>
                    <a:pt x="378651" y="0"/>
                  </a:lnTo>
                  <a:lnTo>
                    <a:pt x="371349" y="1487"/>
                  </a:lnTo>
                  <a:lnTo>
                    <a:pt x="361490" y="6448"/>
                  </a:lnTo>
                  <a:lnTo>
                    <a:pt x="321128" y="44227"/>
                  </a:lnTo>
                  <a:lnTo>
                    <a:pt x="284321" y="87431"/>
                  </a:lnTo>
                  <a:lnTo>
                    <a:pt x="263997" y="122974"/>
                  </a:lnTo>
                  <a:lnTo>
                    <a:pt x="253073" y="156012"/>
                  </a:lnTo>
                  <a:lnTo>
                    <a:pt x="252368" y="168391"/>
                  </a:lnTo>
                  <a:lnTo>
                    <a:pt x="255362" y="177200"/>
                  </a:lnTo>
                  <a:lnTo>
                    <a:pt x="262626" y="187738"/>
                  </a:lnTo>
                  <a:lnTo>
                    <a:pt x="266360" y="188956"/>
                  </a:lnTo>
                  <a:lnTo>
                    <a:pt x="275802" y="187663"/>
                  </a:lnTo>
                  <a:lnTo>
                    <a:pt x="292274" y="181357"/>
                  </a:lnTo>
                  <a:lnTo>
                    <a:pt x="332200" y="152077"/>
                  </a:lnTo>
                  <a:lnTo>
                    <a:pt x="368205" y="113135"/>
                  </a:lnTo>
                  <a:lnTo>
                    <a:pt x="388224" y="86955"/>
                  </a:lnTo>
                  <a:lnTo>
                    <a:pt x="397793" y="62993"/>
                  </a:lnTo>
                  <a:lnTo>
                    <a:pt x="401024" y="50651"/>
                  </a:lnTo>
                  <a:lnTo>
                    <a:pt x="409275" y="36071"/>
                  </a:lnTo>
                  <a:lnTo>
                    <a:pt x="409768" y="36251"/>
                  </a:lnTo>
                  <a:lnTo>
                    <a:pt x="410314" y="39096"/>
                  </a:lnTo>
                  <a:lnTo>
                    <a:pt x="402624" y="73815"/>
                  </a:lnTo>
                  <a:lnTo>
                    <a:pt x="401981" y="108599"/>
                  </a:lnTo>
                  <a:lnTo>
                    <a:pt x="399224" y="141835"/>
                  </a:lnTo>
                  <a:lnTo>
                    <a:pt x="394769" y="179464"/>
                  </a:lnTo>
                  <a:lnTo>
                    <a:pt x="393449" y="219387"/>
                  </a:lnTo>
                  <a:lnTo>
                    <a:pt x="390412" y="256352"/>
                  </a:lnTo>
                  <a:lnTo>
                    <a:pt x="385874" y="292439"/>
                  </a:lnTo>
                  <a:lnTo>
                    <a:pt x="381883" y="328267"/>
                  </a:lnTo>
                  <a:lnTo>
                    <a:pt x="374417" y="364019"/>
                  </a:lnTo>
                  <a:lnTo>
                    <a:pt x="363275" y="397101"/>
                  </a:lnTo>
                  <a:lnTo>
                    <a:pt x="351948" y="415440"/>
                  </a:lnTo>
                  <a:lnTo>
                    <a:pt x="311837" y="449675"/>
                  </a:lnTo>
                  <a:lnTo>
                    <a:pt x="270534" y="466902"/>
                  </a:lnTo>
                  <a:lnTo>
                    <a:pt x="227392" y="477214"/>
                  </a:lnTo>
                  <a:lnTo>
                    <a:pt x="188743" y="476612"/>
                  </a:lnTo>
                  <a:lnTo>
                    <a:pt x="165238" y="471614"/>
                  </a:lnTo>
                  <a:lnTo>
                    <a:pt x="123248" y="452237"/>
                  </a:lnTo>
                  <a:lnTo>
                    <a:pt x="80354" y="42654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50"/>
            <p:cNvSpPr/>
            <p:nvPr/>
          </p:nvSpPr>
          <p:spPr>
            <a:xfrm>
              <a:off x="3939146" y="1303734"/>
              <a:ext cx="61355" cy="205068"/>
            </a:xfrm>
            <a:custGeom>
              <a:avLst/>
              <a:gdLst/>
              <a:ahLst/>
              <a:cxnLst/>
              <a:rect l="0" t="0" r="0" b="0"/>
              <a:pathLst>
                <a:path w="61355" h="205068">
                  <a:moveTo>
                    <a:pt x="43495" y="0"/>
                  </a:moveTo>
                  <a:lnTo>
                    <a:pt x="36366" y="8122"/>
                  </a:lnTo>
                  <a:lnTo>
                    <a:pt x="29256" y="21368"/>
                  </a:lnTo>
                  <a:lnTo>
                    <a:pt x="16134" y="59511"/>
                  </a:lnTo>
                  <a:lnTo>
                    <a:pt x="4686" y="97635"/>
                  </a:lnTo>
                  <a:lnTo>
                    <a:pt x="0" y="138973"/>
                  </a:lnTo>
                  <a:lnTo>
                    <a:pt x="180" y="161673"/>
                  </a:lnTo>
                  <a:lnTo>
                    <a:pt x="11320" y="193209"/>
                  </a:lnTo>
                  <a:lnTo>
                    <a:pt x="16958" y="199972"/>
                  </a:lnTo>
                  <a:lnTo>
                    <a:pt x="22771" y="202978"/>
                  </a:lnTo>
                  <a:lnTo>
                    <a:pt x="37233" y="204908"/>
                  </a:lnTo>
                  <a:lnTo>
                    <a:pt x="42297" y="205067"/>
                  </a:lnTo>
                  <a:lnTo>
                    <a:pt x="61354" y="19645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51"/>
            <p:cNvSpPr/>
            <p:nvPr/>
          </p:nvSpPr>
          <p:spPr>
            <a:xfrm>
              <a:off x="3652934" y="1276945"/>
              <a:ext cx="222551" cy="195600"/>
            </a:xfrm>
            <a:custGeom>
              <a:avLst/>
              <a:gdLst/>
              <a:ahLst/>
              <a:cxnLst/>
              <a:rect l="0" t="0" r="0" b="0"/>
              <a:pathLst>
                <a:path w="222551" h="195600">
                  <a:moveTo>
                    <a:pt x="222550" y="0"/>
                  </a:moveTo>
                  <a:lnTo>
                    <a:pt x="217810" y="0"/>
                  </a:lnTo>
                  <a:lnTo>
                    <a:pt x="197391" y="16782"/>
                  </a:lnTo>
                  <a:lnTo>
                    <a:pt x="155972" y="47984"/>
                  </a:lnTo>
                  <a:lnTo>
                    <a:pt x="116354" y="81026"/>
                  </a:lnTo>
                  <a:lnTo>
                    <a:pt x="79865" y="115224"/>
                  </a:lnTo>
                  <a:lnTo>
                    <a:pt x="39793" y="148323"/>
                  </a:lnTo>
                  <a:lnTo>
                    <a:pt x="4557" y="183342"/>
                  </a:lnTo>
                  <a:lnTo>
                    <a:pt x="0" y="194531"/>
                  </a:lnTo>
                  <a:lnTo>
                    <a:pt x="4907" y="195599"/>
                  </a:lnTo>
                  <a:lnTo>
                    <a:pt x="30803" y="195349"/>
                  </a:lnTo>
                  <a:lnTo>
                    <a:pt x="65391" y="186718"/>
                  </a:lnTo>
                  <a:lnTo>
                    <a:pt x="98594" y="178355"/>
                  </a:lnTo>
                  <a:lnTo>
                    <a:pt x="140629" y="166641"/>
                  </a:lnTo>
                  <a:lnTo>
                    <a:pt x="177902" y="15180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52"/>
            <p:cNvSpPr/>
            <p:nvPr/>
          </p:nvSpPr>
          <p:spPr>
            <a:xfrm>
              <a:off x="3688174" y="1178719"/>
              <a:ext cx="35507" cy="356490"/>
            </a:xfrm>
            <a:custGeom>
              <a:avLst/>
              <a:gdLst/>
              <a:ahLst/>
              <a:cxnLst/>
              <a:rect l="0" t="0" r="0" b="0"/>
              <a:pathLst>
                <a:path w="35507" h="356490">
                  <a:moveTo>
                    <a:pt x="26576" y="0"/>
                  </a:moveTo>
                  <a:lnTo>
                    <a:pt x="26576" y="4740"/>
                  </a:lnTo>
                  <a:lnTo>
                    <a:pt x="18474" y="34994"/>
                  </a:lnTo>
                  <a:lnTo>
                    <a:pt x="15164" y="76292"/>
                  </a:lnTo>
                  <a:lnTo>
                    <a:pt x="7981" y="117524"/>
                  </a:lnTo>
                  <a:lnTo>
                    <a:pt x="2215" y="161160"/>
                  </a:lnTo>
                  <a:lnTo>
                    <a:pt x="506" y="202863"/>
                  </a:lnTo>
                  <a:lnTo>
                    <a:pt x="0" y="243001"/>
                  </a:lnTo>
                  <a:lnTo>
                    <a:pt x="2496" y="281021"/>
                  </a:lnTo>
                  <a:lnTo>
                    <a:pt x="7897" y="322646"/>
                  </a:lnTo>
                  <a:lnTo>
                    <a:pt x="8609" y="349233"/>
                  </a:lnTo>
                  <a:lnTo>
                    <a:pt x="9637" y="351885"/>
                  </a:lnTo>
                  <a:lnTo>
                    <a:pt x="11315" y="353652"/>
                  </a:lnTo>
                  <a:lnTo>
                    <a:pt x="16396" y="356489"/>
                  </a:lnTo>
                  <a:lnTo>
                    <a:pt x="22016" y="352240"/>
                  </a:lnTo>
                  <a:lnTo>
                    <a:pt x="35506" y="33932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53"/>
            <p:cNvSpPr/>
            <p:nvPr/>
          </p:nvSpPr>
          <p:spPr>
            <a:xfrm>
              <a:off x="3420070" y="1223367"/>
              <a:ext cx="89298" cy="321470"/>
            </a:xfrm>
            <a:custGeom>
              <a:avLst/>
              <a:gdLst/>
              <a:ahLst/>
              <a:cxnLst/>
              <a:rect l="0" t="0" r="0" b="0"/>
              <a:pathLst>
                <a:path w="89298" h="321470">
                  <a:moveTo>
                    <a:pt x="0" y="0"/>
                  </a:moveTo>
                  <a:lnTo>
                    <a:pt x="0" y="4741"/>
                  </a:lnTo>
                  <a:lnTo>
                    <a:pt x="15232" y="41132"/>
                  </a:lnTo>
                  <a:lnTo>
                    <a:pt x="26858" y="79379"/>
                  </a:lnTo>
                  <a:lnTo>
                    <a:pt x="38709" y="120631"/>
                  </a:lnTo>
                  <a:lnTo>
                    <a:pt x="47629" y="159987"/>
                  </a:lnTo>
                  <a:lnTo>
                    <a:pt x="56556" y="198326"/>
                  </a:lnTo>
                  <a:lnTo>
                    <a:pt x="67469" y="239708"/>
                  </a:lnTo>
                  <a:lnTo>
                    <a:pt x="75656" y="280826"/>
                  </a:lnTo>
                  <a:lnTo>
                    <a:pt x="89297" y="32146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54"/>
            <p:cNvSpPr/>
            <p:nvPr/>
          </p:nvSpPr>
          <p:spPr>
            <a:xfrm>
              <a:off x="3135375" y="1334575"/>
              <a:ext cx="293626" cy="226186"/>
            </a:xfrm>
            <a:custGeom>
              <a:avLst/>
              <a:gdLst/>
              <a:ahLst/>
              <a:cxnLst/>
              <a:rect l="0" t="0" r="0" b="0"/>
              <a:pathLst>
                <a:path w="293626" h="226186">
                  <a:moveTo>
                    <a:pt x="159680" y="22738"/>
                  </a:moveTo>
                  <a:lnTo>
                    <a:pt x="151991" y="15049"/>
                  </a:lnTo>
                  <a:lnTo>
                    <a:pt x="151118" y="9435"/>
                  </a:lnTo>
                  <a:lnTo>
                    <a:pt x="150003" y="7916"/>
                  </a:lnTo>
                  <a:lnTo>
                    <a:pt x="138353" y="538"/>
                  </a:lnTo>
                  <a:lnTo>
                    <a:pt x="134548" y="0"/>
                  </a:lnTo>
                  <a:lnTo>
                    <a:pt x="108512" y="4040"/>
                  </a:lnTo>
                  <a:lnTo>
                    <a:pt x="96920" y="9797"/>
                  </a:lnTo>
                  <a:lnTo>
                    <a:pt x="68569" y="34403"/>
                  </a:lnTo>
                  <a:lnTo>
                    <a:pt x="41435" y="74063"/>
                  </a:lnTo>
                  <a:lnTo>
                    <a:pt x="16966" y="114235"/>
                  </a:lnTo>
                  <a:lnTo>
                    <a:pt x="6955" y="135833"/>
                  </a:lnTo>
                  <a:lnTo>
                    <a:pt x="0" y="178338"/>
                  </a:lnTo>
                  <a:lnTo>
                    <a:pt x="146" y="202889"/>
                  </a:lnTo>
                  <a:lnTo>
                    <a:pt x="3778" y="211284"/>
                  </a:lnTo>
                  <a:lnTo>
                    <a:pt x="11346" y="218322"/>
                  </a:lnTo>
                  <a:lnTo>
                    <a:pt x="20332" y="223766"/>
                  </a:lnTo>
                  <a:lnTo>
                    <a:pt x="27633" y="226185"/>
                  </a:lnTo>
                  <a:lnTo>
                    <a:pt x="31961" y="224846"/>
                  </a:lnTo>
                  <a:lnTo>
                    <a:pt x="42062" y="218066"/>
                  </a:lnTo>
                  <a:lnTo>
                    <a:pt x="68774" y="186088"/>
                  </a:lnTo>
                  <a:lnTo>
                    <a:pt x="85352" y="149299"/>
                  </a:lnTo>
                  <a:lnTo>
                    <a:pt x="104061" y="112340"/>
                  </a:lnTo>
                  <a:lnTo>
                    <a:pt x="120716" y="69411"/>
                  </a:lnTo>
                  <a:lnTo>
                    <a:pt x="140046" y="42672"/>
                  </a:lnTo>
                  <a:lnTo>
                    <a:pt x="140637" y="42973"/>
                  </a:lnTo>
                  <a:lnTo>
                    <a:pt x="141294" y="45952"/>
                  </a:lnTo>
                  <a:lnTo>
                    <a:pt x="144446" y="84260"/>
                  </a:lnTo>
                  <a:lnTo>
                    <a:pt x="148882" y="105459"/>
                  </a:lnTo>
                  <a:lnTo>
                    <a:pt x="155121" y="144029"/>
                  </a:lnTo>
                  <a:lnTo>
                    <a:pt x="167810" y="168698"/>
                  </a:lnTo>
                  <a:lnTo>
                    <a:pt x="201543" y="207033"/>
                  </a:lnTo>
                  <a:lnTo>
                    <a:pt x="213343" y="213787"/>
                  </a:lnTo>
                  <a:lnTo>
                    <a:pt x="219268" y="215588"/>
                  </a:lnTo>
                  <a:lnTo>
                    <a:pt x="233788" y="212298"/>
                  </a:lnTo>
                  <a:lnTo>
                    <a:pt x="274133" y="194654"/>
                  </a:lnTo>
                  <a:lnTo>
                    <a:pt x="293625" y="17454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55"/>
            <p:cNvSpPr/>
            <p:nvPr/>
          </p:nvSpPr>
          <p:spPr>
            <a:xfrm>
              <a:off x="2830711" y="1419820"/>
              <a:ext cx="232173" cy="53579"/>
            </a:xfrm>
            <a:custGeom>
              <a:avLst/>
              <a:gdLst/>
              <a:ahLst/>
              <a:cxnLst/>
              <a:rect l="0" t="0" r="0" b="0"/>
              <a:pathLst>
                <a:path w="232173" h="53579">
                  <a:moveTo>
                    <a:pt x="0" y="53578"/>
                  </a:moveTo>
                  <a:lnTo>
                    <a:pt x="4740" y="48838"/>
                  </a:lnTo>
                  <a:lnTo>
                    <a:pt x="9714" y="46511"/>
                  </a:lnTo>
                  <a:lnTo>
                    <a:pt x="51721" y="37069"/>
                  </a:lnTo>
                  <a:lnTo>
                    <a:pt x="84558" y="31379"/>
                  </a:lnTo>
                  <a:lnTo>
                    <a:pt x="124163" y="23409"/>
                  </a:lnTo>
                  <a:lnTo>
                    <a:pt x="155394" y="17680"/>
                  </a:lnTo>
                  <a:lnTo>
                    <a:pt x="232172"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56"/>
            <p:cNvSpPr/>
            <p:nvPr/>
          </p:nvSpPr>
          <p:spPr>
            <a:xfrm>
              <a:off x="2984157" y="1178719"/>
              <a:ext cx="34078" cy="446485"/>
            </a:xfrm>
            <a:custGeom>
              <a:avLst/>
              <a:gdLst/>
              <a:ahLst/>
              <a:cxnLst/>
              <a:rect l="0" t="0" r="0" b="0"/>
              <a:pathLst>
                <a:path w="34078" h="446485">
                  <a:moveTo>
                    <a:pt x="25148" y="0"/>
                  </a:moveTo>
                  <a:lnTo>
                    <a:pt x="19011" y="41744"/>
                  </a:lnTo>
                  <a:lnTo>
                    <a:pt x="11845" y="83279"/>
                  </a:lnTo>
                  <a:lnTo>
                    <a:pt x="3898" y="123784"/>
                  </a:lnTo>
                  <a:lnTo>
                    <a:pt x="0" y="167204"/>
                  </a:lnTo>
                  <a:lnTo>
                    <a:pt x="3585" y="211489"/>
                  </a:lnTo>
                  <a:lnTo>
                    <a:pt x="6191" y="256029"/>
                  </a:lnTo>
                  <a:lnTo>
                    <a:pt x="11704" y="300646"/>
                  </a:lnTo>
                  <a:lnTo>
                    <a:pt x="19621" y="335804"/>
                  </a:lnTo>
                  <a:lnTo>
                    <a:pt x="25048" y="379495"/>
                  </a:lnTo>
                  <a:lnTo>
                    <a:pt x="33154" y="422017"/>
                  </a:lnTo>
                  <a:lnTo>
                    <a:pt x="34077" y="44648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1" name="SMARTInkShape-Group137"/>
          <p:cNvGrpSpPr/>
          <p:nvPr/>
        </p:nvGrpSpPr>
        <p:grpSpPr>
          <a:xfrm>
            <a:off x="1541245" y="1803906"/>
            <a:ext cx="1146592" cy="329585"/>
            <a:chOff x="1541245" y="1803906"/>
            <a:chExt cx="1146592" cy="329585"/>
          </a:xfrm>
        </p:grpSpPr>
        <p:sp>
          <p:nvSpPr>
            <p:cNvPr id="31" name="SMARTInkShape-57"/>
            <p:cNvSpPr/>
            <p:nvPr/>
          </p:nvSpPr>
          <p:spPr>
            <a:xfrm>
              <a:off x="2125375" y="1942254"/>
              <a:ext cx="106858" cy="172120"/>
            </a:xfrm>
            <a:custGeom>
              <a:avLst/>
              <a:gdLst/>
              <a:ahLst/>
              <a:cxnLst/>
              <a:rect l="0" t="0" r="0" b="0"/>
              <a:pathLst>
                <a:path w="106858" h="172120">
                  <a:moveTo>
                    <a:pt x="8820" y="22277"/>
                  </a:moveTo>
                  <a:lnTo>
                    <a:pt x="8820" y="34706"/>
                  </a:lnTo>
                  <a:lnTo>
                    <a:pt x="718" y="77410"/>
                  </a:lnTo>
                  <a:lnTo>
                    <a:pt x="0" y="120709"/>
                  </a:lnTo>
                  <a:lnTo>
                    <a:pt x="904" y="148142"/>
                  </a:lnTo>
                  <a:lnTo>
                    <a:pt x="4641" y="156930"/>
                  </a:lnTo>
                  <a:lnTo>
                    <a:pt x="12254" y="164144"/>
                  </a:lnTo>
                  <a:lnTo>
                    <a:pt x="22253" y="169665"/>
                  </a:lnTo>
                  <a:lnTo>
                    <a:pt x="33311" y="172119"/>
                  </a:lnTo>
                  <a:lnTo>
                    <a:pt x="42195" y="170564"/>
                  </a:lnTo>
                  <a:lnTo>
                    <a:pt x="60723" y="161481"/>
                  </a:lnTo>
                  <a:lnTo>
                    <a:pt x="69260" y="153268"/>
                  </a:lnTo>
                  <a:lnTo>
                    <a:pt x="99731" y="109637"/>
                  </a:lnTo>
                  <a:lnTo>
                    <a:pt x="105602" y="75473"/>
                  </a:lnTo>
                  <a:lnTo>
                    <a:pt x="106857" y="35897"/>
                  </a:lnTo>
                  <a:lnTo>
                    <a:pt x="102250" y="16832"/>
                  </a:lnTo>
                  <a:lnTo>
                    <a:pt x="99880" y="12694"/>
                  </a:lnTo>
                  <a:lnTo>
                    <a:pt x="94601" y="8096"/>
                  </a:lnTo>
                  <a:lnTo>
                    <a:pt x="81311" y="767"/>
                  </a:lnTo>
                  <a:lnTo>
                    <a:pt x="75999" y="0"/>
                  </a:lnTo>
                  <a:lnTo>
                    <a:pt x="64805" y="1793"/>
                  </a:lnTo>
                  <a:lnTo>
                    <a:pt x="20344" y="25340"/>
                  </a:lnTo>
                  <a:lnTo>
                    <a:pt x="8820" y="4013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SMARTInkShape-58"/>
            <p:cNvSpPr/>
            <p:nvPr/>
          </p:nvSpPr>
          <p:spPr>
            <a:xfrm>
              <a:off x="1541245" y="1868210"/>
              <a:ext cx="280412" cy="265281"/>
            </a:xfrm>
            <a:custGeom>
              <a:avLst/>
              <a:gdLst/>
              <a:ahLst/>
              <a:cxnLst/>
              <a:rect l="0" t="0" r="0" b="0"/>
              <a:pathLst>
                <a:path w="280412" h="265281">
                  <a:moveTo>
                    <a:pt x="235763" y="78462"/>
                  </a:moveTo>
                  <a:lnTo>
                    <a:pt x="231022" y="78462"/>
                  </a:lnTo>
                  <a:lnTo>
                    <a:pt x="229626" y="77470"/>
                  </a:lnTo>
                  <a:lnTo>
                    <a:pt x="228695" y="75816"/>
                  </a:lnTo>
                  <a:lnTo>
                    <a:pt x="226086" y="63231"/>
                  </a:lnTo>
                  <a:lnTo>
                    <a:pt x="196787" y="22542"/>
                  </a:lnTo>
                  <a:lnTo>
                    <a:pt x="184968" y="11071"/>
                  </a:lnTo>
                  <a:lnTo>
                    <a:pt x="174823" y="4523"/>
                  </a:lnTo>
                  <a:lnTo>
                    <a:pt x="157955" y="0"/>
                  </a:lnTo>
                  <a:lnTo>
                    <a:pt x="146280" y="1587"/>
                  </a:lnTo>
                  <a:lnTo>
                    <a:pt x="109547" y="15422"/>
                  </a:lnTo>
                  <a:lnTo>
                    <a:pt x="65941" y="52779"/>
                  </a:lnTo>
                  <a:lnTo>
                    <a:pt x="37478" y="95731"/>
                  </a:lnTo>
                  <a:lnTo>
                    <a:pt x="19805" y="135613"/>
                  </a:lnTo>
                  <a:lnTo>
                    <a:pt x="7844" y="173007"/>
                  </a:lnTo>
                  <a:lnTo>
                    <a:pt x="0" y="207237"/>
                  </a:lnTo>
                  <a:lnTo>
                    <a:pt x="3078" y="230830"/>
                  </a:lnTo>
                  <a:lnTo>
                    <a:pt x="10274" y="249395"/>
                  </a:lnTo>
                  <a:lnTo>
                    <a:pt x="15822" y="257951"/>
                  </a:lnTo>
                  <a:lnTo>
                    <a:pt x="19682" y="260629"/>
                  </a:lnTo>
                  <a:lnTo>
                    <a:pt x="33604" y="264398"/>
                  </a:lnTo>
                  <a:lnTo>
                    <a:pt x="41074" y="265280"/>
                  </a:lnTo>
                  <a:lnTo>
                    <a:pt x="50346" y="260380"/>
                  </a:lnTo>
                  <a:lnTo>
                    <a:pt x="60090" y="251588"/>
                  </a:lnTo>
                  <a:lnTo>
                    <a:pt x="87844" y="211013"/>
                  </a:lnTo>
                  <a:lnTo>
                    <a:pt x="108281" y="173767"/>
                  </a:lnTo>
                  <a:lnTo>
                    <a:pt x="121592" y="140104"/>
                  </a:lnTo>
                  <a:lnTo>
                    <a:pt x="143868" y="97914"/>
                  </a:lnTo>
                  <a:lnTo>
                    <a:pt x="159124" y="60052"/>
                  </a:lnTo>
                  <a:lnTo>
                    <a:pt x="164659" y="55397"/>
                  </a:lnTo>
                  <a:lnTo>
                    <a:pt x="171557" y="52408"/>
                  </a:lnTo>
                  <a:lnTo>
                    <a:pt x="172123" y="53155"/>
                  </a:lnTo>
                  <a:lnTo>
                    <a:pt x="172752" y="56631"/>
                  </a:lnTo>
                  <a:lnTo>
                    <a:pt x="170386" y="61483"/>
                  </a:lnTo>
                  <a:lnTo>
                    <a:pt x="168365" y="64166"/>
                  </a:lnTo>
                  <a:lnTo>
                    <a:pt x="165123" y="89859"/>
                  </a:lnTo>
                  <a:lnTo>
                    <a:pt x="164483" y="126243"/>
                  </a:lnTo>
                  <a:lnTo>
                    <a:pt x="169097" y="166614"/>
                  </a:lnTo>
                  <a:lnTo>
                    <a:pt x="173426" y="208396"/>
                  </a:lnTo>
                  <a:lnTo>
                    <a:pt x="185576" y="244229"/>
                  </a:lnTo>
                  <a:lnTo>
                    <a:pt x="194214" y="257996"/>
                  </a:lnTo>
                  <a:lnTo>
                    <a:pt x="200099" y="262434"/>
                  </a:lnTo>
                  <a:lnTo>
                    <a:pt x="203057" y="263618"/>
                  </a:lnTo>
                  <a:lnTo>
                    <a:pt x="211636" y="262287"/>
                  </a:lnTo>
                  <a:lnTo>
                    <a:pt x="222063" y="257396"/>
                  </a:lnTo>
                  <a:lnTo>
                    <a:pt x="233312" y="248608"/>
                  </a:lnTo>
                  <a:lnTo>
                    <a:pt x="255553" y="208649"/>
                  </a:lnTo>
                  <a:lnTo>
                    <a:pt x="280411" y="15882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SMARTInkShape-59"/>
            <p:cNvSpPr/>
            <p:nvPr/>
          </p:nvSpPr>
          <p:spPr>
            <a:xfrm>
              <a:off x="1803797" y="1803906"/>
              <a:ext cx="248103" cy="310611"/>
            </a:xfrm>
            <a:custGeom>
              <a:avLst/>
              <a:gdLst/>
              <a:ahLst/>
              <a:cxnLst/>
              <a:rect l="0" t="0" r="0" b="0"/>
              <a:pathLst>
                <a:path w="248103" h="310611">
                  <a:moveTo>
                    <a:pt x="71437" y="8821"/>
                  </a:moveTo>
                  <a:lnTo>
                    <a:pt x="71437" y="4080"/>
                  </a:lnTo>
                  <a:lnTo>
                    <a:pt x="70445" y="2684"/>
                  </a:lnTo>
                  <a:lnTo>
                    <a:pt x="68792" y="1753"/>
                  </a:lnTo>
                  <a:lnTo>
                    <a:pt x="62875" y="0"/>
                  </a:lnTo>
                  <a:lnTo>
                    <a:pt x="62514" y="38067"/>
                  </a:lnTo>
                  <a:lnTo>
                    <a:pt x="62509" y="77105"/>
                  </a:lnTo>
                  <a:lnTo>
                    <a:pt x="59862" y="115043"/>
                  </a:lnTo>
                  <a:lnTo>
                    <a:pt x="55440" y="154065"/>
                  </a:lnTo>
                  <a:lnTo>
                    <a:pt x="54130" y="194400"/>
                  </a:lnTo>
                  <a:lnTo>
                    <a:pt x="48946" y="238845"/>
                  </a:lnTo>
                  <a:lnTo>
                    <a:pt x="45922" y="267145"/>
                  </a:lnTo>
                  <a:lnTo>
                    <a:pt x="47860" y="280066"/>
                  </a:lnTo>
                  <a:lnTo>
                    <a:pt x="53479" y="302881"/>
                  </a:lnTo>
                  <a:lnTo>
                    <a:pt x="56211" y="281346"/>
                  </a:lnTo>
                  <a:lnTo>
                    <a:pt x="69800" y="239435"/>
                  </a:lnTo>
                  <a:lnTo>
                    <a:pt x="90149" y="198094"/>
                  </a:lnTo>
                  <a:lnTo>
                    <a:pt x="113277" y="160971"/>
                  </a:lnTo>
                  <a:lnTo>
                    <a:pt x="143092" y="126959"/>
                  </a:lnTo>
                  <a:lnTo>
                    <a:pt x="156531" y="116558"/>
                  </a:lnTo>
                  <a:lnTo>
                    <a:pt x="171765" y="111274"/>
                  </a:lnTo>
                  <a:lnTo>
                    <a:pt x="201057" y="107882"/>
                  </a:lnTo>
                  <a:lnTo>
                    <a:pt x="219866" y="112035"/>
                  </a:lnTo>
                  <a:lnTo>
                    <a:pt x="229348" y="119517"/>
                  </a:lnTo>
                  <a:lnTo>
                    <a:pt x="243520" y="140488"/>
                  </a:lnTo>
                  <a:lnTo>
                    <a:pt x="248102" y="162596"/>
                  </a:lnTo>
                  <a:lnTo>
                    <a:pt x="244719" y="187998"/>
                  </a:lnTo>
                  <a:lnTo>
                    <a:pt x="237433" y="209636"/>
                  </a:lnTo>
                  <a:lnTo>
                    <a:pt x="207776" y="251546"/>
                  </a:lnTo>
                  <a:lnTo>
                    <a:pt x="180846" y="272452"/>
                  </a:lnTo>
                  <a:lnTo>
                    <a:pt x="142328" y="290165"/>
                  </a:lnTo>
                  <a:lnTo>
                    <a:pt x="100176" y="303218"/>
                  </a:lnTo>
                  <a:lnTo>
                    <a:pt x="62893" y="310610"/>
                  </a:lnTo>
                  <a:lnTo>
                    <a:pt x="20556" y="305123"/>
                  </a:lnTo>
                  <a:lnTo>
                    <a:pt x="0" y="30350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SMARTInkShape-60"/>
            <p:cNvSpPr/>
            <p:nvPr/>
          </p:nvSpPr>
          <p:spPr>
            <a:xfrm>
              <a:off x="2491383" y="1919883"/>
              <a:ext cx="196454" cy="44649"/>
            </a:xfrm>
            <a:custGeom>
              <a:avLst/>
              <a:gdLst/>
              <a:ahLst/>
              <a:cxnLst/>
              <a:rect l="0" t="0" r="0" b="0"/>
              <a:pathLst>
                <a:path w="196454" h="44649">
                  <a:moveTo>
                    <a:pt x="0" y="44648"/>
                  </a:moveTo>
                  <a:lnTo>
                    <a:pt x="4740" y="39908"/>
                  </a:lnTo>
                  <a:lnTo>
                    <a:pt x="9714" y="37580"/>
                  </a:lnTo>
                  <a:lnTo>
                    <a:pt x="46981" y="28139"/>
                  </a:lnTo>
                  <a:lnTo>
                    <a:pt x="89604" y="17253"/>
                  </a:lnTo>
                  <a:lnTo>
                    <a:pt x="125076" y="10574"/>
                  </a:lnTo>
                  <a:lnTo>
                    <a:pt x="167026" y="6500"/>
                  </a:lnTo>
                  <a:lnTo>
                    <a:pt x="196453"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SMARTInkShape-61"/>
            <p:cNvSpPr/>
            <p:nvPr/>
          </p:nvSpPr>
          <p:spPr>
            <a:xfrm>
              <a:off x="2571760" y="1812727"/>
              <a:ext cx="8921" cy="312540"/>
            </a:xfrm>
            <a:custGeom>
              <a:avLst/>
              <a:gdLst/>
              <a:ahLst/>
              <a:cxnLst/>
              <a:rect l="0" t="0" r="0" b="0"/>
              <a:pathLst>
                <a:path w="8921" h="312540">
                  <a:moveTo>
                    <a:pt x="8920" y="0"/>
                  </a:moveTo>
                  <a:lnTo>
                    <a:pt x="7928" y="41303"/>
                  </a:lnTo>
                  <a:lnTo>
                    <a:pt x="1852" y="82058"/>
                  </a:lnTo>
                  <a:lnTo>
                    <a:pt x="542" y="116587"/>
                  </a:lnTo>
                  <a:lnTo>
                    <a:pt x="153" y="154599"/>
                  </a:lnTo>
                  <a:lnTo>
                    <a:pt x="38" y="194635"/>
                  </a:lnTo>
                  <a:lnTo>
                    <a:pt x="0" y="238978"/>
                  </a:lnTo>
                  <a:lnTo>
                    <a:pt x="7059" y="280178"/>
                  </a:lnTo>
                  <a:lnTo>
                    <a:pt x="8920" y="31253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SMARTInkShape-62"/>
            <p:cNvSpPr/>
            <p:nvPr/>
          </p:nvSpPr>
          <p:spPr>
            <a:xfrm>
              <a:off x="2295002" y="1902023"/>
              <a:ext cx="151733" cy="186554"/>
            </a:xfrm>
            <a:custGeom>
              <a:avLst/>
              <a:gdLst/>
              <a:ahLst/>
              <a:cxnLst/>
              <a:rect l="0" t="0" r="0" b="0"/>
              <a:pathLst>
                <a:path w="151733" h="186554">
                  <a:moveTo>
                    <a:pt x="8857" y="53579"/>
                  </a:moveTo>
                  <a:lnTo>
                    <a:pt x="4117" y="58319"/>
                  </a:lnTo>
                  <a:lnTo>
                    <a:pt x="1790" y="63292"/>
                  </a:lnTo>
                  <a:lnTo>
                    <a:pt x="0" y="107719"/>
                  </a:lnTo>
                  <a:lnTo>
                    <a:pt x="2588" y="136115"/>
                  </a:lnTo>
                  <a:lnTo>
                    <a:pt x="9646" y="156086"/>
                  </a:lnTo>
                  <a:lnTo>
                    <a:pt x="23844" y="180150"/>
                  </a:lnTo>
                  <a:lnTo>
                    <a:pt x="29739" y="184247"/>
                  </a:lnTo>
                  <a:lnTo>
                    <a:pt x="43377" y="186553"/>
                  </a:lnTo>
                  <a:lnTo>
                    <a:pt x="59985" y="182496"/>
                  </a:lnTo>
                  <a:lnTo>
                    <a:pt x="72734" y="175010"/>
                  </a:lnTo>
                  <a:lnTo>
                    <a:pt x="98727" y="148295"/>
                  </a:lnTo>
                  <a:lnTo>
                    <a:pt x="120866" y="107687"/>
                  </a:lnTo>
                  <a:lnTo>
                    <a:pt x="136705" y="70136"/>
                  </a:lnTo>
                  <a:lnTo>
                    <a:pt x="149067" y="36332"/>
                  </a:lnTo>
                  <a:lnTo>
                    <a:pt x="151732"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8" name="SMARTInkShape-Group138"/>
          <p:cNvGrpSpPr/>
          <p:nvPr/>
        </p:nvGrpSpPr>
        <p:grpSpPr>
          <a:xfrm>
            <a:off x="3045023" y="1830586"/>
            <a:ext cx="1232298" cy="388335"/>
            <a:chOff x="3045023" y="1830586"/>
            <a:chExt cx="1232298" cy="388335"/>
          </a:xfrm>
        </p:grpSpPr>
        <p:sp>
          <p:nvSpPr>
            <p:cNvPr id="102" name="SMARTInkShape-63"/>
            <p:cNvSpPr/>
            <p:nvPr/>
          </p:nvSpPr>
          <p:spPr>
            <a:xfrm>
              <a:off x="3425076" y="1930727"/>
              <a:ext cx="253956" cy="247424"/>
            </a:xfrm>
            <a:custGeom>
              <a:avLst/>
              <a:gdLst/>
              <a:ahLst/>
              <a:cxnLst/>
              <a:rect l="0" t="0" r="0" b="0"/>
              <a:pathLst>
                <a:path w="253956" h="247424">
                  <a:moveTo>
                    <a:pt x="102151" y="96312"/>
                  </a:moveTo>
                  <a:lnTo>
                    <a:pt x="106891" y="91572"/>
                  </a:lnTo>
                  <a:lnTo>
                    <a:pt x="109218" y="86598"/>
                  </a:lnTo>
                  <a:lnTo>
                    <a:pt x="111048" y="45174"/>
                  </a:lnTo>
                  <a:lnTo>
                    <a:pt x="110082" y="22784"/>
                  </a:lnTo>
                  <a:lnTo>
                    <a:pt x="103949" y="11136"/>
                  </a:lnTo>
                  <a:lnTo>
                    <a:pt x="98650" y="4547"/>
                  </a:lnTo>
                  <a:lnTo>
                    <a:pt x="92988" y="957"/>
                  </a:lnTo>
                  <a:lnTo>
                    <a:pt x="90089" y="0"/>
                  </a:lnTo>
                  <a:lnTo>
                    <a:pt x="81577" y="1582"/>
                  </a:lnTo>
                  <a:lnTo>
                    <a:pt x="76528" y="3393"/>
                  </a:lnTo>
                  <a:lnTo>
                    <a:pt x="68273" y="10697"/>
                  </a:lnTo>
                  <a:lnTo>
                    <a:pt x="39518" y="45387"/>
                  </a:lnTo>
                  <a:lnTo>
                    <a:pt x="22935" y="88494"/>
                  </a:lnTo>
                  <a:lnTo>
                    <a:pt x="10104" y="130486"/>
                  </a:lnTo>
                  <a:lnTo>
                    <a:pt x="0" y="173581"/>
                  </a:lnTo>
                  <a:lnTo>
                    <a:pt x="3313" y="201558"/>
                  </a:lnTo>
                  <a:lnTo>
                    <a:pt x="16142" y="235567"/>
                  </a:lnTo>
                  <a:lnTo>
                    <a:pt x="20007" y="239750"/>
                  </a:lnTo>
                  <a:lnTo>
                    <a:pt x="29593" y="244398"/>
                  </a:lnTo>
                  <a:lnTo>
                    <a:pt x="41405" y="247015"/>
                  </a:lnTo>
                  <a:lnTo>
                    <a:pt x="55930" y="243050"/>
                  </a:lnTo>
                  <a:lnTo>
                    <a:pt x="72801" y="226110"/>
                  </a:lnTo>
                  <a:lnTo>
                    <a:pt x="102205" y="185063"/>
                  </a:lnTo>
                  <a:lnTo>
                    <a:pt x="125974" y="145042"/>
                  </a:lnTo>
                  <a:lnTo>
                    <a:pt x="139085" y="110640"/>
                  </a:lnTo>
                  <a:lnTo>
                    <a:pt x="146267" y="70589"/>
                  </a:lnTo>
                  <a:lnTo>
                    <a:pt x="154287" y="29755"/>
                  </a:lnTo>
                  <a:lnTo>
                    <a:pt x="152442" y="19437"/>
                  </a:lnTo>
                  <a:lnTo>
                    <a:pt x="147129" y="7742"/>
                  </a:lnTo>
                  <a:lnTo>
                    <a:pt x="146805" y="47167"/>
                  </a:lnTo>
                  <a:lnTo>
                    <a:pt x="146800" y="81974"/>
                  </a:lnTo>
                  <a:lnTo>
                    <a:pt x="151540" y="122033"/>
                  </a:lnTo>
                  <a:lnTo>
                    <a:pt x="162030" y="164746"/>
                  </a:lnTo>
                  <a:lnTo>
                    <a:pt x="176610" y="207262"/>
                  </a:lnTo>
                  <a:lnTo>
                    <a:pt x="185508" y="226641"/>
                  </a:lnTo>
                  <a:lnTo>
                    <a:pt x="194099" y="236257"/>
                  </a:lnTo>
                  <a:lnTo>
                    <a:pt x="204532" y="242846"/>
                  </a:lnTo>
                  <a:lnTo>
                    <a:pt x="228534" y="247423"/>
                  </a:lnTo>
                  <a:lnTo>
                    <a:pt x="235381" y="245162"/>
                  </a:lnTo>
                  <a:lnTo>
                    <a:pt x="253955" y="23025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SMARTInkShape-64"/>
            <p:cNvSpPr/>
            <p:nvPr/>
          </p:nvSpPr>
          <p:spPr>
            <a:xfrm>
              <a:off x="3705820" y="1830586"/>
              <a:ext cx="26790" cy="348259"/>
            </a:xfrm>
            <a:custGeom>
              <a:avLst/>
              <a:gdLst/>
              <a:ahLst/>
              <a:cxnLst/>
              <a:rect l="0" t="0" r="0" b="0"/>
              <a:pathLst>
                <a:path w="26790" h="348259">
                  <a:moveTo>
                    <a:pt x="0" y="0"/>
                  </a:moveTo>
                  <a:lnTo>
                    <a:pt x="0" y="38160"/>
                  </a:lnTo>
                  <a:lnTo>
                    <a:pt x="6137" y="80041"/>
                  </a:lnTo>
                  <a:lnTo>
                    <a:pt x="9095" y="119737"/>
                  </a:lnTo>
                  <a:lnTo>
                    <a:pt x="14822" y="158068"/>
                  </a:lnTo>
                  <a:lnTo>
                    <a:pt x="16959" y="200404"/>
                  </a:lnTo>
                  <a:lnTo>
                    <a:pt x="18585" y="242382"/>
                  </a:lnTo>
                  <a:lnTo>
                    <a:pt x="24875" y="284239"/>
                  </a:lnTo>
                  <a:lnTo>
                    <a:pt x="26537" y="323070"/>
                  </a:lnTo>
                  <a:lnTo>
                    <a:pt x="26789" y="34825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SMARTInkShape-65"/>
            <p:cNvSpPr/>
            <p:nvPr/>
          </p:nvSpPr>
          <p:spPr>
            <a:xfrm>
              <a:off x="3866555" y="1884851"/>
              <a:ext cx="151805" cy="284005"/>
            </a:xfrm>
            <a:custGeom>
              <a:avLst/>
              <a:gdLst/>
              <a:ahLst/>
              <a:cxnLst/>
              <a:rect l="0" t="0" r="0" b="0"/>
              <a:pathLst>
                <a:path w="151805" h="284005">
                  <a:moveTo>
                    <a:pt x="0" y="151118"/>
                  </a:moveTo>
                  <a:lnTo>
                    <a:pt x="0" y="146377"/>
                  </a:lnTo>
                  <a:lnTo>
                    <a:pt x="992" y="144981"/>
                  </a:lnTo>
                  <a:lnTo>
                    <a:pt x="2645" y="144050"/>
                  </a:lnTo>
                  <a:lnTo>
                    <a:pt x="9094" y="142433"/>
                  </a:lnTo>
                  <a:lnTo>
                    <a:pt x="13302" y="142297"/>
                  </a:lnTo>
                  <a:lnTo>
                    <a:pt x="42316" y="129769"/>
                  </a:lnTo>
                  <a:lnTo>
                    <a:pt x="81236" y="105618"/>
                  </a:lnTo>
                  <a:lnTo>
                    <a:pt x="111517" y="82489"/>
                  </a:lnTo>
                  <a:lnTo>
                    <a:pt x="125756" y="60007"/>
                  </a:lnTo>
                  <a:lnTo>
                    <a:pt x="131519" y="39235"/>
                  </a:lnTo>
                  <a:lnTo>
                    <a:pt x="133732" y="7138"/>
                  </a:lnTo>
                  <a:lnTo>
                    <a:pt x="132811" y="4529"/>
                  </a:lnTo>
                  <a:lnTo>
                    <a:pt x="131204" y="2791"/>
                  </a:lnTo>
                  <a:lnTo>
                    <a:pt x="129141" y="1632"/>
                  </a:lnTo>
                  <a:lnTo>
                    <a:pt x="116757" y="0"/>
                  </a:lnTo>
                  <a:lnTo>
                    <a:pt x="100520" y="4257"/>
                  </a:lnTo>
                  <a:lnTo>
                    <a:pt x="83141" y="16543"/>
                  </a:lnTo>
                  <a:lnTo>
                    <a:pt x="60483" y="45601"/>
                  </a:lnTo>
                  <a:lnTo>
                    <a:pt x="45424" y="82650"/>
                  </a:lnTo>
                  <a:lnTo>
                    <a:pt x="35948" y="116279"/>
                  </a:lnTo>
                  <a:lnTo>
                    <a:pt x="28598" y="158457"/>
                  </a:lnTo>
                  <a:lnTo>
                    <a:pt x="28138" y="195452"/>
                  </a:lnTo>
                  <a:lnTo>
                    <a:pt x="31688" y="213486"/>
                  </a:lnTo>
                  <a:lnTo>
                    <a:pt x="44005" y="235633"/>
                  </a:lnTo>
                  <a:lnTo>
                    <a:pt x="72855" y="272998"/>
                  </a:lnTo>
                  <a:lnTo>
                    <a:pt x="78335" y="277020"/>
                  </a:lnTo>
                  <a:lnTo>
                    <a:pt x="99278" y="282680"/>
                  </a:lnTo>
                  <a:lnTo>
                    <a:pt x="112254" y="284004"/>
                  </a:lnTo>
                  <a:lnTo>
                    <a:pt x="121989" y="281947"/>
                  </a:lnTo>
                  <a:lnTo>
                    <a:pt x="133049" y="277856"/>
                  </a:lnTo>
                  <a:lnTo>
                    <a:pt x="136324" y="277282"/>
                  </a:lnTo>
                  <a:lnTo>
                    <a:pt x="151804" y="26720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SMARTInkShape-66"/>
            <p:cNvSpPr/>
            <p:nvPr/>
          </p:nvSpPr>
          <p:spPr>
            <a:xfrm>
              <a:off x="4090165" y="1902023"/>
              <a:ext cx="187156" cy="240895"/>
            </a:xfrm>
            <a:custGeom>
              <a:avLst/>
              <a:gdLst/>
              <a:ahLst/>
              <a:cxnLst/>
              <a:rect l="0" t="0" r="0" b="0"/>
              <a:pathLst>
                <a:path w="187156" h="240895">
                  <a:moveTo>
                    <a:pt x="8562" y="26790"/>
                  </a:moveTo>
                  <a:lnTo>
                    <a:pt x="8562" y="31530"/>
                  </a:lnTo>
                  <a:lnTo>
                    <a:pt x="7569" y="32926"/>
                  </a:lnTo>
                  <a:lnTo>
                    <a:pt x="5916" y="33857"/>
                  </a:lnTo>
                  <a:lnTo>
                    <a:pt x="3821" y="34478"/>
                  </a:lnTo>
                  <a:lnTo>
                    <a:pt x="2425" y="36876"/>
                  </a:lnTo>
                  <a:lnTo>
                    <a:pt x="0" y="60468"/>
                  </a:lnTo>
                  <a:lnTo>
                    <a:pt x="5842" y="96795"/>
                  </a:lnTo>
                  <a:lnTo>
                    <a:pt x="8024" y="133663"/>
                  </a:lnTo>
                  <a:lnTo>
                    <a:pt x="13196" y="174349"/>
                  </a:lnTo>
                  <a:lnTo>
                    <a:pt x="19572" y="212970"/>
                  </a:lnTo>
                  <a:lnTo>
                    <a:pt x="26020" y="238737"/>
                  </a:lnTo>
                  <a:lnTo>
                    <a:pt x="27146" y="239525"/>
                  </a:lnTo>
                  <a:lnTo>
                    <a:pt x="34074" y="240894"/>
                  </a:lnTo>
                  <a:lnTo>
                    <a:pt x="34500" y="239971"/>
                  </a:lnTo>
                  <a:lnTo>
                    <a:pt x="36321" y="202924"/>
                  </a:lnTo>
                  <a:lnTo>
                    <a:pt x="45060" y="166533"/>
                  </a:lnTo>
                  <a:lnTo>
                    <a:pt x="56087" y="135664"/>
                  </a:lnTo>
                  <a:lnTo>
                    <a:pt x="77591" y="93826"/>
                  </a:lnTo>
                  <a:lnTo>
                    <a:pt x="100947" y="55465"/>
                  </a:lnTo>
                  <a:lnTo>
                    <a:pt x="119720" y="35176"/>
                  </a:lnTo>
                  <a:lnTo>
                    <a:pt x="146935" y="16283"/>
                  </a:lnTo>
                  <a:lnTo>
                    <a:pt x="151413" y="10855"/>
                  </a:lnTo>
                  <a:lnTo>
                    <a:pt x="161678" y="4825"/>
                  </a:lnTo>
                  <a:lnTo>
                    <a:pt x="187155"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SMARTInkShape-67"/>
            <p:cNvSpPr/>
            <p:nvPr/>
          </p:nvSpPr>
          <p:spPr>
            <a:xfrm>
              <a:off x="3045023" y="1946672"/>
              <a:ext cx="303611" cy="272249"/>
            </a:xfrm>
            <a:custGeom>
              <a:avLst/>
              <a:gdLst/>
              <a:ahLst/>
              <a:cxnLst/>
              <a:rect l="0" t="0" r="0" b="0"/>
              <a:pathLst>
                <a:path w="303611" h="272249">
                  <a:moveTo>
                    <a:pt x="0" y="0"/>
                  </a:moveTo>
                  <a:lnTo>
                    <a:pt x="7068" y="16781"/>
                  </a:lnTo>
                  <a:lnTo>
                    <a:pt x="13562" y="55802"/>
                  </a:lnTo>
                  <a:lnTo>
                    <a:pt x="24140" y="95873"/>
                  </a:lnTo>
                  <a:lnTo>
                    <a:pt x="35784" y="136126"/>
                  </a:lnTo>
                  <a:lnTo>
                    <a:pt x="44668" y="170310"/>
                  </a:lnTo>
                  <a:lnTo>
                    <a:pt x="51819" y="207936"/>
                  </a:lnTo>
                  <a:lnTo>
                    <a:pt x="63060" y="247721"/>
                  </a:lnTo>
                  <a:lnTo>
                    <a:pt x="71327" y="266227"/>
                  </a:lnTo>
                  <a:lnTo>
                    <a:pt x="75688" y="271450"/>
                  </a:lnTo>
                  <a:lnTo>
                    <a:pt x="77248" y="272248"/>
                  </a:lnTo>
                  <a:lnTo>
                    <a:pt x="78288" y="271788"/>
                  </a:lnTo>
                  <a:lnTo>
                    <a:pt x="79957" y="268660"/>
                  </a:lnTo>
                  <a:lnTo>
                    <a:pt x="80352" y="226446"/>
                  </a:lnTo>
                  <a:lnTo>
                    <a:pt x="80365" y="183416"/>
                  </a:lnTo>
                  <a:lnTo>
                    <a:pt x="85107" y="148493"/>
                  </a:lnTo>
                  <a:lnTo>
                    <a:pt x="88056" y="113010"/>
                  </a:lnTo>
                  <a:lnTo>
                    <a:pt x="96181" y="73586"/>
                  </a:lnTo>
                  <a:lnTo>
                    <a:pt x="107340" y="48307"/>
                  </a:lnTo>
                  <a:lnTo>
                    <a:pt x="112199" y="40321"/>
                  </a:lnTo>
                  <a:lnTo>
                    <a:pt x="117965" y="27110"/>
                  </a:lnTo>
                  <a:lnTo>
                    <a:pt x="120315" y="24027"/>
                  </a:lnTo>
                  <a:lnTo>
                    <a:pt x="122874" y="22963"/>
                  </a:lnTo>
                  <a:lnTo>
                    <a:pt x="125572" y="23246"/>
                  </a:lnTo>
                  <a:lnTo>
                    <a:pt x="131216" y="26207"/>
                  </a:lnTo>
                  <a:lnTo>
                    <a:pt x="145885" y="39010"/>
                  </a:lnTo>
                  <a:lnTo>
                    <a:pt x="172827" y="82902"/>
                  </a:lnTo>
                  <a:lnTo>
                    <a:pt x="189619" y="126104"/>
                  </a:lnTo>
                  <a:lnTo>
                    <a:pt x="207010" y="168115"/>
                  </a:lnTo>
                  <a:lnTo>
                    <a:pt x="230133" y="211463"/>
                  </a:lnTo>
                  <a:lnTo>
                    <a:pt x="248416" y="237562"/>
                  </a:lnTo>
                  <a:lnTo>
                    <a:pt x="256920" y="244489"/>
                  </a:lnTo>
                  <a:lnTo>
                    <a:pt x="267286" y="251035"/>
                  </a:lnTo>
                  <a:lnTo>
                    <a:pt x="274938" y="257395"/>
                  </a:lnTo>
                  <a:lnTo>
                    <a:pt x="275565" y="256925"/>
                  </a:lnTo>
                  <a:lnTo>
                    <a:pt x="276655" y="251135"/>
                  </a:lnTo>
                  <a:lnTo>
                    <a:pt x="279445" y="228103"/>
                  </a:lnTo>
                  <a:lnTo>
                    <a:pt x="284505" y="190909"/>
                  </a:lnTo>
                  <a:lnTo>
                    <a:pt x="285505" y="152473"/>
                  </a:lnTo>
                  <a:lnTo>
                    <a:pt x="288348" y="113572"/>
                  </a:lnTo>
                  <a:lnTo>
                    <a:pt x="293429" y="72705"/>
                  </a:lnTo>
                  <a:lnTo>
                    <a:pt x="294570" y="30400"/>
                  </a:lnTo>
                  <a:lnTo>
                    <a:pt x="297277" y="20787"/>
                  </a:lnTo>
                  <a:lnTo>
                    <a:pt x="301734" y="9797"/>
                  </a:lnTo>
                  <a:lnTo>
                    <a:pt x="30361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SMARTInkShape-68"/>
            <p:cNvSpPr/>
            <p:nvPr/>
          </p:nvSpPr>
          <p:spPr>
            <a:xfrm>
              <a:off x="3634383" y="1964531"/>
              <a:ext cx="205384" cy="35720"/>
            </a:xfrm>
            <a:custGeom>
              <a:avLst/>
              <a:gdLst/>
              <a:ahLst/>
              <a:cxnLst/>
              <a:rect l="0" t="0" r="0" b="0"/>
              <a:pathLst>
                <a:path w="205384" h="35720">
                  <a:moveTo>
                    <a:pt x="0" y="35719"/>
                  </a:moveTo>
                  <a:lnTo>
                    <a:pt x="21249" y="35719"/>
                  </a:lnTo>
                  <a:lnTo>
                    <a:pt x="65049" y="26625"/>
                  </a:lnTo>
                  <a:lnTo>
                    <a:pt x="105600" y="17239"/>
                  </a:lnTo>
                  <a:lnTo>
                    <a:pt x="147308" y="10571"/>
                  </a:lnTo>
                  <a:lnTo>
                    <a:pt x="205383"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022475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300" b="300"/>
          <a:stretch>
            <a:fillRect/>
          </a:stretch>
        </p:blipFill>
        <p:spPr/>
      </p:pic>
    </p:spTree>
    <p:extLst>
      <p:ext uri="{BB962C8B-B14F-4D97-AF65-F5344CB8AC3E}">
        <p14:creationId xmlns:p14="http://schemas.microsoft.com/office/powerpoint/2010/main" val="2322866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System Exploration Lab</a:t>
            </a:r>
            <a:endParaRPr lang="en-US" dirty="0"/>
          </a:p>
        </p:txBody>
      </p:sp>
      <p:sp>
        <p:nvSpPr>
          <p:cNvPr id="3" name="Content Placeholder 2"/>
          <p:cNvSpPr>
            <a:spLocks noGrp="1"/>
          </p:cNvSpPr>
          <p:nvPr>
            <p:ph idx="1"/>
          </p:nvPr>
        </p:nvSpPr>
        <p:spPr/>
        <p:txBody>
          <a:bodyPr/>
          <a:lstStyle/>
          <a:p>
            <a:r>
              <a:rPr lang="en-US" dirty="0" smtClean="0"/>
              <a:t>You will be working on this lab as an INDIVIDUAL.</a:t>
            </a:r>
          </a:p>
          <a:p>
            <a:pPr lvl="1"/>
            <a:r>
              <a:rPr lang="en-US" dirty="0" smtClean="0"/>
              <a:t>What does this look like?</a:t>
            </a:r>
          </a:p>
          <a:p>
            <a:r>
              <a:rPr lang="en-US" dirty="0" smtClean="0"/>
              <a:t>There are some stations in the lab room…</a:t>
            </a:r>
          </a:p>
          <a:p>
            <a:pPr lvl="1"/>
            <a:r>
              <a:rPr lang="en-US" dirty="0" smtClean="0"/>
              <a:t>What does this look like?</a:t>
            </a:r>
          </a:p>
          <a:p>
            <a:r>
              <a:rPr lang="en-US" dirty="0" smtClean="0"/>
              <a:t>What’s the point?</a:t>
            </a:r>
          </a:p>
          <a:p>
            <a:r>
              <a:rPr lang="en-US" dirty="0" smtClean="0"/>
              <a:t>Expectations</a:t>
            </a:r>
            <a:endParaRPr lang="en-US" dirty="0"/>
          </a:p>
        </p:txBody>
      </p:sp>
    </p:spTree>
    <p:extLst>
      <p:ext uri="{BB962C8B-B14F-4D97-AF65-F5344CB8AC3E}">
        <p14:creationId xmlns:p14="http://schemas.microsoft.com/office/powerpoint/2010/main" val="3644961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System Lab Expectations</a:t>
            </a:r>
            <a:endParaRPr lang="en-US" dirty="0"/>
          </a:p>
        </p:txBody>
      </p:sp>
      <p:sp>
        <p:nvSpPr>
          <p:cNvPr id="3" name="Content Placeholder 2"/>
          <p:cNvSpPr>
            <a:spLocks noGrp="1"/>
          </p:cNvSpPr>
          <p:nvPr>
            <p:ph idx="1"/>
          </p:nvPr>
        </p:nvSpPr>
        <p:spPr/>
        <p:txBody>
          <a:bodyPr>
            <a:normAutofit fontScale="85000" lnSpcReduction="20000"/>
          </a:bodyPr>
          <a:lstStyle/>
          <a:p>
            <a:r>
              <a:rPr lang="en-US" b="1" u="sng" dirty="0" smtClean="0"/>
              <a:t>Work</a:t>
            </a:r>
            <a:r>
              <a:rPr lang="en-US" dirty="0" smtClean="0"/>
              <a:t> to solve the problems</a:t>
            </a:r>
          </a:p>
          <a:p>
            <a:pPr lvl="1"/>
            <a:r>
              <a:rPr lang="en-US" dirty="0" smtClean="0"/>
              <a:t>Yes, they may be difficult, but that is the point.</a:t>
            </a:r>
          </a:p>
          <a:p>
            <a:pPr lvl="1"/>
            <a:r>
              <a:rPr lang="en-US" dirty="0" smtClean="0"/>
              <a:t>No, I am not trying to make you suffer.</a:t>
            </a:r>
          </a:p>
          <a:p>
            <a:pPr lvl="1"/>
            <a:r>
              <a:rPr lang="en-US" dirty="0" smtClean="0"/>
              <a:t>Diligently attempt and accomplish the tasks</a:t>
            </a:r>
          </a:p>
          <a:p>
            <a:r>
              <a:rPr lang="en-US" b="1" u="sng" dirty="0" smtClean="0"/>
              <a:t>Listen</a:t>
            </a:r>
            <a:r>
              <a:rPr lang="en-US" dirty="0" smtClean="0"/>
              <a:t> carefully to directions</a:t>
            </a:r>
          </a:p>
          <a:p>
            <a:pPr lvl="1"/>
            <a:r>
              <a:rPr lang="en-US" dirty="0" smtClean="0"/>
              <a:t>Be aware of others / teacher</a:t>
            </a:r>
          </a:p>
          <a:p>
            <a:r>
              <a:rPr lang="en-US" b="1" u="sng" dirty="0" smtClean="0"/>
              <a:t>Try</a:t>
            </a:r>
            <a:r>
              <a:rPr lang="en-US" dirty="0" smtClean="0"/>
              <a:t> your best</a:t>
            </a:r>
          </a:p>
          <a:p>
            <a:pPr lvl="1"/>
            <a:r>
              <a:rPr lang="en-US" dirty="0" smtClean="0"/>
              <a:t>The harder you try, the better you will do on tests and future assignments</a:t>
            </a:r>
          </a:p>
          <a:p>
            <a:r>
              <a:rPr lang="en-US" b="1" u="sng" dirty="0" smtClean="0"/>
              <a:t>Ask</a:t>
            </a:r>
            <a:r>
              <a:rPr lang="en-US" dirty="0" smtClean="0"/>
              <a:t> questions</a:t>
            </a:r>
          </a:p>
          <a:p>
            <a:pPr lvl="1"/>
            <a:r>
              <a:rPr lang="en-US" dirty="0" smtClean="0"/>
              <a:t>If you ask now, you will have a better understanding to complete things on your own in the future.</a:t>
            </a:r>
          </a:p>
          <a:p>
            <a:pPr lvl="1"/>
            <a:endParaRPr lang="en-US" dirty="0"/>
          </a:p>
        </p:txBody>
      </p:sp>
    </p:spTree>
    <p:extLst>
      <p:ext uri="{BB962C8B-B14F-4D97-AF65-F5344CB8AC3E}">
        <p14:creationId xmlns:p14="http://schemas.microsoft.com/office/powerpoint/2010/main" val="416535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(8-27-15)</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Without looking at your cheat sheet, write down the Metric units that correspond to these English units</a:t>
            </a:r>
          </a:p>
          <a:p>
            <a:r>
              <a:rPr lang="en-US" dirty="0" smtClean="0"/>
              <a:t>Inches = ?</a:t>
            </a:r>
          </a:p>
          <a:p>
            <a:r>
              <a:rPr lang="en-US" dirty="0" smtClean="0"/>
              <a:t>Feet = ?</a:t>
            </a:r>
          </a:p>
          <a:p>
            <a:r>
              <a:rPr lang="en-US" dirty="0" smtClean="0"/>
              <a:t>Pounds = ?</a:t>
            </a:r>
          </a:p>
          <a:p>
            <a:r>
              <a:rPr lang="en-US" dirty="0" smtClean="0"/>
              <a:t>Ounces = ?</a:t>
            </a:r>
          </a:p>
          <a:p>
            <a:r>
              <a:rPr lang="en-US" dirty="0" smtClean="0"/>
              <a:t>Gallons = ?</a:t>
            </a:r>
          </a:p>
          <a:p>
            <a:r>
              <a:rPr lang="en-US" dirty="0" smtClean="0"/>
              <a:t>Miles = ?</a:t>
            </a:r>
          </a:p>
          <a:p>
            <a:endParaRPr lang="en-US" dirty="0"/>
          </a:p>
        </p:txBody>
      </p:sp>
    </p:spTree>
    <p:extLst>
      <p:ext uri="{BB962C8B-B14F-4D97-AF65-F5344CB8AC3E}">
        <p14:creationId xmlns:p14="http://schemas.microsoft.com/office/powerpoint/2010/main" val="925464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Metric exploration</a:t>
            </a:r>
          </a:p>
          <a:p>
            <a:r>
              <a:rPr lang="en-US" dirty="0" smtClean="0"/>
              <a:t>Mass / Temperature</a:t>
            </a:r>
          </a:p>
        </p:txBody>
      </p:sp>
    </p:spTree>
    <p:extLst>
      <p:ext uri="{BB962C8B-B14F-4D97-AF65-F5344CB8AC3E}">
        <p14:creationId xmlns:p14="http://schemas.microsoft.com/office/powerpoint/2010/main" val="1215787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(8-24-15)</a:t>
            </a:r>
            <a:endParaRPr lang="en-US" dirty="0"/>
          </a:p>
        </p:txBody>
      </p:sp>
      <p:sp>
        <p:nvSpPr>
          <p:cNvPr id="3" name="Content Placeholder 2"/>
          <p:cNvSpPr>
            <a:spLocks noGrp="1"/>
          </p:cNvSpPr>
          <p:nvPr>
            <p:ph idx="1"/>
          </p:nvPr>
        </p:nvSpPr>
        <p:spPr/>
        <p:txBody>
          <a:bodyPr/>
          <a:lstStyle/>
          <a:p>
            <a:r>
              <a:rPr lang="en-US" dirty="0" smtClean="0"/>
              <a:t>Please get out your warm up sheet and answer the </a:t>
            </a:r>
            <a:r>
              <a:rPr lang="en-US" smtClean="0"/>
              <a:t>following questions.</a:t>
            </a:r>
            <a:endParaRPr lang="en-US" dirty="0" smtClean="0"/>
          </a:p>
          <a:p>
            <a:endParaRPr lang="en-US" dirty="0"/>
          </a:p>
          <a:p>
            <a:r>
              <a:rPr lang="en-US" dirty="0" smtClean="0"/>
              <a:t>Write down 3 things you know about the metric system.</a:t>
            </a:r>
          </a:p>
          <a:p>
            <a:r>
              <a:rPr lang="en-US" dirty="0" smtClean="0"/>
              <a:t>Write down 2 things that you don’t understand about the metric system.</a:t>
            </a:r>
            <a:endParaRPr lang="en-US" dirty="0"/>
          </a:p>
        </p:txBody>
      </p:sp>
    </p:spTree>
    <p:extLst>
      <p:ext uri="{BB962C8B-B14F-4D97-AF65-F5344CB8AC3E}">
        <p14:creationId xmlns:p14="http://schemas.microsoft.com/office/powerpoint/2010/main" val="505514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a:t>learn how to convert quantities from the English system to the metric </a:t>
            </a:r>
            <a:r>
              <a:rPr lang="en-US" dirty="0" smtClean="0"/>
              <a:t>system</a:t>
            </a:r>
          </a:p>
          <a:p>
            <a:r>
              <a:rPr lang="en-US" dirty="0"/>
              <a:t>think about the many ways in which measuring quantities is a part of daily life.</a:t>
            </a:r>
          </a:p>
          <a:p>
            <a:r>
              <a:rPr lang="en-US" dirty="0" smtClean="0"/>
              <a:t>Briefly review the metric system</a:t>
            </a:r>
          </a:p>
          <a:p>
            <a:r>
              <a:rPr lang="en-US" dirty="0" smtClean="0"/>
              <a:t>Determine how to correctly measure and report length of items using the metric system</a:t>
            </a:r>
            <a:endParaRPr lang="en-US" dirty="0"/>
          </a:p>
        </p:txBody>
      </p:sp>
    </p:spTree>
    <p:extLst>
      <p:ext uri="{BB962C8B-B14F-4D97-AF65-F5344CB8AC3E}">
        <p14:creationId xmlns:p14="http://schemas.microsoft.com/office/powerpoint/2010/main" val="3959433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33791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www.sciencegeek.net/Chemistry/taters/Unit0Metrics.htm</a:t>
            </a:r>
            <a:endParaRPr lang="en-US" dirty="0" smtClean="0"/>
          </a:p>
          <a:p>
            <a:endParaRPr lang="en-US" dirty="0"/>
          </a:p>
        </p:txBody>
      </p:sp>
      <p:grpSp>
        <p:nvGrpSpPr>
          <p:cNvPr id="6" name="SMARTInkShape-Group132"/>
          <p:cNvGrpSpPr/>
          <p:nvPr/>
        </p:nvGrpSpPr>
        <p:grpSpPr>
          <a:xfrm>
            <a:off x="8965593" y="2779097"/>
            <a:ext cx="89111" cy="140912"/>
            <a:chOff x="8965593" y="2779097"/>
            <a:chExt cx="89111" cy="140912"/>
          </a:xfrm>
        </p:grpSpPr>
        <p:sp>
          <p:nvSpPr>
            <p:cNvPr id="4" name="SMARTInkShape-32"/>
            <p:cNvSpPr/>
            <p:nvPr/>
          </p:nvSpPr>
          <p:spPr>
            <a:xfrm>
              <a:off x="8965593" y="2796243"/>
              <a:ext cx="20044" cy="34959"/>
            </a:xfrm>
            <a:custGeom>
              <a:avLst/>
              <a:gdLst/>
              <a:ahLst/>
              <a:cxnLst/>
              <a:rect l="0" t="0" r="0" b="0"/>
              <a:pathLst>
                <a:path w="20044" h="34959">
                  <a:moveTo>
                    <a:pt x="0" y="0"/>
                  </a:moveTo>
                  <a:lnTo>
                    <a:pt x="2836" y="2308"/>
                  </a:lnTo>
                  <a:lnTo>
                    <a:pt x="11733" y="15569"/>
                  </a:lnTo>
                  <a:lnTo>
                    <a:pt x="20043" y="34958"/>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33"/>
            <p:cNvSpPr/>
            <p:nvPr/>
          </p:nvSpPr>
          <p:spPr>
            <a:xfrm>
              <a:off x="9001135" y="2779097"/>
              <a:ext cx="53569" cy="140912"/>
            </a:xfrm>
            <a:custGeom>
              <a:avLst/>
              <a:gdLst/>
              <a:ahLst/>
              <a:cxnLst/>
              <a:rect l="0" t="0" r="0" b="0"/>
              <a:pathLst>
                <a:path w="53569" h="140912">
                  <a:moveTo>
                    <a:pt x="64" y="43636"/>
                  </a:moveTo>
                  <a:lnTo>
                    <a:pt x="0" y="15200"/>
                  </a:lnTo>
                  <a:lnTo>
                    <a:pt x="2639" y="7979"/>
                  </a:lnTo>
                  <a:lnTo>
                    <a:pt x="4733" y="4665"/>
                  </a:lnTo>
                  <a:lnTo>
                    <a:pt x="7121" y="2455"/>
                  </a:lnTo>
                  <a:lnTo>
                    <a:pt x="12419" y="0"/>
                  </a:lnTo>
                  <a:lnTo>
                    <a:pt x="14229" y="337"/>
                  </a:lnTo>
                  <a:lnTo>
                    <a:pt x="15436" y="1555"/>
                  </a:lnTo>
                  <a:lnTo>
                    <a:pt x="17769" y="5553"/>
                  </a:lnTo>
                  <a:lnTo>
                    <a:pt x="30138" y="19078"/>
                  </a:lnTo>
                  <a:lnTo>
                    <a:pt x="33232" y="30208"/>
                  </a:lnTo>
                  <a:lnTo>
                    <a:pt x="37620" y="50563"/>
                  </a:lnTo>
                  <a:lnTo>
                    <a:pt x="42559" y="71808"/>
                  </a:lnTo>
                  <a:lnTo>
                    <a:pt x="50502" y="112445"/>
                  </a:lnTo>
                  <a:lnTo>
                    <a:pt x="53568" y="140911"/>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128961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953000" y="4495800"/>
            <a:ext cx="3581400" cy="1295400"/>
          </a:xfrm>
        </p:spPr>
        <p:txBody>
          <a:bodyPr/>
          <a:lstStyle/>
          <a:p>
            <a:pPr>
              <a:lnSpc>
                <a:spcPct val="90000"/>
              </a:lnSpc>
            </a:pPr>
            <a:r>
              <a:rPr lang="en-US" sz="4000" b="1">
                <a:latin typeface="Times New Roman" charset="0"/>
              </a:rPr>
              <a:t>Lesson 1: Length</a:t>
            </a:r>
          </a:p>
        </p:txBody>
      </p:sp>
      <p:sp>
        <p:nvSpPr>
          <p:cNvPr id="2052" name="Rectangle 4"/>
          <p:cNvSpPr>
            <a:spLocks noChangeArrowheads="1"/>
          </p:cNvSpPr>
          <p:nvPr/>
        </p:nvSpPr>
        <p:spPr bwMode="auto">
          <a:xfrm>
            <a:off x="1447800" y="6400800"/>
            <a:ext cx="640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90000"/>
              </a:lnSpc>
              <a:spcBef>
                <a:spcPct val="20000"/>
              </a:spcBef>
            </a:pPr>
            <a:r>
              <a:rPr lang="en-US" sz="1400">
                <a:latin typeface="Times New Roman" charset="0"/>
              </a:rPr>
              <a:t>T. Trimpe 2008   http://sciencespot.net/</a:t>
            </a:r>
          </a:p>
        </p:txBody>
      </p:sp>
      <p:pic>
        <p:nvPicPr>
          <p:cNvPr id="2053" name="Picture 5" descr="MCj023272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962400"/>
            <a:ext cx="3962400" cy="20891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etricmania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8686800" cy="292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1277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52400" y="152400"/>
            <a:ext cx="8839200" cy="5794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b="1">
                <a:latin typeface="Times New Roman" charset="0"/>
              </a:rPr>
              <a:t>English vs. Metric Units</a:t>
            </a:r>
          </a:p>
        </p:txBody>
      </p:sp>
      <p:sp>
        <p:nvSpPr>
          <p:cNvPr id="3077" name="Text Box 5"/>
          <p:cNvSpPr txBox="1">
            <a:spLocks noChangeArrowheads="1"/>
          </p:cNvSpPr>
          <p:nvPr/>
        </p:nvSpPr>
        <p:spPr bwMode="auto">
          <a:xfrm>
            <a:off x="1812925" y="3160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3131" name="Text Box 59"/>
          <p:cNvSpPr txBox="1">
            <a:spLocks noChangeArrowheads="1"/>
          </p:cNvSpPr>
          <p:nvPr/>
        </p:nvSpPr>
        <p:spPr bwMode="auto">
          <a:xfrm>
            <a:off x="2057400" y="6400800"/>
            <a:ext cx="533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000">
                <a:latin typeface="Times New Roman" charset="0"/>
              </a:rPr>
              <a:t>Left Image: http://webapps.lsa.umich.edu/physics/demolab/controls/imagedemosm.aspx?picid=1167</a:t>
            </a:r>
            <a:br>
              <a:rPr lang="en-US" sz="1000">
                <a:latin typeface="Times New Roman" charset="0"/>
              </a:rPr>
            </a:br>
            <a:r>
              <a:rPr lang="en-US" sz="1000">
                <a:latin typeface="Times New Roman" charset="0"/>
              </a:rPr>
              <a:t>Right Image: http://share.lancealan.com/N800%20ruler.jpg</a:t>
            </a:r>
          </a:p>
        </p:txBody>
      </p:sp>
      <p:sp>
        <p:nvSpPr>
          <p:cNvPr id="3138" name="Text Box 66"/>
          <p:cNvSpPr txBox="1">
            <a:spLocks noChangeArrowheads="1"/>
          </p:cNvSpPr>
          <p:nvPr/>
        </p:nvSpPr>
        <p:spPr bwMode="auto">
          <a:xfrm>
            <a:off x="304800" y="1066800"/>
            <a:ext cx="37338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latin typeface="Times New Roman" charset="0"/>
              </a:rPr>
              <a:t>Which is longer? </a:t>
            </a:r>
          </a:p>
          <a:p>
            <a:pPr>
              <a:spcBef>
                <a:spcPct val="50000"/>
              </a:spcBef>
            </a:pPr>
            <a:r>
              <a:rPr lang="en-US" sz="2400">
                <a:latin typeface="Times New Roman" charset="0"/>
              </a:rPr>
              <a:t>A.  1 mile or 1 kilometer</a:t>
            </a:r>
          </a:p>
          <a:p>
            <a:pPr>
              <a:spcBef>
                <a:spcPct val="50000"/>
              </a:spcBef>
            </a:pPr>
            <a:r>
              <a:rPr lang="en-US" sz="2400">
                <a:latin typeface="Times New Roman" charset="0"/>
              </a:rPr>
              <a:t>B. 1 yard or 1 meter</a:t>
            </a:r>
          </a:p>
          <a:p>
            <a:pPr>
              <a:spcBef>
                <a:spcPct val="50000"/>
              </a:spcBef>
            </a:pPr>
            <a:r>
              <a:rPr lang="en-US" sz="2400">
                <a:latin typeface="Times New Roman" charset="0"/>
              </a:rPr>
              <a:t>C. 1 inch or 1 centimeter</a:t>
            </a:r>
          </a:p>
        </p:txBody>
      </p:sp>
      <p:grpSp>
        <p:nvGrpSpPr>
          <p:cNvPr id="3144" name="Group 72"/>
          <p:cNvGrpSpPr>
            <a:grpSpLocks/>
          </p:cNvGrpSpPr>
          <p:nvPr/>
        </p:nvGrpSpPr>
        <p:grpSpPr bwMode="auto">
          <a:xfrm>
            <a:off x="685800" y="1524000"/>
            <a:ext cx="7848600" cy="976313"/>
            <a:chOff x="432" y="960"/>
            <a:chExt cx="4944" cy="615"/>
          </a:xfrm>
        </p:grpSpPr>
        <p:grpSp>
          <p:nvGrpSpPr>
            <p:cNvPr id="3140" name="Group 68"/>
            <p:cNvGrpSpPr>
              <a:grpSpLocks/>
            </p:cNvGrpSpPr>
            <p:nvPr/>
          </p:nvGrpSpPr>
          <p:grpSpPr bwMode="auto">
            <a:xfrm>
              <a:off x="3120" y="960"/>
              <a:ext cx="2256" cy="615"/>
              <a:chOff x="2160" y="1488"/>
              <a:chExt cx="2256" cy="615"/>
            </a:xfrm>
          </p:grpSpPr>
          <p:sp>
            <p:nvSpPr>
              <p:cNvPr id="3122" name="Text Box 50"/>
              <p:cNvSpPr txBox="1">
                <a:spLocks noChangeArrowheads="1"/>
              </p:cNvSpPr>
              <p:nvPr/>
            </p:nvSpPr>
            <p:spPr bwMode="auto">
              <a:xfrm>
                <a:off x="2808" y="1872"/>
                <a:ext cx="960"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atin typeface="Times New Roman" charset="0"/>
                  </a:rPr>
                  <a:t>1.6 kilometers</a:t>
                </a:r>
              </a:p>
            </p:txBody>
          </p:sp>
          <p:sp>
            <p:nvSpPr>
              <p:cNvPr id="3080" name="Text Box 8"/>
              <p:cNvSpPr txBox="1">
                <a:spLocks noChangeArrowheads="1"/>
              </p:cNvSpPr>
              <p:nvPr/>
            </p:nvSpPr>
            <p:spPr bwMode="auto">
              <a:xfrm>
                <a:off x="3000" y="1488"/>
                <a:ext cx="576"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atin typeface="Times New Roman" charset="0"/>
                  </a:rPr>
                  <a:t>1 mile</a:t>
                </a:r>
              </a:p>
            </p:txBody>
          </p:sp>
          <p:sp>
            <p:nvSpPr>
              <p:cNvPr id="3132" name="Line 60"/>
              <p:cNvSpPr>
                <a:spLocks noChangeShapeType="1"/>
              </p:cNvSpPr>
              <p:nvPr/>
            </p:nvSpPr>
            <p:spPr bwMode="auto">
              <a:xfrm>
                <a:off x="2160" y="1728"/>
                <a:ext cx="2256"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3139" name="Group 67"/>
              <p:cNvGrpSpPr>
                <a:grpSpLocks/>
              </p:cNvGrpSpPr>
              <p:nvPr/>
            </p:nvGrpSpPr>
            <p:grpSpPr bwMode="auto">
              <a:xfrm>
                <a:off x="2160" y="1853"/>
                <a:ext cx="2256" cy="0"/>
                <a:chOff x="2160" y="1920"/>
                <a:chExt cx="2256" cy="0"/>
              </a:xfrm>
            </p:grpSpPr>
            <p:sp>
              <p:nvSpPr>
                <p:cNvPr id="3134" name="Line 62"/>
                <p:cNvSpPr>
                  <a:spLocks noChangeShapeType="1"/>
                </p:cNvSpPr>
                <p:nvPr/>
              </p:nvSpPr>
              <p:spPr bwMode="auto">
                <a:xfrm>
                  <a:off x="2160" y="1920"/>
                  <a:ext cx="1248"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36" name="Line 64"/>
                <p:cNvSpPr>
                  <a:spLocks noChangeShapeType="1"/>
                </p:cNvSpPr>
                <p:nvPr/>
              </p:nvSpPr>
              <p:spPr bwMode="auto">
                <a:xfrm>
                  <a:off x="3408" y="1920"/>
                  <a:ext cx="1008"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3142" name="Oval 70"/>
            <p:cNvSpPr>
              <a:spLocks noChangeArrowheads="1"/>
            </p:cNvSpPr>
            <p:nvPr/>
          </p:nvSpPr>
          <p:spPr bwMode="auto">
            <a:xfrm>
              <a:off x="432" y="1008"/>
              <a:ext cx="624" cy="288"/>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148" name="Group 76"/>
          <p:cNvGrpSpPr>
            <a:grpSpLocks/>
          </p:cNvGrpSpPr>
          <p:nvPr/>
        </p:nvGrpSpPr>
        <p:grpSpPr bwMode="auto">
          <a:xfrm>
            <a:off x="1828800" y="2184400"/>
            <a:ext cx="6791325" cy="3897313"/>
            <a:chOff x="1152" y="1376"/>
            <a:chExt cx="4278" cy="2455"/>
          </a:xfrm>
        </p:grpSpPr>
        <p:grpSp>
          <p:nvGrpSpPr>
            <p:cNvPr id="3141" name="Group 69"/>
            <p:cNvGrpSpPr>
              <a:grpSpLocks/>
            </p:cNvGrpSpPr>
            <p:nvPr/>
          </p:nvGrpSpPr>
          <p:grpSpPr bwMode="auto">
            <a:xfrm>
              <a:off x="3168" y="2016"/>
              <a:ext cx="2262" cy="1815"/>
              <a:chOff x="288" y="2208"/>
              <a:chExt cx="2262" cy="1815"/>
            </a:xfrm>
          </p:grpSpPr>
          <p:pic>
            <p:nvPicPr>
              <p:cNvPr id="3129" name="Picture 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2208"/>
                <a:ext cx="2262" cy="152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28" name="Text Box 56"/>
              <p:cNvSpPr txBox="1">
                <a:spLocks noChangeArrowheads="1"/>
              </p:cNvSpPr>
              <p:nvPr/>
            </p:nvSpPr>
            <p:spPr bwMode="auto">
              <a:xfrm>
                <a:off x="555" y="3792"/>
                <a:ext cx="1728"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atin typeface="Times New Roman" charset="0"/>
                  </a:rPr>
                  <a:t>1 yard = 0.9444 meters</a:t>
                </a:r>
              </a:p>
            </p:txBody>
          </p:sp>
        </p:grpSp>
        <p:sp>
          <p:nvSpPr>
            <p:cNvPr id="3143" name="Oval 71"/>
            <p:cNvSpPr>
              <a:spLocks noChangeArrowheads="1"/>
            </p:cNvSpPr>
            <p:nvPr/>
          </p:nvSpPr>
          <p:spPr bwMode="auto">
            <a:xfrm>
              <a:off x="1152" y="1376"/>
              <a:ext cx="768" cy="288"/>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147" name="Group 75"/>
          <p:cNvGrpSpPr>
            <a:grpSpLocks/>
          </p:cNvGrpSpPr>
          <p:nvPr/>
        </p:nvGrpSpPr>
        <p:grpSpPr bwMode="auto">
          <a:xfrm>
            <a:off x="228600" y="2743200"/>
            <a:ext cx="4343400" cy="2995613"/>
            <a:chOff x="144" y="1728"/>
            <a:chExt cx="2736" cy="1887"/>
          </a:xfrm>
        </p:grpSpPr>
        <p:grpSp>
          <p:nvGrpSpPr>
            <p:cNvPr id="3130" name="Group 58"/>
            <p:cNvGrpSpPr>
              <a:grpSpLocks/>
            </p:cNvGrpSpPr>
            <p:nvPr/>
          </p:nvGrpSpPr>
          <p:grpSpPr bwMode="auto">
            <a:xfrm>
              <a:off x="144" y="2400"/>
              <a:ext cx="2736" cy="1215"/>
              <a:chOff x="336" y="2856"/>
              <a:chExt cx="2736" cy="1215"/>
            </a:xfrm>
          </p:grpSpPr>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t="70000"/>
              <a:stretch>
                <a:fillRect/>
              </a:stretch>
            </p:blipFill>
            <p:spPr bwMode="auto">
              <a:xfrm>
                <a:off x="336" y="2856"/>
                <a:ext cx="2736" cy="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82" name="Picture 10"/>
              <p:cNvPicPr>
                <a:picLocks noChangeAspect="1" noChangeArrowheads="1"/>
              </p:cNvPicPr>
              <p:nvPr/>
            </p:nvPicPr>
            <p:blipFill>
              <a:blip r:embed="rId3">
                <a:extLst>
                  <a:ext uri="{28A0092B-C50C-407E-A947-70E740481C1C}">
                    <a14:useLocalDpi xmlns:a14="http://schemas.microsoft.com/office/drawing/2010/main" val="0"/>
                  </a:ext>
                </a:extLst>
              </a:blip>
              <a:srcRect t="3331" b="66669"/>
              <a:stretch>
                <a:fillRect/>
              </a:stretch>
            </p:blipFill>
            <p:spPr bwMode="auto">
              <a:xfrm>
                <a:off x="336" y="3348"/>
                <a:ext cx="2736" cy="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84" name="Text Box 12"/>
              <p:cNvSpPr txBox="1">
                <a:spLocks noChangeArrowheads="1"/>
              </p:cNvSpPr>
              <p:nvPr/>
            </p:nvSpPr>
            <p:spPr bwMode="auto">
              <a:xfrm>
                <a:off x="816" y="3840"/>
                <a:ext cx="16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atin typeface="Times New Roman" charset="0"/>
                  </a:rPr>
                  <a:t>1 inch = 2.54 centimeters</a:t>
                </a:r>
              </a:p>
            </p:txBody>
          </p:sp>
        </p:grpSp>
        <p:sp>
          <p:nvSpPr>
            <p:cNvPr id="3146" name="Oval 74"/>
            <p:cNvSpPr>
              <a:spLocks noChangeArrowheads="1"/>
            </p:cNvSpPr>
            <p:nvPr/>
          </p:nvSpPr>
          <p:spPr bwMode="auto">
            <a:xfrm>
              <a:off x="336" y="1728"/>
              <a:ext cx="768" cy="288"/>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770977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52400" y="152400"/>
            <a:ext cx="8839200" cy="5794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b="1">
                <a:latin typeface="Times New Roman" charset="0"/>
              </a:rPr>
              <a:t>Metric Units</a:t>
            </a:r>
          </a:p>
        </p:txBody>
      </p:sp>
      <p:sp>
        <p:nvSpPr>
          <p:cNvPr id="4099" name="Text Box 3"/>
          <p:cNvSpPr txBox="1">
            <a:spLocks noChangeArrowheads="1"/>
          </p:cNvSpPr>
          <p:nvPr/>
        </p:nvSpPr>
        <p:spPr bwMode="auto">
          <a:xfrm>
            <a:off x="1812925" y="3160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4101" name="Text Box 5"/>
          <p:cNvSpPr txBox="1">
            <a:spLocks noChangeArrowheads="1"/>
          </p:cNvSpPr>
          <p:nvPr/>
        </p:nvSpPr>
        <p:spPr bwMode="auto">
          <a:xfrm>
            <a:off x="304800" y="1066800"/>
            <a:ext cx="84582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dirty="0">
                <a:latin typeface="Times New Roman" charset="0"/>
              </a:rPr>
              <a:t>The basic unit of length in the metric system </a:t>
            </a:r>
            <a:r>
              <a:rPr lang="en-US" sz="2000" dirty="0" smtClean="0">
                <a:latin typeface="Times New Roman" charset="0"/>
              </a:rPr>
              <a:t>is </a:t>
            </a:r>
            <a:r>
              <a:rPr lang="en-US" sz="2000" dirty="0">
                <a:latin typeface="Times New Roman" charset="0"/>
              </a:rPr>
              <a:t>the </a:t>
            </a:r>
            <a:r>
              <a:rPr lang="en-US" sz="2000" b="1" dirty="0">
                <a:latin typeface="Times New Roman" charset="0"/>
              </a:rPr>
              <a:t>meter</a:t>
            </a:r>
            <a:r>
              <a:rPr lang="en-US" sz="2000" dirty="0">
                <a:latin typeface="Times New Roman" charset="0"/>
              </a:rPr>
              <a:t> and is represented by a lowercase </a:t>
            </a:r>
            <a:r>
              <a:rPr lang="en-US" sz="2000" b="1" dirty="0">
                <a:latin typeface="Times New Roman" charset="0"/>
              </a:rPr>
              <a:t>m</a:t>
            </a:r>
            <a:r>
              <a:rPr lang="en-US" sz="2000" dirty="0">
                <a:latin typeface="Times New Roman" charset="0"/>
              </a:rPr>
              <a:t>.</a:t>
            </a:r>
          </a:p>
          <a:p>
            <a:pPr>
              <a:spcBef>
                <a:spcPct val="50000"/>
              </a:spcBef>
            </a:pPr>
            <a:r>
              <a:rPr lang="en-US" sz="2000" dirty="0">
                <a:latin typeface="Times New Roman" charset="0"/>
              </a:rPr>
              <a:t>Standard: The </a:t>
            </a:r>
            <a:r>
              <a:rPr lang="en-US" sz="2000" b="1" dirty="0">
                <a:latin typeface="Times New Roman" charset="0"/>
              </a:rPr>
              <a:t>distance</a:t>
            </a:r>
            <a:r>
              <a:rPr lang="en-US" sz="2000" dirty="0">
                <a:latin typeface="Times New Roman" charset="0"/>
              </a:rPr>
              <a:t> traveled by </a:t>
            </a:r>
            <a:r>
              <a:rPr lang="en-US" sz="2000" b="1" dirty="0">
                <a:latin typeface="Times New Roman" charset="0"/>
              </a:rPr>
              <a:t>light</a:t>
            </a:r>
            <a:r>
              <a:rPr lang="en-US" sz="2000" dirty="0">
                <a:latin typeface="Times New Roman" charset="0"/>
              </a:rPr>
              <a:t> in absolute vacuum in 1⁄299,792,458 of a second.</a:t>
            </a:r>
          </a:p>
        </p:txBody>
      </p:sp>
      <p:sp>
        <p:nvSpPr>
          <p:cNvPr id="4123" name="Text Box 27"/>
          <p:cNvSpPr txBox="1">
            <a:spLocks noChangeArrowheads="1"/>
          </p:cNvSpPr>
          <p:nvPr/>
        </p:nvSpPr>
        <p:spPr bwMode="auto">
          <a:xfrm>
            <a:off x="304800" y="2667000"/>
            <a:ext cx="60960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latin typeface="Times New Roman" charset="0"/>
              </a:rPr>
              <a:t>Metric Units</a:t>
            </a:r>
          </a:p>
          <a:p>
            <a:pPr>
              <a:spcBef>
                <a:spcPct val="50000"/>
              </a:spcBef>
            </a:pPr>
            <a:r>
              <a:rPr lang="en-US" sz="2000">
                <a:latin typeface="Times New Roman" charset="0"/>
              </a:rPr>
              <a:t>1 Kilometer (km) = 1000 meters</a:t>
            </a:r>
          </a:p>
          <a:p>
            <a:pPr>
              <a:spcBef>
                <a:spcPct val="50000"/>
              </a:spcBef>
            </a:pPr>
            <a:r>
              <a:rPr lang="en-US" sz="2000">
                <a:latin typeface="Times New Roman" charset="0"/>
              </a:rPr>
              <a:t>1 Meter = 100 Centimeters (cm) </a:t>
            </a:r>
          </a:p>
          <a:p>
            <a:pPr>
              <a:spcBef>
                <a:spcPct val="50000"/>
              </a:spcBef>
            </a:pPr>
            <a:r>
              <a:rPr lang="en-US" sz="2000">
                <a:latin typeface="Times New Roman" charset="0"/>
              </a:rPr>
              <a:t>1 Meter = 1000 Millimeters (mm)</a:t>
            </a:r>
          </a:p>
        </p:txBody>
      </p:sp>
      <p:sp>
        <p:nvSpPr>
          <p:cNvPr id="4124" name="WordArt 28"/>
          <p:cNvSpPr>
            <a:spLocks noChangeArrowheads="1" noChangeShapeType="1" noTextEdit="1"/>
          </p:cNvSpPr>
          <p:nvPr/>
        </p:nvSpPr>
        <p:spPr bwMode="auto">
          <a:xfrm rot="1551333">
            <a:off x="2590800" y="203200"/>
            <a:ext cx="45720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3300"/>
                </a:solidFill>
                <a:latin typeface="Arial Black"/>
                <a:ea typeface="Arial Black"/>
                <a:cs typeface="Arial Black"/>
              </a:rPr>
              <a:t>m</a:t>
            </a:r>
          </a:p>
        </p:txBody>
      </p:sp>
      <p:sp>
        <p:nvSpPr>
          <p:cNvPr id="4125" name="WordArt 29"/>
          <p:cNvSpPr>
            <a:spLocks noChangeArrowheads="1" noChangeShapeType="1" noTextEdit="1"/>
          </p:cNvSpPr>
          <p:nvPr/>
        </p:nvSpPr>
        <p:spPr bwMode="auto">
          <a:xfrm rot="-1172199">
            <a:off x="874713" y="131763"/>
            <a:ext cx="457200" cy="6016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3300"/>
                </a:solidFill>
                <a:latin typeface="Arial Black"/>
                <a:ea typeface="Arial Black"/>
                <a:cs typeface="Arial Black"/>
              </a:rPr>
              <a:t>km</a:t>
            </a:r>
          </a:p>
        </p:txBody>
      </p:sp>
      <p:sp>
        <p:nvSpPr>
          <p:cNvPr id="4126" name="WordArt 30"/>
          <p:cNvSpPr>
            <a:spLocks noChangeArrowheads="1" noChangeShapeType="1" noTextEdit="1"/>
          </p:cNvSpPr>
          <p:nvPr/>
        </p:nvSpPr>
        <p:spPr bwMode="auto">
          <a:xfrm rot="-1286076">
            <a:off x="6248400" y="203200"/>
            <a:ext cx="45720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3300"/>
                </a:solidFill>
                <a:latin typeface="Arial Black"/>
                <a:ea typeface="Arial Black"/>
                <a:cs typeface="Arial Black"/>
              </a:rPr>
              <a:t>cm</a:t>
            </a:r>
          </a:p>
        </p:txBody>
      </p:sp>
      <p:sp>
        <p:nvSpPr>
          <p:cNvPr id="4127" name="WordArt 31"/>
          <p:cNvSpPr>
            <a:spLocks noChangeArrowheads="1" noChangeShapeType="1" noTextEdit="1"/>
          </p:cNvSpPr>
          <p:nvPr/>
        </p:nvSpPr>
        <p:spPr bwMode="auto">
          <a:xfrm rot="1338935">
            <a:off x="7924800" y="204788"/>
            <a:ext cx="45720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3300"/>
                </a:solidFill>
                <a:latin typeface="Arial Black"/>
                <a:ea typeface="Arial Black"/>
                <a:cs typeface="Arial Black"/>
              </a:rPr>
              <a:t>mm</a:t>
            </a:r>
          </a:p>
        </p:txBody>
      </p:sp>
      <p:sp>
        <p:nvSpPr>
          <p:cNvPr id="4129" name="Text Box 33"/>
          <p:cNvSpPr txBox="1">
            <a:spLocks noChangeArrowheads="1"/>
          </p:cNvSpPr>
          <p:nvPr/>
        </p:nvSpPr>
        <p:spPr bwMode="auto">
          <a:xfrm>
            <a:off x="304800" y="4800600"/>
            <a:ext cx="609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latin typeface="Times New Roman" charset="0"/>
              </a:rPr>
              <a:t>Which is larger?</a:t>
            </a:r>
          </a:p>
        </p:txBody>
      </p:sp>
      <p:grpSp>
        <p:nvGrpSpPr>
          <p:cNvPr id="4132" name="Group 36"/>
          <p:cNvGrpSpPr>
            <a:grpSpLocks/>
          </p:cNvGrpSpPr>
          <p:nvPr/>
        </p:nvGrpSpPr>
        <p:grpSpPr bwMode="auto">
          <a:xfrm>
            <a:off x="685800" y="5257800"/>
            <a:ext cx="7848600" cy="854075"/>
            <a:chOff x="432" y="3408"/>
            <a:chExt cx="4944" cy="538"/>
          </a:xfrm>
        </p:grpSpPr>
        <p:sp>
          <p:nvSpPr>
            <p:cNvPr id="4130" name="Text Box 34"/>
            <p:cNvSpPr txBox="1">
              <a:spLocks noChangeArrowheads="1"/>
            </p:cNvSpPr>
            <p:nvPr/>
          </p:nvSpPr>
          <p:spPr bwMode="auto">
            <a:xfrm>
              <a:off x="432" y="3408"/>
              <a:ext cx="2448"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latin typeface="Times New Roman" charset="0"/>
                </a:rPr>
                <a:t>A. 1 meter or 105 centimeters</a:t>
              </a:r>
            </a:p>
            <a:p>
              <a:pPr>
                <a:spcBef>
                  <a:spcPct val="50000"/>
                </a:spcBef>
              </a:pPr>
              <a:r>
                <a:rPr lang="en-US" sz="2000">
                  <a:latin typeface="Times New Roman" charset="0"/>
                </a:rPr>
                <a:t>B. 4 kilometers or 4400 meters</a:t>
              </a:r>
            </a:p>
          </p:txBody>
        </p:sp>
        <p:sp>
          <p:nvSpPr>
            <p:cNvPr id="4131" name="Text Box 35"/>
            <p:cNvSpPr txBox="1">
              <a:spLocks noChangeArrowheads="1"/>
            </p:cNvSpPr>
            <p:nvPr/>
          </p:nvSpPr>
          <p:spPr bwMode="auto">
            <a:xfrm>
              <a:off x="2688" y="3408"/>
              <a:ext cx="2688"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latin typeface="Times New Roman" charset="0"/>
                </a:rPr>
                <a:t>C. 12 centimeters or 102 millimeters</a:t>
              </a:r>
            </a:p>
            <a:p>
              <a:pPr>
                <a:spcBef>
                  <a:spcPct val="50000"/>
                </a:spcBef>
              </a:pPr>
              <a:r>
                <a:rPr lang="en-US" sz="2000">
                  <a:latin typeface="Times New Roman" charset="0"/>
                </a:rPr>
                <a:t>D. 1200 millimeters or 1 meter</a:t>
              </a:r>
            </a:p>
          </p:txBody>
        </p:sp>
      </p:grpSp>
      <p:sp>
        <p:nvSpPr>
          <p:cNvPr id="4134" name="Rectangle 38"/>
          <p:cNvSpPr>
            <a:spLocks noChangeArrowheads="1"/>
          </p:cNvSpPr>
          <p:nvPr/>
        </p:nvSpPr>
        <p:spPr bwMode="auto">
          <a:xfrm>
            <a:off x="2133600" y="5283200"/>
            <a:ext cx="1752600" cy="38100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5" name="Rectangle 39"/>
          <p:cNvSpPr>
            <a:spLocks noChangeArrowheads="1"/>
          </p:cNvSpPr>
          <p:nvPr/>
        </p:nvSpPr>
        <p:spPr bwMode="auto">
          <a:xfrm>
            <a:off x="2590800" y="5753100"/>
            <a:ext cx="1447800" cy="38100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6" name="Rectangle 40"/>
          <p:cNvSpPr>
            <a:spLocks noChangeArrowheads="1"/>
          </p:cNvSpPr>
          <p:nvPr/>
        </p:nvSpPr>
        <p:spPr bwMode="auto">
          <a:xfrm>
            <a:off x="4635500" y="5270500"/>
            <a:ext cx="1536700" cy="38100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7" name="Rectangle 41"/>
          <p:cNvSpPr>
            <a:spLocks noChangeArrowheads="1"/>
          </p:cNvSpPr>
          <p:nvPr/>
        </p:nvSpPr>
        <p:spPr bwMode="auto">
          <a:xfrm>
            <a:off x="4635500" y="5715000"/>
            <a:ext cx="1765300" cy="38100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4138" name="Picture 42" descr="j042606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819400"/>
            <a:ext cx="1250950" cy="1177925"/>
          </a:xfrm>
          <a:prstGeom prst="rect">
            <a:avLst/>
          </a:prstGeom>
          <a:noFill/>
          <a:extLst>
            <a:ext uri="{909E8E84-426E-40DD-AFC4-6F175D3DCCD1}">
              <a14:hiddenFill xmlns:a14="http://schemas.microsoft.com/office/drawing/2010/main">
                <a:solidFill>
                  <a:srgbClr val="FFFFFF"/>
                </a:solidFill>
              </a14:hiddenFill>
            </a:ext>
          </a:extLst>
        </p:spPr>
      </p:pic>
      <p:sp>
        <p:nvSpPr>
          <p:cNvPr id="4139" name="Text Box 43"/>
          <p:cNvSpPr txBox="1">
            <a:spLocks noChangeArrowheads="1"/>
          </p:cNvSpPr>
          <p:nvPr/>
        </p:nvSpPr>
        <p:spPr bwMode="auto">
          <a:xfrm>
            <a:off x="5562600" y="3048000"/>
            <a:ext cx="1828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a:latin typeface="Times New Roman" charset="0"/>
              </a:rPr>
              <a:t>Click the image to watch a short video about the meter.</a:t>
            </a:r>
          </a:p>
        </p:txBody>
      </p:sp>
    </p:spTree>
    <p:extLst>
      <p:ext uri="{BB962C8B-B14F-4D97-AF65-F5344CB8AC3E}">
        <p14:creationId xmlns:p14="http://schemas.microsoft.com/office/powerpoint/2010/main" val="1729075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4" grpId="0" animBg="1"/>
      <p:bldP spid="4135" grpId="0" animBg="1"/>
      <p:bldP spid="4136" grpId="0" animBg="1"/>
      <p:bldP spid="4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52400" y="152400"/>
            <a:ext cx="8839200" cy="5794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b="1">
                <a:latin typeface="Times New Roman" charset="0"/>
              </a:rPr>
              <a:t>Measuring Length</a:t>
            </a:r>
          </a:p>
        </p:txBody>
      </p:sp>
      <p:sp>
        <p:nvSpPr>
          <p:cNvPr id="5123" name="Text Box 3"/>
          <p:cNvSpPr txBox="1">
            <a:spLocks noChangeArrowheads="1"/>
          </p:cNvSpPr>
          <p:nvPr/>
        </p:nvSpPr>
        <p:spPr bwMode="auto">
          <a:xfrm>
            <a:off x="1812925" y="3160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5124" name="Text Box 4"/>
          <p:cNvSpPr txBox="1">
            <a:spLocks noChangeArrowheads="1"/>
          </p:cNvSpPr>
          <p:nvPr/>
        </p:nvSpPr>
        <p:spPr bwMode="auto">
          <a:xfrm>
            <a:off x="2057400" y="6400800"/>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000"/>
              <a:t>Ruler: http://www.k12math.com/math-concepts/measurement/ruler-cm.jpg</a:t>
            </a:r>
          </a:p>
        </p:txBody>
      </p:sp>
      <p:sp>
        <p:nvSpPr>
          <p:cNvPr id="5125" name="Text Box 5"/>
          <p:cNvSpPr txBox="1">
            <a:spLocks noChangeArrowheads="1"/>
          </p:cNvSpPr>
          <p:nvPr/>
        </p:nvSpPr>
        <p:spPr bwMode="auto">
          <a:xfrm>
            <a:off x="304800" y="1066800"/>
            <a:ext cx="480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latin typeface="Times New Roman" charset="0"/>
              </a:rPr>
              <a:t>How many millimeters are in 1 centimeter? </a:t>
            </a:r>
          </a:p>
        </p:txBody>
      </p:sp>
      <p:pic>
        <p:nvPicPr>
          <p:cNvPr id="5134" name="Picture 14"/>
          <p:cNvPicPr>
            <a:picLocks noChangeAspect="1" noChangeArrowheads="1"/>
          </p:cNvPicPr>
          <p:nvPr/>
        </p:nvPicPr>
        <p:blipFill>
          <a:blip r:embed="rId2">
            <a:extLst>
              <a:ext uri="{28A0092B-C50C-407E-A947-70E740481C1C}">
                <a14:useLocalDpi xmlns:a14="http://schemas.microsoft.com/office/drawing/2010/main" val="0"/>
              </a:ext>
            </a:extLst>
          </a:blip>
          <a:srcRect b="60100"/>
          <a:stretch>
            <a:fillRect/>
          </a:stretch>
        </p:blipFill>
        <p:spPr bwMode="auto">
          <a:xfrm>
            <a:off x="5029200" y="1066800"/>
            <a:ext cx="3838575" cy="121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5148" name="Group 28"/>
          <p:cNvGrpSpPr>
            <a:grpSpLocks/>
          </p:cNvGrpSpPr>
          <p:nvPr/>
        </p:nvGrpSpPr>
        <p:grpSpPr bwMode="auto">
          <a:xfrm>
            <a:off x="304800" y="2819400"/>
            <a:ext cx="7772400" cy="3276600"/>
            <a:chOff x="192" y="1776"/>
            <a:chExt cx="4896" cy="2064"/>
          </a:xfrm>
        </p:grpSpPr>
        <p:sp>
          <p:nvSpPr>
            <p:cNvPr id="5136" name="Text Box 16"/>
            <p:cNvSpPr txBox="1">
              <a:spLocks noChangeArrowheads="1"/>
            </p:cNvSpPr>
            <p:nvPr/>
          </p:nvSpPr>
          <p:spPr bwMode="auto">
            <a:xfrm>
              <a:off x="192" y="1776"/>
              <a:ext cx="3840"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latin typeface="Times New Roman" charset="0"/>
                </a:rPr>
                <a:t>What is the length of the line in centimeters? _______cm</a:t>
              </a:r>
            </a:p>
            <a:p>
              <a:pPr>
                <a:spcBef>
                  <a:spcPct val="50000"/>
                </a:spcBef>
              </a:pPr>
              <a:r>
                <a:rPr lang="en-US" sz="2000">
                  <a:latin typeface="Times New Roman" charset="0"/>
                </a:rPr>
                <a:t>What is the length of the line in millimeters? _______mm</a:t>
              </a:r>
            </a:p>
          </p:txBody>
        </p:sp>
        <p:grpSp>
          <p:nvGrpSpPr>
            <p:cNvPr id="5139" name="Group 19"/>
            <p:cNvGrpSpPr>
              <a:grpSpLocks/>
            </p:cNvGrpSpPr>
            <p:nvPr/>
          </p:nvGrpSpPr>
          <p:grpSpPr bwMode="auto">
            <a:xfrm>
              <a:off x="240" y="2400"/>
              <a:ext cx="2418" cy="763"/>
              <a:chOff x="240" y="2496"/>
              <a:chExt cx="2418" cy="763"/>
            </a:xfrm>
          </p:grpSpPr>
          <p:pic>
            <p:nvPicPr>
              <p:cNvPr id="5135" name="Picture 15"/>
              <p:cNvPicPr>
                <a:picLocks noChangeAspect="1" noChangeArrowheads="1"/>
              </p:cNvPicPr>
              <p:nvPr/>
            </p:nvPicPr>
            <p:blipFill>
              <a:blip r:embed="rId2">
                <a:extLst>
                  <a:ext uri="{28A0092B-C50C-407E-A947-70E740481C1C}">
                    <a14:useLocalDpi xmlns:a14="http://schemas.microsoft.com/office/drawing/2010/main" val="0"/>
                  </a:ext>
                </a:extLst>
              </a:blip>
              <a:srcRect b="60100"/>
              <a:stretch>
                <a:fillRect/>
              </a:stretch>
            </p:blipFill>
            <p:spPr bwMode="auto">
              <a:xfrm>
                <a:off x="240" y="2496"/>
                <a:ext cx="2418" cy="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37" name="Line 17"/>
              <p:cNvSpPr>
                <a:spLocks noChangeShapeType="1"/>
              </p:cNvSpPr>
              <p:nvPr/>
            </p:nvSpPr>
            <p:spPr bwMode="auto">
              <a:xfrm>
                <a:off x="432" y="2544"/>
                <a:ext cx="1584"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5138" name="Text Box 18"/>
            <p:cNvSpPr txBox="1">
              <a:spLocks noChangeArrowheads="1"/>
            </p:cNvSpPr>
            <p:nvPr/>
          </p:nvSpPr>
          <p:spPr bwMode="auto">
            <a:xfrm>
              <a:off x="192" y="3302"/>
              <a:ext cx="4896"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latin typeface="Times New Roman" charset="0"/>
                </a:rPr>
                <a:t>What is the length of the line to the </a:t>
              </a:r>
              <a:r>
                <a:rPr lang="en-US" sz="2000" u="sng">
                  <a:latin typeface="Times New Roman" charset="0"/>
                </a:rPr>
                <a:t>nearest</a:t>
              </a:r>
              <a:r>
                <a:rPr lang="en-US" sz="2000">
                  <a:latin typeface="Times New Roman" charset="0"/>
                </a:rPr>
                <a:t> centimeter? ________cm</a:t>
              </a:r>
            </a:p>
            <a:p>
              <a:pPr>
                <a:spcBef>
                  <a:spcPct val="50000"/>
                </a:spcBef>
              </a:pPr>
              <a:r>
                <a:rPr lang="en-US" sz="2000">
                  <a:latin typeface="Times New Roman" charset="0"/>
                </a:rPr>
                <a:t>HINT:  Round to the nearest centimeter – no decimals.</a:t>
              </a:r>
            </a:p>
          </p:txBody>
        </p:sp>
      </p:grpSp>
      <p:grpSp>
        <p:nvGrpSpPr>
          <p:cNvPr id="5147" name="Group 27"/>
          <p:cNvGrpSpPr>
            <a:grpSpLocks/>
          </p:cNvGrpSpPr>
          <p:nvPr/>
        </p:nvGrpSpPr>
        <p:grpSpPr bwMode="auto">
          <a:xfrm>
            <a:off x="304800" y="1066800"/>
            <a:ext cx="5943600" cy="1082675"/>
            <a:chOff x="192" y="672"/>
            <a:chExt cx="3744" cy="682"/>
          </a:xfrm>
        </p:grpSpPr>
        <p:sp>
          <p:nvSpPr>
            <p:cNvPr id="5133" name="Text Box 13"/>
            <p:cNvSpPr txBox="1">
              <a:spLocks noChangeArrowheads="1"/>
            </p:cNvSpPr>
            <p:nvPr/>
          </p:nvSpPr>
          <p:spPr bwMode="auto">
            <a:xfrm>
              <a:off x="192" y="1104"/>
              <a:ext cx="30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000">
                  <a:latin typeface="Times New Roman" charset="0"/>
                </a:rPr>
                <a:t>1 centimeter = 10 millimeters</a:t>
              </a:r>
            </a:p>
          </p:txBody>
        </p:sp>
        <p:grpSp>
          <p:nvGrpSpPr>
            <p:cNvPr id="5146" name="Group 26"/>
            <p:cNvGrpSpPr>
              <a:grpSpLocks/>
            </p:cNvGrpSpPr>
            <p:nvPr/>
          </p:nvGrpSpPr>
          <p:grpSpPr bwMode="auto">
            <a:xfrm>
              <a:off x="3352" y="672"/>
              <a:ext cx="584" cy="144"/>
              <a:chOff x="3344" y="672"/>
              <a:chExt cx="584" cy="144"/>
            </a:xfrm>
          </p:grpSpPr>
          <p:sp>
            <p:nvSpPr>
              <p:cNvPr id="5143" name="Line 23"/>
              <p:cNvSpPr>
                <a:spLocks noChangeShapeType="1"/>
              </p:cNvSpPr>
              <p:nvPr/>
            </p:nvSpPr>
            <p:spPr bwMode="auto">
              <a:xfrm flipV="1">
                <a:off x="3344" y="672"/>
                <a:ext cx="0" cy="144"/>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44" name="Line 24"/>
              <p:cNvSpPr>
                <a:spLocks noChangeShapeType="1"/>
              </p:cNvSpPr>
              <p:nvPr/>
            </p:nvSpPr>
            <p:spPr bwMode="auto">
              <a:xfrm flipV="1">
                <a:off x="3920" y="672"/>
                <a:ext cx="0" cy="144"/>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45" name="Line 25"/>
              <p:cNvSpPr>
                <a:spLocks noChangeShapeType="1"/>
              </p:cNvSpPr>
              <p:nvPr/>
            </p:nvSpPr>
            <p:spPr bwMode="auto">
              <a:xfrm>
                <a:off x="3352" y="672"/>
                <a:ext cx="576"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spTree>
    <p:extLst>
      <p:ext uri="{BB962C8B-B14F-4D97-AF65-F5344CB8AC3E}">
        <p14:creationId xmlns:p14="http://schemas.microsoft.com/office/powerpoint/2010/main" val="276663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Length Lab</a:t>
            </a:r>
            <a:endParaRPr lang="en-US" dirty="0"/>
          </a:p>
        </p:txBody>
      </p:sp>
      <p:sp>
        <p:nvSpPr>
          <p:cNvPr id="3" name="Content Placeholder 2"/>
          <p:cNvSpPr>
            <a:spLocks noGrp="1"/>
          </p:cNvSpPr>
          <p:nvPr>
            <p:ph idx="1"/>
          </p:nvPr>
        </p:nvSpPr>
        <p:spPr/>
        <p:txBody>
          <a:bodyPr/>
          <a:lstStyle/>
          <a:p>
            <a:endParaRPr lang="en-US" dirty="0"/>
          </a:p>
        </p:txBody>
      </p:sp>
      <p:sp>
        <p:nvSpPr>
          <p:cNvPr id="8" name="SMARTInkShape-79"/>
          <p:cNvSpPr/>
          <p:nvPr/>
        </p:nvSpPr>
        <p:spPr>
          <a:xfrm>
            <a:off x="759023" y="964406"/>
            <a:ext cx="1" cy="14686"/>
          </a:xfrm>
          <a:custGeom>
            <a:avLst/>
            <a:gdLst/>
            <a:ahLst/>
            <a:cxnLst/>
            <a:rect l="0" t="0" r="0" b="0"/>
            <a:pathLst>
              <a:path w="1" h="14686">
                <a:moveTo>
                  <a:pt x="0" y="0"/>
                </a:moveTo>
                <a:lnTo>
                  <a:pt x="0" y="1468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43888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724400" y="4191000"/>
            <a:ext cx="3581400" cy="1295400"/>
          </a:xfrm>
        </p:spPr>
        <p:txBody>
          <a:bodyPr/>
          <a:lstStyle/>
          <a:p>
            <a:pPr>
              <a:lnSpc>
                <a:spcPct val="90000"/>
              </a:lnSpc>
            </a:pPr>
            <a:r>
              <a:rPr lang="en-US" sz="4000" b="1">
                <a:latin typeface="Times New Roman" charset="0"/>
              </a:rPr>
              <a:t>Lesson 2: </a:t>
            </a:r>
            <a:br>
              <a:rPr lang="en-US" sz="4000" b="1">
                <a:latin typeface="Times New Roman" charset="0"/>
              </a:rPr>
            </a:br>
            <a:r>
              <a:rPr lang="en-US" sz="4000" b="1">
                <a:latin typeface="Times New Roman" charset="0"/>
              </a:rPr>
              <a:t>Mass</a:t>
            </a:r>
          </a:p>
        </p:txBody>
      </p:sp>
      <p:sp>
        <p:nvSpPr>
          <p:cNvPr id="2052" name="Rectangle 4"/>
          <p:cNvSpPr>
            <a:spLocks noChangeArrowheads="1"/>
          </p:cNvSpPr>
          <p:nvPr/>
        </p:nvSpPr>
        <p:spPr bwMode="auto">
          <a:xfrm>
            <a:off x="1447800" y="6400800"/>
            <a:ext cx="640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90000"/>
              </a:lnSpc>
              <a:spcBef>
                <a:spcPct val="20000"/>
              </a:spcBef>
            </a:pPr>
            <a:r>
              <a:rPr lang="en-US" sz="1400">
                <a:latin typeface="Times New Roman" charset="0"/>
              </a:rPr>
              <a:t>T. Trimpe 2008   http://sciencespot.net/</a:t>
            </a:r>
          </a:p>
        </p:txBody>
      </p:sp>
      <p:pic>
        <p:nvPicPr>
          <p:cNvPr id="2054" name="Picture 6" descr="metricmania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86800" cy="29210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MCj035190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57600"/>
            <a:ext cx="3200400" cy="2586038"/>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SMARTInkShape-Group222"/>
          <p:cNvGrpSpPr/>
          <p:nvPr/>
        </p:nvGrpSpPr>
        <p:grpSpPr>
          <a:xfrm>
            <a:off x="7558739" y="3647485"/>
            <a:ext cx="1248164" cy="84382"/>
            <a:chOff x="7558739" y="3647485"/>
            <a:chExt cx="1248164" cy="84382"/>
          </a:xfrm>
        </p:grpSpPr>
        <p:sp>
          <p:nvSpPr>
            <p:cNvPr id="17" name="SMARTInkShape-83"/>
            <p:cNvSpPr/>
            <p:nvPr/>
          </p:nvSpPr>
          <p:spPr>
            <a:xfrm>
              <a:off x="8789759" y="3704465"/>
              <a:ext cx="17144" cy="27402"/>
            </a:xfrm>
            <a:custGeom>
              <a:avLst/>
              <a:gdLst/>
              <a:ahLst/>
              <a:cxnLst/>
              <a:rect l="0" t="0" r="0" b="0"/>
              <a:pathLst>
                <a:path w="17144" h="27402">
                  <a:moveTo>
                    <a:pt x="17143" y="0"/>
                  </a:moveTo>
                  <a:lnTo>
                    <a:pt x="2826" y="24082"/>
                  </a:lnTo>
                  <a:lnTo>
                    <a:pt x="0" y="27401"/>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84"/>
            <p:cNvSpPr/>
            <p:nvPr/>
          </p:nvSpPr>
          <p:spPr>
            <a:xfrm>
              <a:off x="7558739" y="3647485"/>
              <a:ext cx="8574" cy="12371"/>
            </a:xfrm>
            <a:custGeom>
              <a:avLst/>
              <a:gdLst/>
              <a:ahLst/>
              <a:cxnLst/>
              <a:rect l="0" t="0" r="0" b="0"/>
              <a:pathLst>
                <a:path w="8574" h="12371">
                  <a:moveTo>
                    <a:pt x="8573" y="0"/>
                  </a:moveTo>
                  <a:lnTo>
                    <a:pt x="0" y="1237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552699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52400" y="152400"/>
            <a:ext cx="8839200" cy="5794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b="1">
                <a:latin typeface="Times New Roman" charset="0"/>
              </a:rPr>
              <a:t>English vs. Metric Units</a:t>
            </a:r>
          </a:p>
        </p:txBody>
      </p:sp>
      <p:sp>
        <p:nvSpPr>
          <p:cNvPr id="3077" name="Text Box 5"/>
          <p:cNvSpPr txBox="1">
            <a:spLocks noChangeArrowheads="1"/>
          </p:cNvSpPr>
          <p:nvPr/>
        </p:nvSpPr>
        <p:spPr bwMode="auto">
          <a:xfrm>
            <a:off x="1812925" y="3160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3138" name="Text Box 66"/>
          <p:cNvSpPr txBox="1">
            <a:spLocks noChangeArrowheads="1"/>
          </p:cNvSpPr>
          <p:nvPr/>
        </p:nvSpPr>
        <p:spPr bwMode="auto">
          <a:xfrm>
            <a:off x="304800" y="1066800"/>
            <a:ext cx="50292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latin typeface="Times New Roman" charset="0"/>
              </a:rPr>
              <a:t>Which is larger? </a:t>
            </a:r>
          </a:p>
          <a:p>
            <a:pPr>
              <a:spcBef>
                <a:spcPct val="50000"/>
              </a:spcBef>
            </a:pPr>
            <a:r>
              <a:rPr lang="en-US" sz="2400">
                <a:latin typeface="Times New Roman" charset="0"/>
              </a:rPr>
              <a:t>1.  1 Pound or 100 Grams</a:t>
            </a:r>
          </a:p>
          <a:p>
            <a:pPr>
              <a:spcBef>
                <a:spcPct val="50000"/>
              </a:spcBef>
            </a:pPr>
            <a:r>
              <a:rPr lang="en-US" sz="2400">
                <a:latin typeface="Times New Roman" charset="0"/>
              </a:rPr>
              <a:t>2. 1 Kilogram or 1 Pound</a:t>
            </a:r>
          </a:p>
          <a:p>
            <a:pPr>
              <a:spcBef>
                <a:spcPct val="50000"/>
              </a:spcBef>
            </a:pPr>
            <a:r>
              <a:rPr lang="en-US" sz="2400">
                <a:latin typeface="Times New Roman" charset="0"/>
              </a:rPr>
              <a:t>3. 1 Ounce or 1000 Milligrams</a:t>
            </a:r>
          </a:p>
        </p:txBody>
      </p:sp>
      <p:grpSp>
        <p:nvGrpSpPr>
          <p:cNvPr id="3155" name="Group 83"/>
          <p:cNvGrpSpPr>
            <a:grpSpLocks/>
          </p:cNvGrpSpPr>
          <p:nvPr/>
        </p:nvGrpSpPr>
        <p:grpSpPr bwMode="auto">
          <a:xfrm>
            <a:off x="584200" y="990600"/>
            <a:ext cx="7874000" cy="2514600"/>
            <a:chOff x="368" y="624"/>
            <a:chExt cx="4960" cy="1584"/>
          </a:xfrm>
        </p:grpSpPr>
        <p:sp>
          <p:nvSpPr>
            <p:cNvPr id="3142" name="Oval 70"/>
            <p:cNvSpPr>
              <a:spLocks noChangeArrowheads="1"/>
            </p:cNvSpPr>
            <p:nvPr/>
          </p:nvSpPr>
          <p:spPr bwMode="auto">
            <a:xfrm>
              <a:off x="368" y="1008"/>
              <a:ext cx="864" cy="288"/>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154" name="Group 82"/>
            <p:cNvGrpSpPr>
              <a:grpSpLocks/>
            </p:cNvGrpSpPr>
            <p:nvPr/>
          </p:nvGrpSpPr>
          <p:grpSpPr bwMode="auto">
            <a:xfrm>
              <a:off x="3312" y="624"/>
              <a:ext cx="2016" cy="1584"/>
              <a:chOff x="3312" y="624"/>
              <a:chExt cx="2016" cy="1584"/>
            </a:xfrm>
          </p:grpSpPr>
          <p:pic>
            <p:nvPicPr>
              <p:cNvPr id="3149" name="Picture 77"/>
              <p:cNvPicPr>
                <a:picLocks noChangeAspect="1" noChangeArrowheads="1"/>
              </p:cNvPicPr>
              <p:nvPr/>
            </p:nvPicPr>
            <p:blipFill>
              <a:blip r:embed="rId2">
                <a:extLst>
                  <a:ext uri="{28A0092B-C50C-407E-A947-70E740481C1C}">
                    <a14:useLocalDpi xmlns:a14="http://schemas.microsoft.com/office/drawing/2010/main" val="0"/>
                  </a:ext>
                </a:extLst>
              </a:blip>
              <a:srcRect l="15500" t="5984" r="12164" b="8626"/>
              <a:stretch>
                <a:fillRect/>
              </a:stretch>
            </p:blipFill>
            <p:spPr bwMode="auto">
              <a:xfrm>
                <a:off x="3312" y="624"/>
                <a:ext cx="2016" cy="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80" name="Text Box 8"/>
              <p:cNvSpPr txBox="1">
                <a:spLocks noChangeArrowheads="1"/>
              </p:cNvSpPr>
              <p:nvPr/>
            </p:nvSpPr>
            <p:spPr bwMode="auto">
              <a:xfrm>
                <a:off x="3504" y="1200"/>
                <a:ext cx="1656"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atin typeface="Times New Roman" charset="0"/>
                  </a:rPr>
                  <a:t>1 pound = 453.6 grams</a:t>
                </a:r>
              </a:p>
            </p:txBody>
          </p:sp>
        </p:grpSp>
      </p:grpSp>
      <p:grpSp>
        <p:nvGrpSpPr>
          <p:cNvPr id="3156" name="Group 84"/>
          <p:cNvGrpSpPr>
            <a:grpSpLocks/>
          </p:cNvGrpSpPr>
          <p:nvPr/>
        </p:nvGrpSpPr>
        <p:grpSpPr bwMode="auto">
          <a:xfrm>
            <a:off x="533400" y="2159000"/>
            <a:ext cx="8001000" cy="3641725"/>
            <a:chOff x="336" y="1360"/>
            <a:chExt cx="5040" cy="2294"/>
          </a:xfrm>
        </p:grpSpPr>
        <p:sp>
          <p:nvSpPr>
            <p:cNvPr id="3143" name="Oval 71"/>
            <p:cNvSpPr>
              <a:spLocks noChangeArrowheads="1"/>
            </p:cNvSpPr>
            <p:nvPr/>
          </p:nvSpPr>
          <p:spPr bwMode="auto">
            <a:xfrm>
              <a:off x="336" y="1360"/>
              <a:ext cx="1056" cy="288"/>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153" name="Picture 81"/>
            <p:cNvPicPr>
              <a:picLocks noChangeAspect="1" noChangeArrowheads="1"/>
            </p:cNvPicPr>
            <p:nvPr/>
          </p:nvPicPr>
          <p:blipFill>
            <a:blip r:embed="rId3">
              <a:extLst>
                <a:ext uri="{28A0092B-C50C-407E-A947-70E740481C1C}">
                  <a14:useLocalDpi xmlns:a14="http://schemas.microsoft.com/office/drawing/2010/main" val="0"/>
                </a:ext>
              </a:extLst>
            </a:blip>
            <a:srcRect r="2762"/>
            <a:stretch>
              <a:fillRect/>
            </a:stretch>
          </p:blipFill>
          <p:spPr bwMode="auto">
            <a:xfrm>
              <a:off x="3408" y="2304"/>
              <a:ext cx="1056" cy="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22" name="Text Box 50"/>
            <p:cNvSpPr txBox="1">
              <a:spLocks noChangeArrowheads="1"/>
            </p:cNvSpPr>
            <p:nvPr/>
          </p:nvSpPr>
          <p:spPr bwMode="auto">
            <a:xfrm>
              <a:off x="4320" y="3072"/>
              <a:ext cx="1056" cy="4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atin typeface="Times New Roman" charset="0"/>
                </a:rPr>
                <a:t>100 kilogram = </a:t>
              </a:r>
              <a:br>
                <a:rPr lang="en-US">
                  <a:latin typeface="Times New Roman" charset="0"/>
                </a:rPr>
              </a:br>
              <a:r>
                <a:rPr lang="en-US">
                  <a:latin typeface="Times New Roman" charset="0"/>
                </a:rPr>
                <a:t>220 pounds</a:t>
              </a:r>
            </a:p>
          </p:txBody>
        </p:sp>
      </p:grpSp>
      <p:grpSp>
        <p:nvGrpSpPr>
          <p:cNvPr id="3159" name="Group 87"/>
          <p:cNvGrpSpPr>
            <a:grpSpLocks/>
          </p:cNvGrpSpPr>
          <p:nvPr/>
        </p:nvGrpSpPr>
        <p:grpSpPr bwMode="auto">
          <a:xfrm>
            <a:off x="457200" y="2730500"/>
            <a:ext cx="4267200" cy="2908300"/>
            <a:chOff x="288" y="1720"/>
            <a:chExt cx="2688" cy="1832"/>
          </a:xfrm>
        </p:grpSpPr>
        <p:sp>
          <p:nvSpPr>
            <p:cNvPr id="3146" name="Oval 74"/>
            <p:cNvSpPr>
              <a:spLocks noChangeArrowheads="1"/>
            </p:cNvSpPr>
            <p:nvPr/>
          </p:nvSpPr>
          <p:spPr bwMode="auto">
            <a:xfrm>
              <a:off x="336" y="1720"/>
              <a:ext cx="864" cy="288"/>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157" name="Picture 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2400"/>
              <a:ext cx="1152" cy="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58" name="Text Box 86"/>
            <p:cNvSpPr txBox="1">
              <a:spLocks noChangeArrowheads="1"/>
            </p:cNvSpPr>
            <p:nvPr/>
          </p:nvSpPr>
          <p:spPr bwMode="auto">
            <a:xfrm>
              <a:off x="1488" y="2784"/>
              <a:ext cx="14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1 ounce of gold = 28,349.5 milligrams</a:t>
              </a:r>
            </a:p>
          </p:txBody>
        </p:sp>
      </p:grpSp>
    </p:spTree>
    <p:extLst>
      <p:ext uri="{BB962C8B-B14F-4D97-AF65-F5344CB8AC3E}">
        <p14:creationId xmlns:p14="http://schemas.microsoft.com/office/powerpoint/2010/main" val="755869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Why do I care?</a:t>
            </a:r>
          </a:p>
          <a:p>
            <a:r>
              <a:rPr lang="en-US" dirty="0" smtClean="0"/>
              <a:t>Review</a:t>
            </a:r>
          </a:p>
          <a:p>
            <a:r>
              <a:rPr lang="en-US" dirty="0" smtClean="0"/>
              <a:t>Metric System Monday</a:t>
            </a:r>
          </a:p>
        </p:txBody>
      </p:sp>
    </p:spTree>
    <p:extLst>
      <p:ext uri="{BB962C8B-B14F-4D97-AF65-F5344CB8AC3E}">
        <p14:creationId xmlns:p14="http://schemas.microsoft.com/office/powerpoint/2010/main" val="4940038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52400" y="152400"/>
            <a:ext cx="8839200" cy="5794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b="1">
                <a:latin typeface="Times New Roman" charset="0"/>
              </a:rPr>
              <a:t>Metric Units</a:t>
            </a:r>
          </a:p>
        </p:txBody>
      </p:sp>
      <p:sp>
        <p:nvSpPr>
          <p:cNvPr id="4099" name="Text Box 3"/>
          <p:cNvSpPr txBox="1">
            <a:spLocks noChangeArrowheads="1"/>
          </p:cNvSpPr>
          <p:nvPr/>
        </p:nvSpPr>
        <p:spPr bwMode="auto">
          <a:xfrm>
            <a:off x="1812925" y="3160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4101" name="Text Box 5"/>
          <p:cNvSpPr txBox="1">
            <a:spLocks noChangeArrowheads="1"/>
          </p:cNvSpPr>
          <p:nvPr/>
        </p:nvSpPr>
        <p:spPr bwMode="auto">
          <a:xfrm>
            <a:off x="304800" y="1066800"/>
            <a:ext cx="6553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dirty="0">
                <a:latin typeface="Times New Roman" charset="0"/>
              </a:rPr>
              <a:t>Mass</a:t>
            </a:r>
            <a:r>
              <a:rPr lang="en-US" sz="2000" dirty="0">
                <a:latin typeface="Times New Roman" charset="0"/>
              </a:rPr>
              <a:t> refers to the amount of matter in an object.</a:t>
            </a:r>
          </a:p>
          <a:p>
            <a:pPr>
              <a:spcBef>
                <a:spcPct val="50000"/>
              </a:spcBef>
            </a:pPr>
            <a:r>
              <a:rPr lang="en-US" sz="2000" dirty="0">
                <a:latin typeface="Times New Roman" charset="0"/>
              </a:rPr>
              <a:t>The base unit of mass in the metric system in the </a:t>
            </a:r>
            <a:r>
              <a:rPr lang="en-US" sz="2000" b="1" dirty="0" smtClean="0">
                <a:latin typeface="Times New Roman" charset="0"/>
              </a:rPr>
              <a:t>gram</a:t>
            </a:r>
            <a:r>
              <a:rPr lang="en-US" sz="2000" dirty="0" smtClean="0">
                <a:latin typeface="Times New Roman" charset="0"/>
              </a:rPr>
              <a:t> </a:t>
            </a:r>
            <a:r>
              <a:rPr lang="en-US" sz="2000" dirty="0">
                <a:latin typeface="Times New Roman" charset="0"/>
              </a:rPr>
              <a:t>and is represented by </a:t>
            </a:r>
            <a:r>
              <a:rPr lang="en-US" sz="2000" b="1" dirty="0" smtClean="0">
                <a:latin typeface="Times New Roman" charset="0"/>
              </a:rPr>
              <a:t>g</a:t>
            </a:r>
            <a:r>
              <a:rPr lang="en-US" sz="2000" dirty="0">
                <a:latin typeface="Times New Roman" charset="0"/>
              </a:rPr>
              <a:t>.</a:t>
            </a:r>
          </a:p>
          <a:p>
            <a:pPr>
              <a:spcBef>
                <a:spcPct val="50000"/>
              </a:spcBef>
            </a:pPr>
            <a:r>
              <a:rPr lang="en-US" sz="2000" dirty="0">
                <a:latin typeface="Times New Roman" charset="0"/>
              </a:rPr>
              <a:t>Standard: 1 kilogram is equal to the mass of the </a:t>
            </a:r>
            <a:r>
              <a:rPr lang="en-US" sz="2000" b="1" dirty="0">
                <a:latin typeface="Times New Roman" charset="0"/>
              </a:rPr>
              <a:t>International Prototype Kilogram</a:t>
            </a:r>
            <a:r>
              <a:rPr lang="en-US" sz="2000" dirty="0">
                <a:latin typeface="Times New Roman" charset="0"/>
              </a:rPr>
              <a:t> (IPK), a platinum-iridium cylinder kept by the BIPM at </a:t>
            </a:r>
            <a:r>
              <a:rPr lang="en-US" sz="2000" dirty="0" err="1">
                <a:latin typeface="Times New Roman" charset="0"/>
              </a:rPr>
              <a:t>Sèvres</a:t>
            </a:r>
            <a:r>
              <a:rPr lang="en-US" sz="2000" dirty="0">
                <a:latin typeface="Times New Roman" charset="0"/>
              </a:rPr>
              <a:t>, France. </a:t>
            </a:r>
          </a:p>
        </p:txBody>
      </p:sp>
      <p:sp>
        <p:nvSpPr>
          <p:cNvPr id="4123" name="Text Box 27"/>
          <p:cNvSpPr txBox="1">
            <a:spLocks noChangeArrowheads="1"/>
          </p:cNvSpPr>
          <p:nvPr/>
        </p:nvSpPr>
        <p:spPr bwMode="auto">
          <a:xfrm>
            <a:off x="304800" y="3413125"/>
            <a:ext cx="6096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dirty="0">
                <a:latin typeface="Times New Roman" charset="0"/>
              </a:rPr>
              <a:t>Metric Units</a:t>
            </a:r>
          </a:p>
          <a:p>
            <a:pPr>
              <a:spcBef>
                <a:spcPct val="50000"/>
              </a:spcBef>
            </a:pPr>
            <a:r>
              <a:rPr lang="en-US" sz="2000" dirty="0">
                <a:latin typeface="Times New Roman" charset="0"/>
              </a:rPr>
              <a:t>1 Kilogram (</a:t>
            </a:r>
            <a:r>
              <a:rPr lang="en-US" sz="2000" dirty="0" smtClean="0">
                <a:latin typeface="Times New Roman" charset="0"/>
              </a:rPr>
              <a:t>kg) </a:t>
            </a:r>
            <a:r>
              <a:rPr lang="en-US" sz="2000" dirty="0">
                <a:latin typeface="Times New Roman" charset="0"/>
              </a:rPr>
              <a:t>= 1000 Grams (g)</a:t>
            </a:r>
          </a:p>
          <a:p>
            <a:pPr>
              <a:spcBef>
                <a:spcPct val="50000"/>
              </a:spcBef>
            </a:pPr>
            <a:r>
              <a:rPr lang="en-US" sz="2000" dirty="0">
                <a:latin typeface="Times New Roman" charset="0"/>
              </a:rPr>
              <a:t>1 Gram (g) = 1000 Milligrams (mg)</a:t>
            </a:r>
          </a:p>
        </p:txBody>
      </p:sp>
      <p:sp>
        <p:nvSpPr>
          <p:cNvPr id="4124" name="WordArt 28"/>
          <p:cNvSpPr>
            <a:spLocks noChangeArrowheads="1" noChangeShapeType="1" noTextEdit="1"/>
          </p:cNvSpPr>
          <p:nvPr/>
        </p:nvSpPr>
        <p:spPr bwMode="auto">
          <a:xfrm rot="1551333">
            <a:off x="2603500" y="228600"/>
            <a:ext cx="350838" cy="406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3300"/>
                </a:solidFill>
                <a:latin typeface="Arial Black"/>
                <a:ea typeface="Arial Black"/>
                <a:cs typeface="Arial Black"/>
              </a:rPr>
              <a:t>g</a:t>
            </a:r>
          </a:p>
        </p:txBody>
      </p:sp>
      <p:sp>
        <p:nvSpPr>
          <p:cNvPr id="4125" name="WordArt 29"/>
          <p:cNvSpPr>
            <a:spLocks noChangeArrowheads="1" noChangeShapeType="1" noTextEdit="1"/>
          </p:cNvSpPr>
          <p:nvPr/>
        </p:nvSpPr>
        <p:spPr bwMode="auto">
          <a:xfrm rot="-1172199">
            <a:off x="874713" y="131763"/>
            <a:ext cx="457200" cy="6016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3300"/>
                </a:solidFill>
                <a:latin typeface="Arial Black"/>
                <a:ea typeface="Arial Black"/>
                <a:cs typeface="Arial Black"/>
              </a:rPr>
              <a:t>kg</a:t>
            </a:r>
          </a:p>
        </p:txBody>
      </p:sp>
      <p:sp>
        <p:nvSpPr>
          <p:cNvPr id="4126" name="WordArt 30"/>
          <p:cNvSpPr>
            <a:spLocks noChangeArrowheads="1" noChangeShapeType="1" noTextEdit="1"/>
          </p:cNvSpPr>
          <p:nvPr/>
        </p:nvSpPr>
        <p:spPr bwMode="auto">
          <a:xfrm rot="-1286076">
            <a:off x="6248400" y="203200"/>
            <a:ext cx="45720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3300"/>
                </a:solidFill>
                <a:latin typeface="Arial Black"/>
                <a:ea typeface="Arial Black"/>
                <a:cs typeface="Arial Black"/>
              </a:rPr>
              <a:t>cg</a:t>
            </a:r>
          </a:p>
        </p:txBody>
      </p:sp>
      <p:sp>
        <p:nvSpPr>
          <p:cNvPr id="4127" name="WordArt 31"/>
          <p:cNvSpPr>
            <a:spLocks noChangeArrowheads="1" noChangeShapeType="1" noTextEdit="1"/>
          </p:cNvSpPr>
          <p:nvPr/>
        </p:nvSpPr>
        <p:spPr bwMode="auto">
          <a:xfrm rot="1338935">
            <a:off x="7924800" y="204788"/>
            <a:ext cx="45720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3300"/>
                </a:solidFill>
                <a:latin typeface="Arial Black"/>
                <a:ea typeface="Arial Black"/>
                <a:cs typeface="Arial Black"/>
              </a:rPr>
              <a:t>mg</a:t>
            </a:r>
          </a:p>
        </p:txBody>
      </p:sp>
      <p:sp>
        <p:nvSpPr>
          <p:cNvPr id="4129" name="Text Box 33"/>
          <p:cNvSpPr txBox="1">
            <a:spLocks noChangeArrowheads="1"/>
          </p:cNvSpPr>
          <p:nvPr/>
        </p:nvSpPr>
        <p:spPr bwMode="auto">
          <a:xfrm>
            <a:off x="304800" y="5013325"/>
            <a:ext cx="609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latin typeface="Times New Roman" charset="0"/>
              </a:rPr>
              <a:t>Which is larger?</a:t>
            </a:r>
          </a:p>
        </p:txBody>
      </p:sp>
      <p:grpSp>
        <p:nvGrpSpPr>
          <p:cNvPr id="4132" name="Group 36"/>
          <p:cNvGrpSpPr>
            <a:grpSpLocks/>
          </p:cNvGrpSpPr>
          <p:nvPr/>
        </p:nvGrpSpPr>
        <p:grpSpPr bwMode="auto">
          <a:xfrm>
            <a:off x="685800" y="5470525"/>
            <a:ext cx="7848600" cy="854075"/>
            <a:chOff x="432" y="3408"/>
            <a:chExt cx="4944" cy="538"/>
          </a:xfrm>
        </p:grpSpPr>
        <p:sp>
          <p:nvSpPr>
            <p:cNvPr id="4130" name="Text Box 34"/>
            <p:cNvSpPr txBox="1">
              <a:spLocks noChangeArrowheads="1"/>
            </p:cNvSpPr>
            <p:nvPr/>
          </p:nvSpPr>
          <p:spPr bwMode="auto">
            <a:xfrm>
              <a:off x="432" y="3408"/>
              <a:ext cx="2448"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latin typeface="Times New Roman" charset="0"/>
                </a:rPr>
                <a:t>A. 1 kilogram or 1500 grams</a:t>
              </a:r>
            </a:p>
            <a:p>
              <a:pPr>
                <a:spcBef>
                  <a:spcPct val="50000"/>
                </a:spcBef>
              </a:pPr>
              <a:r>
                <a:rPr lang="en-US" sz="2000">
                  <a:latin typeface="Times New Roman" charset="0"/>
                </a:rPr>
                <a:t>B. 1200 milligrams or 1 gram</a:t>
              </a:r>
            </a:p>
          </p:txBody>
        </p:sp>
        <p:sp>
          <p:nvSpPr>
            <p:cNvPr id="4131" name="Text Box 35"/>
            <p:cNvSpPr txBox="1">
              <a:spLocks noChangeArrowheads="1"/>
            </p:cNvSpPr>
            <p:nvPr/>
          </p:nvSpPr>
          <p:spPr bwMode="auto">
            <a:xfrm>
              <a:off x="2688" y="3408"/>
              <a:ext cx="2688"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latin typeface="Times New Roman" charset="0"/>
                </a:rPr>
                <a:t>C. 12 milligrams or 12 kilograms</a:t>
              </a:r>
            </a:p>
            <a:p>
              <a:pPr>
                <a:spcBef>
                  <a:spcPct val="50000"/>
                </a:spcBef>
              </a:pPr>
              <a:r>
                <a:rPr lang="en-US" sz="2000">
                  <a:latin typeface="Times New Roman" charset="0"/>
                </a:rPr>
                <a:t>D. 4 kilograms or 4500 grams</a:t>
              </a:r>
            </a:p>
          </p:txBody>
        </p:sp>
      </p:grpSp>
      <p:sp>
        <p:nvSpPr>
          <p:cNvPr id="4134" name="Rectangle 38"/>
          <p:cNvSpPr>
            <a:spLocks noChangeArrowheads="1"/>
          </p:cNvSpPr>
          <p:nvPr/>
        </p:nvSpPr>
        <p:spPr bwMode="auto">
          <a:xfrm>
            <a:off x="2438400" y="5470525"/>
            <a:ext cx="1371600" cy="38100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5" name="Rectangle 39"/>
          <p:cNvSpPr>
            <a:spLocks noChangeArrowheads="1"/>
          </p:cNvSpPr>
          <p:nvPr/>
        </p:nvSpPr>
        <p:spPr bwMode="auto">
          <a:xfrm>
            <a:off x="990600" y="5927725"/>
            <a:ext cx="1828800" cy="38100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6" name="Rectangle 40"/>
          <p:cNvSpPr>
            <a:spLocks noChangeArrowheads="1"/>
          </p:cNvSpPr>
          <p:nvPr/>
        </p:nvSpPr>
        <p:spPr bwMode="auto">
          <a:xfrm>
            <a:off x="6324600" y="5470525"/>
            <a:ext cx="1536700" cy="38100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7" name="Rectangle 41"/>
          <p:cNvSpPr>
            <a:spLocks noChangeArrowheads="1"/>
          </p:cNvSpPr>
          <p:nvPr/>
        </p:nvSpPr>
        <p:spPr bwMode="auto">
          <a:xfrm>
            <a:off x="6134100" y="5940425"/>
            <a:ext cx="1371600" cy="38100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142" name="Group 46"/>
          <p:cNvGrpSpPr>
            <a:grpSpLocks/>
          </p:cNvGrpSpPr>
          <p:nvPr/>
        </p:nvGrpSpPr>
        <p:grpSpPr bwMode="auto">
          <a:xfrm>
            <a:off x="7162800" y="990600"/>
            <a:ext cx="1676400" cy="1981200"/>
            <a:chOff x="4512" y="624"/>
            <a:chExt cx="1056" cy="1248"/>
          </a:xfrm>
        </p:grpSpPr>
        <p:pic>
          <p:nvPicPr>
            <p:cNvPr id="4140" name="Picture 44"/>
            <p:cNvPicPr>
              <a:picLocks noChangeAspect="1" noChangeArrowheads="1"/>
            </p:cNvPicPr>
            <p:nvPr/>
          </p:nvPicPr>
          <p:blipFill>
            <a:blip r:embed="rId2">
              <a:extLst>
                <a:ext uri="{28A0092B-C50C-407E-A947-70E740481C1C}">
                  <a14:useLocalDpi xmlns:a14="http://schemas.microsoft.com/office/drawing/2010/main" val="0"/>
                </a:ext>
              </a:extLst>
            </a:blip>
            <a:srcRect l="23941" t="3778" r="23941" b="21556"/>
            <a:stretch>
              <a:fillRect/>
            </a:stretch>
          </p:blipFill>
          <p:spPr bwMode="auto">
            <a:xfrm>
              <a:off x="4560" y="624"/>
              <a:ext cx="960"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141" name="Text Box 45"/>
            <p:cNvSpPr txBox="1">
              <a:spLocks noChangeArrowheads="1"/>
            </p:cNvSpPr>
            <p:nvPr/>
          </p:nvSpPr>
          <p:spPr bwMode="auto">
            <a:xfrm>
              <a:off x="4512" y="1680"/>
              <a:ext cx="105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a:latin typeface="Times New Roman" charset="0"/>
                </a:rPr>
                <a:t>Kilogram Prototype</a:t>
              </a:r>
            </a:p>
          </p:txBody>
        </p:sp>
      </p:grpSp>
      <p:sp>
        <p:nvSpPr>
          <p:cNvPr id="4143" name="Text Box 47"/>
          <p:cNvSpPr txBox="1">
            <a:spLocks noChangeArrowheads="1"/>
          </p:cNvSpPr>
          <p:nvPr/>
        </p:nvSpPr>
        <p:spPr bwMode="auto">
          <a:xfrm>
            <a:off x="1295400" y="6477000"/>
            <a:ext cx="594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000"/>
              <a:t>Kilogram Prototype Image - http://en.wikipedia.org/wiki/Kilogram</a:t>
            </a:r>
          </a:p>
        </p:txBody>
      </p:sp>
    </p:spTree>
    <p:extLst>
      <p:ext uri="{BB962C8B-B14F-4D97-AF65-F5344CB8AC3E}">
        <p14:creationId xmlns:p14="http://schemas.microsoft.com/office/powerpoint/2010/main" val="1751248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4" grpId="0" animBg="1"/>
      <p:bldP spid="4135" grpId="0" animBg="1"/>
      <p:bldP spid="4136" grpId="0" animBg="1"/>
      <p:bldP spid="4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52400" y="152400"/>
            <a:ext cx="8839200" cy="5794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b="1">
                <a:latin typeface="Times New Roman" charset="0"/>
              </a:rPr>
              <a:t>Measuring Mass</a:t>
            </a:r>
          </a:p>
        </p:txBody>
      </p:sp>
      <p:sp>
        <p:nvSpPr>
          <p:cNvPr id="5123" name="Text Box 3"/>
          <p:cNvSpPr txBox="1">
            <a:spLocks noChangeArrowheads="1"/>
          </p:cNvSpPr>
          <p:nvPr/>
        </p:nvSpPr>
        <p:spPr bwMode="auto">
          <a:xfrm>
            <a:off x="1812925" y="3160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5124" name="Text Box 4"/>
          <p:cNvSpPr txBox="1">
            <a:spLocks noChangeArrowheads="1"/>
          </p:cNvSpPr>
          <p:nvPr/>
        </p:nvSpPr>
        <p:spPr bwMode="auto">
          <a:xfrm>
            <a:off x="1447800" y="6400800"/>
            <a:ext cx="647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000"/>
              <a:t>Top Image: http://www.southwestscales.com/Ohaus_Triple_Beam_750-SO.jpg</a:t>
            </a:r>
            <a:br>
              <a:rPr lang="en-US" sz="1000"/>
            </a:br>
            <a:r>
              <a:rPr lang="en-US" sz="1000"/>
              <a:t>Bottom Image: http://www.regentsprep.org/Regents/biology/units/laboratory/graphics/triplebeambalance.jpg</a:t>
            </a:r>
          </a:p>
        </p:txBody>
      </p:sp>
      <p:sp>
        <p:nvSpPr>
          <p:cNvPr id="5125" name="Text Box 5"/>
          <p:cNvSpPr txBox="1">
            <a:spLocks noChangeArrowheads="1"/>
          </p:cNvSpPr>
          <p:nvPr/>
        </p:nvSpPr>
        <p:spPr bwMode="auto">
          <a:xfrm>
            <a:off x="4419600" y="990600"/>
            <a:ext cx="44196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latin typeface="Times New Roman" charset="0"/>
              </a:rPr>
              <a:t>We will be using </a:t>
            </a:r>
            <a:r>
              <a:rPr lang="en-US" sz="2000" b="1">
                <a:latin typeface="Times New Roman" charset="0"/>
              </a:rPr>
              <a:t>triple-beam balances</a:t>
            </a:r>
            <a:r>
              <a:rPr lang="en-US" sz="2000">
                <a:latin typeface="Times New Roman" charset="0"/>
              </a:rPr>
              <a:t> to find the mass of various objects.</a:t>
            </a:r>
          </a:p>
          <a:p>
            <a:pPr>
              <a:spcBef>
                <a:spcPct val="50000"/>
              </a:spcBef>
            </a:pPr>
            <a:r>
              <a:rPr lang="en-US" sz="2000">
                <a:latin typeface="Times New Roman" charset="0"/>
              </a:rPr>
              <a:t>The objects are placed on the scale and then you move the weights on the beams until you get the lines on the right-side of the scale to match up.</a:t>
            </a:r>
          </a:p>
        </p:txBody>
      </p:sp>
      <p:pic>
        <p:nvPicPr>
          <p:cNvPr id="5143"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3810000"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5150" name="Group 30"/>
          <p:cNvGrpSpPr>
            <a:grpSpLocks/>
          </p:cNvGrpSpPr>
          <p:nvPr/>
        </p:nvGrpSpPr>
        <p:grpSpPr bwMode="auto">
          <a:xfrm>
            <a:off x="457200" y="3352800"/>
            <a:ext cx="8458200" cy="2632075"/>
            <a:chOff x="240" y="2112"/>
            <a:chExt cx="5328" cy="1658"/>
          </a:xfrm>
        </p:grpSpPr>
        <p:pic>
          <p:nvPicPr>
            <p:cNvPr id="514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2112"/>
              <a:ext cx="2004" cy="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44" name="Text Box 24"/>
            <p:cNvSpPr txBox="1">
              <a:spLocks noChangeArrowheads="1"/>
            </p:cNvSpPr>
            <p:nvPr/>
          </p:nvSpPr>
          <p:spPr bwMode="auto">
            <a:xfrm>
              <a:off x="2304" y="2256"/>
              <a:ext cx="3264"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latin typeface="Times New Roman" charset="0"/>
                </a:rPr>
                <a:t>Once you have balanced the scale, you add up the amounts on each beam to find the total mass.  </a:t>
              </a:r>
            </a:p>
            <a:p>
              <a:pPr>
                <a:spcBef>
                  <a:spcPct val="50000"/>
                </a:spcBef>
              </a:pPr>
              <a:r>
                <a:rPr lang="en-US" sz="2000">
                  <a:latin typeface="Times New Roman" charset="0"/>
                </a:rPr>
                <a:t>What would be the mass of the object measured in the picture? </a:t>
              </a:r>
            </a:p>
            <a:p>
              <a:pPr algn="ctr">
                <a:spcBef>
                  <a:spcPct val="50000"/>
                </a:spcBef>
              </a:pPr>
              <a:r>
                <a:rPr lang="en-US" sz="2000">
                  <a:latin typeface="Times New Roman" charset="0"/>
                </a:rPr>
                <a:t>_______ + ______ + _______ = ________ g</a:t>
              </a:r>
            </a:p>
          </p:txBody>
        </p:sp>
      </p:grpSp>
      <p:sp>
        <p:nvSpPr>
          <p:cNvPr id="5149" name="Line 29"/>
          <p:cNvSpPr>
            <a:spLocks noChangeShapeType="1"/>
          </p:cNvSpPr>
          <p:nvPr/>
        </p:nvSpPr>
        <p:spPr bwMode="auto">
          <a:xfrm flipH="1" flipV="1">
            <a:off x="3860800" y="1854200"/>
            <a:ext cx="6096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38760750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52400" y="152400"/>
            <a:ext cx="8839200" cy="5794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b="1">
                <a:latin typeface="Times New Roman" charset="0"/>
              </a:rPr>
              <a:t>Measuring Mass – Triple-Beam Balance</a:t>
            </a:r>
          </a:p>
        </p:txBody>
      </p:sp>
      <p:sp>
        <p:nvSpPr>
          <p:cNvPr id="6147" name="Text Box 3"/>
          <p:cNvSpPr txBox="1">
            <a:spLocks noChangeArrowheads="1"/>
          </p:cNvSpPr>
          <p:nvPr/>
        </p:nvSpPr>
        <p:spPr bwMode="auto">
          <a:xfrm>
            <a:off x="1812925" y="3160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6148" name="Text Box 4"/>
          <p:cNvSpPr txBox="1">
            <a:spLocks noChangeArrowheads="1"/>
          </p:cNvSpPr>
          <p:nvPr/>
        </p:nvSpPr>
        <p:spPr bwMode="auto">
          <a:xfrm>
            <a:off x="2057400" y="6324600"/>
            <a:ext cx="533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hlinkClick r:id="rId2"/>
              </a:rPr>
              <a:t>Click here to try an online activity.</a:t>
            </a:r>
            <a:endParaRPr lang="en-US"/>
          </a:p>
        </p:txBody>
      </p:sp>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0"/>
            <a:ext cx="57150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6164" name="Group 20"/>
          <p:cNvGrpSpPr>
            <a:grpSpLocks/>
          </p:cNvGrpSpPr>
          <p:nvPr/>
        </p:nvGrpSpPr>
        <p:grpSpPr bwMode="auto">
          <a:xfrm>
            <a:off x="228600" y="1219200"/>
            <a:ext cx="4800600" cy="1981200"/>
            <a:chOff x="144" y="816"/>
            <a:chExt cx="3024" cy="1248"/>
          </a:xfrm>
        </p:grpSpPr>
        <p:sp>
          <p:nvSpPr>
            <p:cNvPr id="6149" name="Text Box 5"/>
            <p:cNvSpPr txBox="1">
              <a:spLocks noChangeArrowheads="1"/>
            </p:cNvSpPr>
            <p:nvPr/>
          </p:nvSpPr>
          <p:spPr bwMode="auto">
            <a:xfrm>
              <a:off x="144" y="816"/>
              <a:ext cx="30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dirty="0">
                  <a:latin typeface="Times New Roman" charset="0"/>
                </a:rPr>
                <a:t>1</a:t>
              </a:r>
              <a:r>
                <a:rPr lang="en-US" sz="2000" baseline="30000" dirty="0">
                  <a:latin typeface="Times New Roman" charset="0"/>
                </a:rPr>
                <a:t>st</a:t>
              </a:r>
              <a:r>
                <a:rPr lang="en-US" sz="2000" dirty="0">
                  <a:latin typeface="Times New Roman" charset="0"/>
                </a:rPr>
                <a:t> – Place the </a:t>
              </a:r>
              <a:r>
                <a:rPr lang="en-US" sz="2000" dirty="0" smtClean="0">
                  <a:latin typeface="Times New Roman" charset="0"/>
                </a:rPr>
                <a:t>item on </a:t>
              </a:r>
              <a:r>
                <a:rPr lang="en-US" sz="2000" dirty="0">
                  <a:latin typeface="Times New Roman" charset="0"/>
                </a:rPr>
                <a:t>the scale.</a:t>
              </a:r>
            </a:p>
          </p:txBody>
        </p:sp>
        <p:sp>
          <p:nvSpPr>
            <p:cNvPr id="6152" name="Line 8"/>
            <p:cNvSpPr>
              <a:spLocks noChangeShapeType="1"/>
            </p:cNvSpPr>
            <p:nvPr/>
          </p:nvSpPr>
          <p:spPr bwMode="auto">
            <a:xfrm>
              <a:off x="528" y="1008"/>
              <a:ext cx="240" cy="105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65" name="Group 21"/>
          <p:cNvGrpSpPr>
            <a:grpSpLocks/>
          </p:cNvGrpSpPr>
          <p:nvPr/>
        </p:nvGrpSpPr>
        <p:grpSpPr bwMode="auto">
          <a:xfrm>
            <a:off x="1371600" y="1778000"/>
            <a:ext cx="7620000" cy="2108200"/>
            <a:chOff x="864" y="1120"/>
            <a:chExt cx="4800" cy="1328"/>
          </a:xfrm>
        </p:grpSpPr>
        <p:sp>
          <p:nvSpPr>
            <p:cNvPr id="6153" name="Text Box 9"/>
            <p:cNvSpPr txBox="1">
              <a:spLocks noChangeArrowheads="1"/>
            </p:cNvSpPr>
            <p:nvPr/>
          </p:nvSpPr>
          <p:spPr bwMode="auto">
            <a:xfrm>
              <a:off x="864" y="1120"/>
              <a:ext cx="480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dirty="0">
                  <a:latin typeface="Times New Roman" charset="0"/>
                </a:rPr>
                <a:t>2</a:t>
              </a:r>
              <a:r>
                <a:rPr lang="en-US" sz="2000" baseline="30000" dirty="0">
                  <a:latin typeface="Times New Roman" charset="0"/>
                </a:rPr>
                <a:t>nd</a:t>
              </a:r>
              <a:r>
                <a:rPr lang="en-US" sz="2000" dirty="0">
                  <a:latin typeface="Times New Roman" charset="0"/>
                </a:rPr>
                <a:t> – Slide the large weight to the right until the arm drops below the line.  Move the rider back one groove.  Make sure it </a:t>
              </a:r>
              <a:r>
                <a:rPr lang="ja-JP" altLang="en-US" sz="2000" dirty="0">
                  <a:latin typeface="Arial"/>
                </a:rPr>
                <a:t>“</a:t>
              </a:r>
              <a:r>
                <a:rPr lang="en-US" sz="2000" dirty="0">
                  <a:latin typeface="Times New Roman" charset="0"/>
                </a:rPr>
                <a:t>locks</a:t>
              </a:r>
              <a:r>
                <a:rPr lang="ja-JP" altLang="en-US" sz="2000" dirty="0">
                  <a:latin typeface="Arial"/>
                </a:rPr>
                <a:t>”</a:t>
              </a:r>
              <a:r>
                <a:rPr lang="en-US" sz="2000" dirty="0">
                  <a:latin typeface="Times New Roman" charset="0"/>
                </a:rPr>
                <a:t> into place.</a:t>
              </a:r>
            </a:p>
          </p:txBody>
        </p:sp>
        <p:sp>
          <p:nvSpPr>
            <p:cNvPr id="6154" name="Line 10"/>
            <p:cNvSpPr>
              <a:spLocks noChangeShapeType="1"/>
            </p:cNvSpPr>
            <p:nvPr/>
          </p:nvSpPr>
          <p:spPr bwMode="auto">
            <a:xfrm>
              <a:off x="1056" y="1536"/>
              <a:ext cx="672" cy="9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66" name="Group 22"/>
          <p:cNvGrpSpPr>
            <a:grpSpLocks/>
          </p:cNvGrpSpPr>
          <p:nvPr/>
        </p:nvGrpSpPr>
        <p:grpSpPr bwMode="auto">
          <a:xfrm>
            <a:off x="2819400" y="2667000"/>
            <a:ext cx="6019800" cy="914400"/>
            <a:chOff x="1776" y="1680"/>
            <a:chExt cx="3792" cy="576"/>
          </a:xfrm>
        </p:grpSpPr>
        <p:sp>
          <p:nvSpPr>
            <p:cNvPr id="6155" name="Text Box 11"/>
            <p:cNvSpPr txBox="1">
              <a:spLocks noChangeArrowheads="1"/>
            </p:cNvSpPr>
            <p:nvPr/>
          </p:nvSpPr>
          <p:spPr bwMode="auto">
            <a:xfrm>
              <a:off x="1968" y="1680"/>
              <a:ext cx="360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dirty="0">
                  <a:latin typeface="Times New Roman" charset="0"/>
                </a:rPr>
                <a:t>3</a:t>
              </a:r>
              <a:r>
                <a:rPr lang="en-US" sz="2000" baseline="30000" dirty="0">
                  <a:latin typeface="Times New Roman" charset="0"/>
                </a:rPr>
                <a:t>rd</a:t>
              </a:r>
              <a:r>
                <a:rPr lang="en-US" sz="2000" dirty="0">
                  <a:latin typeface="Times New Roman" charset="0"/>
                </a:rPr>
                <a:t>  – Repeat this process with the top weight.  When the arm moves below the line, back it up one groove.</a:t>
              </a:r>
            </a:p>
          </p:txBody>
        </p:sp>
        <p:sp>
          <p:nvSpPr>
            <p:cNvPr id="6156" name="Line 12"/>
            <p:cNvSpPr>
              <a:spLocks noChangeShapeType="1"/>
            </p:cNvSpPr>
            <p:nvPr/>
          </p:nvSpPr>
          <p:spPr bwMode="auto">
            <a:xfrm flipH="1">
              <a:off x="1776" y="1824"/>
              <a:ext cx="192" cy="43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167" name="Group 23"/>
          <p:cNvGrpSpPr>
            <a:grpSpLocks/>
          </p:cNvGrpSpPr>
          <p:nvPr/>
        </p:nvGrpSpPr>
        <p:grpSpPr bwMode="auto">
          <a:xfrm>
            <a:off x="2667000" y="3657600"/>
            <a:ext cx="6248400" cy="1311275"/>
            <a:chOff x="1680" y="2304"/>
            <a:chExt cx="3936" cy="826"/>
          </a:xfrm>
        </p:grpSpPr>
        <p:sp>
          <p:nvSpPr>
            <p:cNvPr id="6157" name="Text Box 13"/>
            <p:cNvSpPr txBox="1">
              <a:spLocks noChangeArrowheads="1"/>
            </p:cNvSpPr>
            <p:nvPr/>
          </p:nvSpPr>
          <p:spPr bwMode="auto">
            <a:xfrm>
              <a:off x="3936" y="2304"/>
              <a:ext cx="1680"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dirty="0">
                  <a:latin typeface="Times New Roman" charset="0"/>
                </a:rPr>
                <a:t>4</a:t>
              </a:r>
              <a:r>
                <a:rPr lang="en-US" sz="2000" baseline="30000" dirty="0">
                  <a:latin typeface="Times New Roman" charset="0"/>
                </a:rPr>
                <a:t>th</a:t>
              </a:r>
              <a:r>
                <a:rPr lang="en-US" sz="2000" dirty="0">
                  <a:latin typeface="Times New Roman" charset="0"/>
                </a:rPr>
                <a:t> – Slide the small weight on the front beam until the lines match up.</a:t>
              </a:r>
            </a:p>
          </p:txBody>
        </p:sp>
        <p:grpSp>
          <p:nvGrpSpPr>
            <p:cNvPr id="6161" name="Group 17"/>
            <p:cNvGrpSpPr>
              <a:grpSpLocks/>
            </p:cNvGrpSpPr>
            <p:nvPr/>
          </p:nvGrpSpPr>
          <p:grpSpPr bwMode="auto">
            <a:xfrm>
              <a:off x="1680" y="2592"/>
              <a:ext cx="2256" cy="288"/>
              <a:chOff x="1680" y="2592"/>
              <a:chExt cx="2256" cy="288"/>
            </a:xfrm>
          </p:grpSpPr>
          <p:sp>
            <p:nvSpPr>
              <p:cNvPr id="6159" name="Line 15"/>
              <p:cNvSpPr>
                <a:spLocks noChangeShapeType="1"/>
              </p:cNvSpPr>
              <p:nvPr/>
            </p:nvSpPr>
            <p:spPr bwMode="auto">
              <a:xfrm flipH="1" flipV="1">
                <a:off x="1680" y="2592"/>
                <a:ext cx="144"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60" name="Line 16"/>
              <p:cNvSpPr>
                <a:spLocks noChangeShapeType="1"/>
              </p:cNvSpPr>
              <p:nvPr/>
            </p:nvSpPr>
            <p:spPr bwMode="auto">
              <a:xfrm>
                <a:off x="1824" y="2880"/>
                <a:ext cx="21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6162" name="Oval 18"/>
            <p:cNvSpPr>
              <a:spLocks noChangeArrowheads="1"/>
            </p:cNvSpPr>
            <p:nvPr/>
          </p:nvSpPr>
          <p:spPr bwMode="auto">
            <a:xfrm>
              <a:off x="3312" y="2304"/>
              <a:ext cx="384" cy="288"/>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163" name="Text Box 19"/>
          <p:cNvSpPr txBox="1">
            <a:spLocks noChangeArrowheads="1"/>
          </p:cNvSpPr>
          <p:nvPr/>
        </p:nvSpPr>
        <p:spPr bwMode="auto">
          <a:xfrm>
            <a:off x="228600" y="5638800"/>
            <a:ext cx="876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dirty="0">
                <a:latin typeface="Times New Roman" charset="0"/>
              </a:rPr>
              <a:t>5</a:t>
            </a:r>
            <a:r>
              <a:rPr lang="en-US" sz="2000" baseline="30000" dirty="0">
                <a:latin typeface="Times New Roman" charset="0"/>
              </a:rPr>
              <a:t>th</a:t>
            </a:r>
            <a:r>
              <a:rPr lang="en-US" sz="2000" dirty="0">
                <a:latin typeface="Times New Roman" charset="0"/>
              </a:rPr>
              <a:t>  – Add the amounts on each beam to find the total mass to the nearest tenth of a gram.</a:t>
            </a:r>
          </a:p>
        </p:txBody>
      </p:sp>
    </p:spTree>
    <p:extLst>
      <p:ext uri="{BB962C8B-B14F-4D97-AF65-F5344CB8AC3E}">
        <p14:creationId xmlns:p14="http://schemas.microsoft.com/office/powerpoint/2010/main" val="2590565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6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Scales</a:t>
            </a:r>
            <a:endParaRPr lang="en-US" dirty="0"/>
          </a:p>
        </p:txBody>
      </p:sp>
      <p:sp>
        <p:nvSpPr>
          <p:cNvPr id="3" name="Content Placeholder 2"/>
          <p:cNvSpPr>
            <a:spLocks noGrp="1"/>
          </p:cNvSpPr>
          <p:nvPr>
            <p:ph idx="1"/>
          </p:nvPr>
        </p:nvSpPr>
        <p:spPr/>
        <p:txBody>
          <a:bodyPr/>
          <a:lstStyle/>
          <a:p>
            <a:r>
              <a:rPr lang="en-US" dirty="0"/>
              <a:t>How do I use a digital scale?</a:t>
            </a:r>
          </a:p>
          <a:p>
            <a:endParaRPr lang="en-US" dirty="0" smtClean="0"/>
          </a:p>
          <a:p>
            <a:r>
              <a:rPr lang="en-US" dirty="0" smtClean="0"/>
              <a:t>What is the difference between the CS200 scale and the CS2000 scale?</a:t>
            </a:r>
          </a:p>
          <a:p>
            <a:endParaRPr lang="en-US" dirty="0"/>
          </a:p>
        </p:txBody>
      </p:sp>
    </p:spTree>
    <p:extLst>
      <p:ext uri="{BB962C8B-B14F-4D97-AF65-F5344CB8AC3E}">
        <p14:creationId xmlns:p14="http://schemas.microsoft.com/office/powerpoint/2010/main" val="38867309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a Digital Scale</a:t>
            </a:r>
            <a:endParaRPr lang="en-US" dirty="0"/>
          </a:p>
        </p:txBody>
      </p:sp>
      <p:sp>
        <p:nvSpPr>
          <p:cNvPr id="3" name="Content Placeholder 2"/>
          <p:cNvSpPr>
            <a:spLocks noGrp="1"/>
          </p:cNvSpPr>
          <p:nvPr>
            <p:ph idx="1"/>
          </p:nvPr>
        </p:nvSpPr>
        <p:spPr/>
        <p:txBody>
          <a:bodyPr/>
          <a:lstStyle/>
          <a:p>
            <a:r>
              <a:rPr lang="en-US" dirty="0" smtClean="0"/>
              <a:t>What are you measuring? (some substances might need a paper bowl)</a:t>
            </a:r>
          </a:p>
          <a:p>
            <a:r>
              <a:rPr lang="en-US" dirty="0" smtClean="0"/>
              <a:t>Zero out the scale with the bowl so you don’t have to subtract that out later.</a:t>
            </a:r>
          </a:p>
          <a:p>
            <a:r>
              <a:rPr lang="en-US" dirty="0" smtClean="0"/>
              <a:t>Mass the item</a:t>
            </a:r>
          </a:p>
          <a:p>
            <a:r>
              <a:rPr lang="en-US" dirty="0" smtClean="0"/>
              <a:t>Record the mass as accurately as needed.</a:t>
            </a:r>
            <a:endParaRPr lang="en-US" dirty="0"/>
          </a:p>
        </p:txBody>
      </p:sp>
    </p:spTree>
    <p:extLst>
      <p:ext uri="{BB962C8B-B14F-4D97-AF65-F5344CB8AC3E}">
        <p14:creationId xmlns:p14="http://schemas.microsoft.com/office/powerpoint/2010/main" val="40600609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Problem:</a:t>
            </a:r>
            <a:r>
              <a:rPr lang="en-US" dirty="0"/>
              <a:t>  What is the temperature in °C of a 256 K object?  </a:t>
            </a:r>
            <a:endParaRPr lang="en-US" dirty="0" smtClean="0"/>
          </a:p>
          <a:p>
            <a:r>
              <a:rPr lang="en-US" b="1" dirty="0" smtClean="0"/>
              <a:t>Solution</a:t>
            </a:r>
            <a:r>
              <a:rPr lang="en-US" b="1" dirty="0"/>
              <a:t>:</a:t>
            </a:r>
            <a:r>
              <a:rPr lang="en-US" dirty="0"/>
              <a:t>  The conversion formula for °C to K is  </a:t>
            </a:r>
            <a:endParaRPr lang="en-US" dirty="0" smtClean="0"/>
          </a:p>
          <a:p>
            <a:pPr marL="0" indent="0">
              <a:buNone/>
            </a:pPr>
            <a:r>
              <a:rPr lang="en-US" dirty="0" smtClean="0"/>
              <a:t>TC </a:t>
            </a:r>
            <a:r>
              <a:rPr lang="en-US" dirty="0"/>
              <a:t>= (TK) - 273  </a:t>
            </a:r>
            <a:endParaRPr lang="en-US" dirty="0" smtClean="0"/>
          </a:p>
          <a:p>
            <a:pPr marL="0" indent="0">
              <a:buNone/>
            </a:pPr>
            <a:r>
              <a:rPr lang="en-US" dirty="0" smtClean="0"/>
              <a:t>TC </a:t>
            </a:r>
            <a:r>
              <a:rPr lang="en-US" dirty="0"/>
              <a:t>= 256 - 273 </a:t>
            </a:r>
            <a:endParaRPr lang="en-US" dirty="0" smtClean="0"/>
          </a:p>
          <a:p>
            <a:pPr marL="0" indent="0">
              <a:buNone/>
            </a:pPr>
            <a:r>
              <a:rPr lang="en-US" dirty="0" smtClean="0"/>
              <a:t>TC </a:t>
            </a:r>
            <a:r>
              <a:rPr lang="en-US" dirty="0"/>
              <a:t>= -17 °C  </a:t>
            </a:r>
            <a:endParaRPr lang="en-US" dirty="0" smtClean="0"/>
          </a:p>
          <a:p>
            <a:r>
              <a:rPr lang="en-US" b="1" dirty="0" smtClean="0"/>
              <a:t>Answer</a:t>
            </a:r>
            <a:r>
              <a:rPr lang="en-US" b="1" dirty="0"/>
              <a:t>:</a:t>
            </a:r>
            <a:r>
              <a:rPr lang="en-US" dirty="0"/>
              <a:t>  The temperature in Celsius of a 256 K object is -17 °C.</a:t>
            </a:r>
          </a:p>
        </p:txBody>
      </p:sp>
    </p:spTree>
    <p:extLst>
      <p:ext uri="{BB962C8B-B14F-4D97-AF65-F5344CB8AC3E}">
        <p14:creationId xmlns:p14="http://schemas.microsoft.com/office/powerpoint/2010/main" val="42345295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 Temperature Lab</a:t>
            </a:r>
            <a:endParaRPr lang="en-US" dirty="0"/>
          </a:p>
        </p:txBody>
      </p:sp>
      <p:sp>
        <p:nvSpPr>
          <p:cNvPr id="3" name="Content Placeholder 2"/>
          <p:cNvSpPr>
            <a:spLocks noGrp="1"/>
          </p:cNvSpPr>
          <p:nvPr>
            <p:ph idx="1"/>
          </p:nvPr>
        </p:nvSpPr>
        <p:spPr/>
        <p:txBody>
          <a:bodyPr>
            <a:normAutofit/>
          </a:bodyPr>
          <a:lstStyle/>
          <a:p>
            <a:r>
              <a:rPr lang="en-US" dirty="0" smtClean="0"/>
              <a:t>Work with a different partner than you did during the length lab.</a:t>
            </a:r>
          </a:p>
          <a:p>
            <a:r>
              <a:rPr lang="en-US" dirty="0" smtClean="0"/>
              <a:t>Make sure that both of you are working together!</a:t>
            </a:r>
          </a:p>
          <a:p>
            <a:r>
              <a:rPr lang="en-US" dirty="0" smtClean="0"/>
              <a:t>Use your inside voices please</a:t>
            </a:r>
          </a:p>
          <a:p>
            <a:endParaRPr lang="en-US" dirty="0"/>
          </a:p>
          <a:p>
            <a:pPr lvl="0"/>
            <a:endParaRPr lang="en-US" dirty="0"/>
          </a:p>
          <a:p>
            <a:endParaRPr lang="en-US" dirty="0" smtClean="0"/>
          </a:p>
          <a:p>
            <a:endParaRPr lang="en-US" dirty="0"/>
          </a:p>
        </p:txBody>
      </p:sp>
    </p:spTree>
    <p:extLst>
      <p:ext uri="{BB962C8B-B14F-4D97-AF65-F5344CB8AC3E}">
        <p14:creationId xmlns:p14="http://schemas.microsoft.com/office/powerpoint/2010/main" val="41835324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(8-28-15)</a:t>
            </a:r>
            <a:endParaRPr lang="en-US" dirty="0"/>
          </a:p>
        </p:txBody>
      </p:sp>
      <p:sp>
        <p:nvSpPr>
          <p:cNvPr id="3" name="Content Placeholder 2"/>
          <p:cNvSpPr>
            <a:spLocks noGrp="1"/>
          </p:cNvSpPr>
          <p:nvPr>
            <p:ph idx="1"/>
          </p:nvPr>
        </p:nvSpPr>
        <p:spPr>
          <a:xfrm>
            <a:off x="457200" y="2979262"/>
            <a:ext cx="8229600" cy="3146901"/>
          </a:xfrm>
        </p:spPr>
        <p:txBody>
          <a:bodyPr/>
          <a:lstStyle/>
          <a:p>
            <a:r>
              <a:rPr lang="en-US" dirty="0" smtClean="0"/>
              <a:t>What is the metric unit of length?</a:t>
            </a:r>
          </a:p>
          <a:p>
            <a:r>
              <a:rPr lang="en-US" dirty="0" smtClean="0"/>
              <a:t>How many mm are in a cm? </a:t>
            </a:r>
          </a:p>
          <a:p>
            <a:r>
              <a:rPr lang="en-US" dirty="0" smtClean="0"/>
              <a:t>How many cm are in a m?</a:t>
            </a:r>
          </a:p>
        </p:txBody>
      </p:sp>
      <p:sp>
        <p:nvSpPr>
          <p:cNvPr id="4" name="TextBox 3"/>
          <p:cNvSpPr txBox="1"/>
          <p:nvPr/>
        </p:nvSpPr>
        <p:spPr>
          <a:xfrm>
            <a:off x="911754" y="1611732"/>
            <a:ext cx="6968408" cy="830997"/>
          </a:xfrm>
          <a:prstGeom prst="rect">
            <a:avLst/>
          </a:prstGeom>
          <a:noFill/>
        </p:spPr>
        <p:txBody>
          <a:bodyPr wrap="square" rtlCol="0">
            <a:spAutoFit/>
          </a:bodyPr>
          <a:lstStyle/>
          <a:p>
            <a:r>
              <a:rPr lang="en-US" sz="2400" dirty="0" smtClean="0"/>
              <a:t>Please get out your warm-up sheet and answer the following questions</a:t>
            </a:r>
            <a:endParaRPr lang="en-US" sz="2400" dirty="0"/>
          </a:p>
        </p:txBody>
      </p:sp>
    </p:spTree>
    <p:extLst>
      <p:ext uri="{BB962C8B-B14F-4D97-AF65-F5344CB8AC3E}">
        <p14:creationId xmlns:p14="http://schemas.microsoft.com/office/powerpoint/2010/main" val="14029168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Review Conversions</a:t>
            </a:r>
          </a:p>
          <a:p>
            <a:r>
              <a:rPr lang="en-US" dirty="0"/>
              <a:t>Volume </a:t>
            </a:r>
            <a:r>
              <a:rPr lang="en-US" dirty="0" smtClean="0"/>
              <a:t>Notes</a:t>
            </a:r>
          </a:p>
          <a:p>
            <a:r>
              <a:rPr lang="en-US" dirty="0" smtClean="0"/>
              <a:t>Metric Exploration – Homework!!</a:t>
            </a:r>
          </a:p>
          <a:p>
            <a:r>
              <a:rPr lang="en-US" dirty="0" smtClean="0"/>
              <a:t>What’s on the Test?</a:t>
            </a:r>
          </a:p>
        </p:txBody>
      </p:sp>
    </p:spTree>
    <p:extLst>
      <p:ext uri="{BB962C8B-B14F-4D97-AF65-F5344CB8AC3E}">
        <p14:creationId xmlns:p14="http://schemas.microsoft.com/office/powerpoint/2010/main" val="12157870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a:t>Determine how to correctly measure and report </a:t>
            </a:r>
            <a:r>
              <a:rPr lang="en-US" dirty="0" smtClean="0"/>
              <a:t>volume of </a:t>
            </a:r>
            <a:r>
              <a:rPr lang="en-US" dirty="0"/>
              <a:t>items using the metric </a:t>
            </a:r>
            <a:r>
              <a:rPr lang="en-US" dirty="0" smtClean="0"/>
              <a:t>system</a:t>
            </a:r>
          </a:p>
          <a:p>
            <a:r>
              <a:rPr lang="en-US" dirty="0" smtClean="0"/>
              <a:t>Learn how to convert quantities from the English system to the Metric system</a:t>
            </a:r>
            <a:endParaRPr lang="en-US" dirty="0"/>
          </a:p>
          <a:p>
            <a:endParaRPr lang="en-US" dirty="0"/>
          </a:p>
        </p:txBody>
      </p:sp>
    </p:spTree>
    <p:extLst>
      <p:ext uri="{BB962C8B-B14F-4D97-AF65-F5344CB8AC3E}">
        <p14:creationId xmlns:p14="http://schemas.microsoft.com/office/powerpoint/2010/main" val="3299235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a:t>learn how to convert quantities from the English system to the metric </a:t>
            </a:r>
            <a:r>
              <a:rPr lang="en-US" dirty="0" smtClean="0"/>
              <a:t>system</a:t>
            </a:r>
          </a:p>
          <a:p>
            <a:r>
              <a:rPr lang="en-US" dirty="0"/>
              <a:t>think about the many ways in which measuring quantities is a part of daily life.</a:t>
            </a:r>
          </a:p>
          <a:p>
            <a:r>
              <a:rPr lang="en-US" dirty="0" smtClean="0"/>
              <a:t>Briefly review the metric system</a:t>
            </a:r>
          </a:p>
          <a:p>
            <a:r>
              <a:rPr lang="en-US" dirty="0" smtClean="0"/>
              <a:t>Determine how to correctly measure and report length of items using the metric system</a:t>
            </a:r>
            <a:endParaRPr lang="en-US" dirty="0"/>
          </a:p>
        </p:txBody>
      </p:sp>
    </p:spTree>
    <p:extLst>
      <p:ext uri="{BB962C8B-B14F-4D97-AF65-F5344CB8AC3E}">
        <p14:creationId xmlns:p14="http://schemas.microsoft.com/office/powerpoint/2010/main" val="11517971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Conversions!</a:t>
            </a:r>
            <a:endParaRPr lang="en-US" dirty="0"/>
          </a:p>
        </p:txBody>
      </p:sp>
      <p:sp>
        <p:nvSpPr>
          <p:cNvPr id="3" name="Content Placeholder 2"/>
          <p:cNvSpPr>
            <a:spLocks noGrp="1"/>
          </p:cNvSpPr>
          <p:nvPr>
            <p:ph idx="1"/>
          </p:nvPr>
        </p:nvSpPr>
        <p:spPr/>
        <p:txBody>
          <a:bodyPr/>
          <a:lstStyle/>
          <a:p>
            <a:endParaRPr lang="en-US"/>
          </a:p>
        </p:txBody>
      </p:sp>
      <p:sp>
        <p:nvSpPr>
          <p:cNvPr id="66" name="SMARTInkShape-131"/>
          <p:cNvSpPr/>
          <p:nvPr/>
        </p:nvSpPr>
        <p:spPr>
          <a:xfrm>
            <a:off x="160734" y="2955242"/>
            <a:ext cx="52936" cy="45134"/>
          </a:xfrm>
          <a:custGeom>
            <a:avLst/>
            <a:gdLst/>
            <a:ahLst/>
            <a:cxnLst/>
            <a:rect l="0" t="0" r="0" b="0"/>
            <a:pathLst>
              <a:path w="52936" h="45134">
                <a:moveTo>
                  <a:pt x="52935" y="0"/>
                </a:moveTo>
                <a:lnTo>
                  <a:pt x="23935" y="30096"/>
                </a:lnTo>
                <a:lnTo>
                  <a:pt x="17914" y="33489"/>
                </a:lnTo>
                <a:lnTo>
                  <a:pt x="11931" y="35989"/>
                </a:lnTo>
                <a:lnTo>
                  <a:pt x="0" y="4513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SMARTInkShape-132"/>
          <p:cNvSpPr/>
          <p:nvPr/>
        </p:nvSpPr>
        <p:spPr>
          <a:xfrm>
            <a:off x="882932" y="1062633"/>
            <a:ext cx="1108" cy="6822"/>
          </a:xfrm>
          <a:custGeom>
            <a:avLst/>
            <a:gdLst/>
            <a:ahLst/>
            <a:cxnLst/>
            <a:rect l="0" t="0" r="0" b="0"/>
            <a:pathLst>
              <a:path w="1108" h="6822">
                <a:moveTo>
                  <a:pt x="1107" y="0"/>
                </a:moveTo>
                <a:lnTo>
                  <a:pt x="1107" y="4740"/>
                </a:lnTo>
                <a:lnTo>
                  <a:pt x="0" y="682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9" name="SMARTInkShape-Group274"/>
          <p:cNvGrpSpPr/>
          <p:nvPr/>
        </p:nvGrpSpPr>
        <p:grpSpPr>
          <a:xfrm>
            <a:off x="1089422" y="2027039"/>
            <a:ext cx="1875235" cy="1428751"/>
            <a:chOff x="1089422" y="2027039"/>
            <a:chExt cx="1875235" cy="1428751"/>
          </a:xfrm>
        </p:grpSpPr>
        <p:sp>
          <p:nvSpPr>
            <p:cNvPr id="68" name="SMARTInkShape-133"/>
            <p:cNvSpPr/>
            <p:nvPr/>
          </p:nvSpPr>
          <p:spPr>
            <a:xfrm>
              <a:off x="2022599" y="2341426"/>
              <a:ext cx="290191" cy="83319"/>
            </a:xfrm>
            <a:custGeom>
              <a:avLst/>
              <a:gdLst/>
              <a:ahLst/>
              <a:cxnLst/>
              <a:rect l="0" t="0" r="0" b="0"/>
              <a:pathLst>
                <a:path w="290191" h="83319">
                  <a:moveTo>
                    <a:pt x="165174" y="24941"/>
                  </a:moveTo>
                  <a:lnTo>
                    <a:pt x="165174" y="20201"/>
                  </a:lnTo>
                  <a:lnTo>
                    <a:pt x="162528" y="15228"/>
                  </a:lnTo>
                  <a:lnTo>
                    <a:pt x="160434" y="12512"/>
                  </a:lnTo>
                  <a:lnTo>
                    <a:pt x="155461" y="9495"/>
                  </a:lnTo>
                  <a:lnTo>
                    <a:pt x="144437" y="7797"/>
                  </a:lnTo>
                  <a:lnTo>
                    <a:pt x="134130" y="6407"/>
                  </a:lnTo>
                  <a:lnTo>
                    <a:pt x="108698" y="77"/>
                  </a:lnTo>
                  <a:lnTo>
                    <a:pt x="92449" y="0"/>
                  </a:lnTo>
                  <a:lnTo>
                    <a:pt x="53659" y="5953"/>
                  </a:lnTo>
                  <a:lnTo>
                    <a:pt x="16486" y="19412"/>
                  </a:lnTo>
                  <a:lnTo>
                    <a:pt x="12471" y="23239"/>
                  </a:lnTo>
                  <a:lnTo>
                    <a:pt x="757" y="44573"/>
                  </a:lnTo>
                  <a:lnTo>
                    <a:pt x="0" y="47951"/>
                  </a:lnTo>
                  <a:lnTo>
                    <a:pt x="488" y="51195"/>
                  </a:lnTo>
                  <a:lnTo>
                    <a:pt x="3676" y="57446"/>
                  </a:lnTo>
                  <a:lnTo>
                    <a:pt x="8400" y="63531"/>
                  </a:lnTo>
                  <a:lnTo>
                    <a:pt x="16453" y="66897"/>
                  </a:lnTo>
                  <a:lnTo>
                    <a:pt x="55222" y="77121"/>
                  </a:lnTo>
                  <a:lnTo>
                    <a:pt x="98465" y="70708"/>
                  </a:lnTo>
                  <a:lnTo>
                    <a:pt x="128405" y="62682"/>
                  </a:lnTo>
                  <a:lnTo>
                    <a:pt x="161896" y="44527"/>
                  </a:lnTo>
                  <a:lnTo>
                    <a:pt x="162989" y="42959"/>
                  </a:lnTo>
                  <a:lnTo>
                    <a:pt x="164203" y="38572"/>
                  </a:lnTo>
                  <a:lnTo>
                    <a:pt x="165519" y="37005"/>
                  </a:lnTo>
                  <a:lnTo>
                    <a:pt x="169627" y="35264"/>
                  </a:lnTo>
                  <a:lnTo>
                    <a:pt x="170127" y="34800"/>
                  </a:lnTo>
                  <a:lnTo>
                    <a:pt x="169469" y="34490"/>
                  </a:lnTo>
                  <a:lnTo>
                    <a:pt x="168037" y="34284"/>
                  </a:lnTo>
                  <a:lnTo>
                    <a:pt x="167083" y="35138"/>
                  </a:lnTo>
                  <a:lnTo>
                    <a:pt x="165426" y="41596"/>
                  </a:lnTo>
                  <a:lnTo>
                    <a:pt x="165197" y="55124"/>
                  </a:lnTo>
                  <a:lnTo>
                    <a:pt x="167830" y="60845"/>
                  </a:lnTo>
                  <a:lnTo>
                    <a:pt x="177605" y="72603"/>
                  </a:lnTo>
                  <a:lnTo>
                    <a:pt x="183267" y="75890"/>
                  </a:lnTo>
                  <a:lnTo>
                    <a:pt x="205076" y="83318"/>
                  </a:lnTo>
                  <a:lnTo>
                    <a:pt x="238535" y="74607"/>
                  </a:lnTo>
                  <a:lnTo>
                    <a:pt x="264589" y="57315"/>
                  </a:lnTo>
                  <a:lnTo>
                    <a:pt x="290190" y="3387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SMARTInkShape-134"/>
            <p:cNvSpPr/>
            <p:nvPr/>
          </p:nvSpPr>
          <p:spPr>
            <a:xfrm>
              <a:off x="1741871" y="2321728"/>
              <a:ext cx="218328" cy="405326"/>
            </a:xfrm>
            <a:custGeom>
              <a:avLst/>
              <a:gdLst/>
              <a:ahLst/>
              <a:cxnLst/>
              <a:rect l="0" t="0" r="0" b="0"/>
              <a:pathLst>
                <a:path w="218328" h="405326">
                  <a:moveTo>
                    <a:pt x="186942" y="8920"/>
                  </a:moveTo>
                  <a:lnTo>
                    <a:pt x="186942" y="4180"/>
                  </a:lnTo>
                  <a:lnTo>
                    <a:pt x="185949" y="2784"/>
                  </a:lnTo>
                  <a:lnTo>
                    <a:pt x="184296" y="1853"/>
                  </a:lnTo>
                  <a:lnTo>
                    <a:pt x="174513" y="359"/>
                  </a:lnTo>
                  <a:lnTo>
                    <a:pt x="131063" y="0"/>
                  </a:lnTo>
                  <a:lnTo>
                    <a:pt x="88412" y="9706"/>
                  </a:lnTo>
                  <a:lnTo>
                    <a:pt x="52936" y="25722"/>
                  </a:lnTo>
                  <a:lnTo>
                    <a:pt x="25387" y="47995"/>
                  </a:lnTo>
                  <a:lnTo>
                    <a:pt x="6047" y="77431"/>
                  </a:lnTo>
                  <a:lnTo>
                    <a:pt x="1382" y="90515"/>
                  </a:lnTo>
                  <a:lnTo>
                    <a:pt x="0" y="105416"/>
                  </a:lnTo>
                  <a:lnTo>
                    <a:pt x="2323" y="113985"/>
                  </a:lnTo>
                  <a:lnTo>
                    <a:pt x="4331" y="117659"/>
                  </a:lnTo>
                  <a:lnTo>
                    <a:pt x="16639" y="127570"/>
                  </a:lnTo>
                  <a:lnTo>
                    <a:pt x="37593" y="132050"/>
                  </a:lnTo>
                  <a:lnTo>
                    <a:pt x="70349" y="132571"/>
                  </a:lnTo>
                  <a:lnTo>
                    <a:pt x="91652" y="125704"/>
                  </a:lnTo>
                  <a:lnTo>
                    <a:pt x="129010" y="100502"/>
                  </a:lnTo>
                  <a:lnTo>
                    <a:pt x="158296" y="73103"/>
                  </a:lnTo>
                  <a:lnTo>
                    <a:pt x="164288" y="59274"/>
                  </a:lnTo>
                  <a:lnTo>
                    <a:pt x="167944" y="45191"/>
                  </a:lnTo>
                  <a:lnTo>
                    <a:pt x="175729" y="25419"/>
                  </a:lnTo>
                  <a:lnTo>
                    <a:pt x="177972" y="9207"/>
                  </a:lnTo>
                  <a:lnTo>
                    <a:pt x="182741" y="13746"/>
                  </a:lnTo>
                  <a:lnTo>
                    <a:pt x="185074" y="21318"/>
                  </a:lnTo>
                  <a:lnTo>
                    <a:pt x="189034" y="36737"/>
                  </a:lnTo>
                  <a:lnTo>
                    <a:pt x="192833" y="50057"/>
                  </a:lnTo>
                  <a:lnTo>
                    <a:pt x="197917" y="88300"/>
                  </a:lnTo>
                  <a:lnTo>
                    <a:pt x="208181" y="129552"/>
                  </a:lnTo>
                  <a:lnTo>
                    <a:pt x="212086" y="164166"/>
                  </a:lnTo>
                  <a:lnTo>
                    <a:pt x="213243" y="199558"/>
                  </a:lnTo>
                  <a:lnTo>
                    <a:pt x="218327" y="239920"/>
                  </a:lnTo>
                  <a:lnTo>
                    <a:pt x="216636" y="278558"/>
                  </a:lnTo>
                  <a:lnTo>
                    <a:pt x="213312" y="320041"/>
                  </a:lnTo>
                  <a:lnTo>
                    <a:pt x="205779" y="347828"/>
                  </a:lnTo>
                  <a:lnTo>
                    <a:pt x="196637" y="365921"/>
                  </a:lnTo>
                  <a:lnTo>
                    <a:pt x="183313" y="378593"/>
                  </a:lnTo>
                  <a:lnTo>
                    <a:pt x="140113" y="401355"/>
                  </a:lnTo>
                  <a:lnTo>
                    <a:pt x="131910" y="404489"/>
                  </a:lnTo>
                  <a:lnTo>
                    <a:pt x="114858" y="405325"/>
                  </a:lnTo>
                  <a:lnTo>
                    <a:pt x="79658" y="397777"/>
                  </a:lnTo>
                  <a:lnTo>
                    <a:pt x="35137" y="37503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SMARTInkShape-135"/>
            <p:cNvSpPr/>
            <p:nvPr/>
          </p:nvSpPr>
          <p:spPr>
            <a:xfrm>
              <a:off x="1509117" y="2027039"/>
              <a:ext cx="35720" cy="473275"/>
            </a:xfrm>
            <a:custGeom>
              <a:avLst/>
              <a:gdLst/>
              <a:ahLst/>
              <a:cxnLst/>
              <a:rect l="0" t="0" r="0" b="0"/>
              <a:pathLst>
                <a:path w="35720" h="473275">
                  <a:moveTo>
                    <a:pt x="35719" y="0"/>
                  </a:moveTo>
                  <a:lnTo>
                    <a:pt x="35719" y="43114"/>
                  </a:lnTo>
                  <a:lnTo>
                    <a:pt x="35719" y="81341"/>
                  </a:lnTo>
                  <a:lnTo>
                    <a:pt x="35719" y="121019"/>
                  </a:lnTo>
                  <a:lnTo>
                    <a:pt x="34727" y="160937"/>
                  </a:lnTo>
                  <a:lnTo>
                    <a:pt x="29582" y="194419"/>
                  </a:lnTo>
                  <a:lnTo>
                    <a:pt x="26625" y="229475"/>
                  </a:lnTo>
                  <a:lnTo>
                    <a:pt x="20898" y="264997"/>
                  </a:lnTo>
                  <a:lnTo>
                    <a:pt x="17768" y="299665"/>
                  </a:lnTo>
                  <a:lnTo>
                    <a:pt x="10970" y="341195"/>
                  </a:lnTo>
                  <a:lnTo>
                    <a:pt x="9333" y="382582"/>
                  </a:lnTo>
                  <a:lnTo>
                    <a:pt x="8017" y="419420"/>
                  </a:lnTo>
                  <a:lnTo>
                    <a:pt x="557" y="462760"/>
                  </a:lnTo>
                  <a:lnTo>
                    <a:pt x="0" y="47327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SMARTInkShape-136"/>
            <p:cNvSpPr/>
            <p:nvPr/>
          </p:nvSpPr>
          <p:spPr>
            <a:xfrm>
              <a:off x="1089422" y="2803922"/>
              <a:ext cx="1875235" cy="35687"/>
            </a:xfrm>
            <a:custGeom>
              <a:avLst/>
              <a:gdLst/>
              <a:ahLst/>
              <a:cxnLst/>
              <a:rect l="0" t="0" r="0" b="0"/>
              <a:pathLst>
                <a:path w="1875235" h="35687">
                  <a:moveTo>
                    <a:pt x="1875234" y="0"/>
                  </a:moveTo>
                  <a:lnTo>
                    <a:pt x="1851863" y="6137"/>
                  </a:lnTo>
                  <a:lnTo>
                    <a:pt x="1809470" y="8378"/>
                  </a:lnTo>
                  <a:lnTo>
                    <a:pt x="1771743" y="8766"/>
                  </a:lnTo>
                  <a:lnTo>
                    <a:pt x="1732004" y="8857"/>
                  </a:lnTo>
                  <a:lnTo>
                    <a:pt x="1687883" y="8897"/>
                  </a:lnTo>
                  <a:lnTo>
                    <a:pt x="1663021" y="9900"/>
                  </a:lnTo>
                  <a:lnTo>
                    <a:pt x="1636524" y="11561"/>
                  </a:lnTo>
                  <a:lnTo>
                    <a:pt x="1608938" y="13660"/>
                  </a:lnTo>
                  <a:lnTo>
                    <a:pt x="1580625" y="15060"/>
                  </a:lnTo>
                  <a:lnTo>
                    <a:pt x="1551828" y="15993"/>
                  </a:lnTo>
                  <a:lnTo>
                    <a:pt x="1522708" y="16615"/>
                  </a:lnTo>
                  <a:lnTo>
                    <a:pt x="1492381" y="17030"/>
                  </a:lnTo>
                  <a:lnTo>
                    <a:pt x="1461249" y="17306"/>
                  </a:lnTo>
                  <a:lnTo>
                    <a:pt x="1429580" y="17491"/>
                  </a:lnTo>
                  <a:lnTo>
                    <a:pt x="1397553" y="17613"/>
                  </a:lnTo>
                  <a:lnTo>
                    <a:pt x="1365288" y="17696"/>
                  </a:lnTo>
                  <a:lnTo>
                    <a:pt x="1332864" y="17750"/>
                  </a:lnTo>
                  <a:lnTo>
                    <a:pt x="1299341" y="17787"/>
                  </a:lnTo>
                  <a:lnTo>
                    <a:pt x="1265087" y="17811"/>
                  </a:lnTo>
                  <a:lnTo>
                    <a:pt x="1230345" y="17827"/>
                  </a:lnTo>
                  <a:lnTo>
                    <a:pt x="1195277" y="18830"/>
                  </a:lnTo>
                  <a:lnTo>
                    <a:pt x="1159991" y="20490"/>
                  </a:lnTo>
                  <a:lnTo>
                    <a:pt x="1124562" y="22590"/>
                  </a:lnTo>
                  <a:lnTo>
                    <a:pt x="1089036" y="23990"/>
                  </a:lnTo>
                  <a:lnTo>
                    <a:pt x="1053446" y="24923"/>
                  </a:lnTo>
                  <a:lnTo>
                    <a:pt x="1017813" y="25545"/>
                  </a:lnTo>
                  <a:lnTo>
                    <a:pt x="981159" y="25960"/>
                  </a:lnTo>
                  <a:lnTo>
                    <a:pt x="943825" y="26236"/>
                  </a:lnTo>
                  <a:lnTo>
                    <a:pt x="906037" y="26420"/>
                  </a:lnTo>
                  <a:lnTo>
                    <a:pt x="869931" y="26543"/>
                  </a:lnTo>
                  <a:lnTo>
                    <a:pt x="834946" y="26625"/>
                  </a:lnTo>
                  <a:lnTo>
                    <a:pt x="800709" y="26680"/>
                  </a:lnTo>
                  <a:lnTo>
                    <a:pt x="765978" y="27708"/>
                  </a:lnTo>
                  <a:lnTo>
                    <a:pt x="730917" y="29386"/>
                  </a:lnTo>
                  <a:lnTo>
                    <a:pt x="695637" y="31497"/>
                  </a:lnTo>
                  <a:lnTo>
                    <a:pt x="661204" y="32904"/>
                  </a:lnTo>
                  <a:lnTo>
                    <a:pt x="627334" y="33842"/>
                  </a:lnTo>
                  <a:lnTo>
                    <a:pt x="593840" y="34468"/>
                  </a:lnTo>
                  <a:lnTo>
                    <a:pt x="561588" y="34885"/>
                  </a:lnTo>
                  <a:lnTo>
                    <a:pt x="530166" y="35163"/>
                  </a:lnTo>
                  <a:lnTo>
                    <a:pt x="499295" y="35348"/>
                  </a:lnTo>
                  <a:lnTo>
                    <a:pt x="469785" y="35472"/>
                  </a:lnTo>
                  <a:lnTo>
                    <a:pt x="441182" y="35554"/>
                  </a:lnTo>
                  <a:lnTo>
                    <a:pt x="413184" y="35609"/>
                  </a:lnTo>
                  <a:lnTo>
                    <a:pt x="386581" y="35645"/>
                  </a:lnTo>
                  <a:lnTo>
                    <a:pt x="360908" y="35670"/>
                  </a:lnTo>
                  <a:lnTo>
                    <a:pt x="335855" y="35686"/>
                  </a:lnTo>
                  <a:lnTo>
                    <a:pt x="311216" y="34705"/>
                  </a:lnTo>
                  <a:lnTo>
                    <a:pt x="286852" y="33058"/>
                  </a:lnTo>
                  <a:lnTo>
                    <a:pt x="262672" y="30969"/>
                  </a:lnTo>
                  <a:lnTo>
                    <a:pt x="219931" y="28647"/>
                  </a:lnTo>
                  <a:lnTo>
                    <a:pt x="182083" y="27614"/>
                  </a:lnTo>
                  <a:lnTo>
                    <a:pt x="148725" y="27156"/>
                  </a:lnTo>
                  <a:lnTo>
                    <a:pt x="106795" y="26898"/>
                  </a:lnTo>
                  <a:lnTo>
                    <a:pt x="69236" y="22081"/>
                  </a:lnTo>
                  <a:lnTo>
                    <a:pt x="28459" y="15769"/>
                  </a:lnTo>
                  <a:lnTo>
                    <a:pt x="7998" y="9530"/>
                  </a:lnTo>
                  <a:lnTo>
                    <a:pt x="5332" y="9330"/>
                  </a:lnTo>
                  <a:lnTo>
                    <a:pt x="3555" y="8204"/>
                  </a:lnTo>
                  <a:lnTo>
                    <a:pt x="2370" y="6462"/>
                  </a:lnTo>
                  <a:lnTo>
                    <a:pt x="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SMARTInkShape-137"/>
            <p:cNvSpPr/>
            <p:nvPr/>
          </p:nvSpPr>
          <p:spPr>
            <a:xfrm>
              <a:off x="2437805" y="2108647"/>
              <a:ext cx="26790" cy="222002"/>
            </a:xfrm>
            <a:custGeom>
              <a:avLst/>
              <a:gdLst/>
              <a:ahLst/>
              <a:cxnLst/>
              <a:rect l="0" t="0" r="0" b="0"/>
              <a:pathLst>
                <a:path w="26790" h="222002">
                  <a:moveTo>
                    <a:pt x="0" y="7689"/>
                  </a:moveTo>
                  <a:lnTo>
                    <a:pt x="0" y="0"/>
                  </a:lnTo>
                  <a:lnTo>
                    <a:pt x="0" y="3867"/>
                  </a:lnTo>
                  <a:lnTo>
                    <a:pt x="992" y="5141"/>
                  </a:lnTo>
                  <a:lnTo>
                    <a:pt x="4740" y="6557"/>
                  </a:lnTo>
                  <a:lnTo>
                    <a:pt x="6137" y="8918"/>
                  </a:lnTo>
                  <a:lnTo>
                    <a:pt x="8562" y="32447"/>
                  </a:lnTo>
                  <a:lnTo>
                    <a:pt x="13638" y="76784"/>
                  </a:lnTo>
                  <a:lnTo>
                    <a:pt x="11881" y="115375"/>
                  </a:lnTo>
                  <a:lnTo>
                    <a:pt x="15647" y="148626"/>
                  </a:lnTo>
                  <a:lnTo>
                    <a:pt x="17422" y="190126"/>
                  </a:lnTo>
                  <a:lnTo>
                    <a:pt x="18657" y="203866"/>
                  </a:lnTo>
                  <a:lnTo>
                    <a:pt x="26789" y="22200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SMARTInkShape-138"/>
            <p:cNvSpPr/>
            <p:nvPr/>
          </p:nvSpPr>
          <p:spPr>
            <a:xfrm>
              <a:off x="1669852" y="3348633"/>
              <a:ext cx="8930" cy="35720"/>
            </a:xfrm>
            <a:custGeom>
              <a:avLst/>
              <a:gdLst/>
              <a:ahLst/>
              <a:cxnLst/>
              <a:rect l="0" t="0" r="0" b="0"/>
              <a:pathLst>
                <a:path w="8930" h="35720">
                  <a:moveTo>
                    <a:pt x="0" y="0"/>
                  </a:moveTo>
                  <a:lnTo>
                    <a:pt x="0" y="4740"/>
                  </a:lnTo>
                  <a:lnTo>
                    <a:pt x="2645" y="9714"/>
                  </a:lnTo>
                  <a:lnTo>
                    <a:pt x="4740" y="12429"/>
                  </a:lnTo>
                  <a:lnTo>
                    <a:pt x="5144" y="14239"/>
                  </a:lnTo>
                  <a:lnTo>
                    <a:pt x="4422" y="15446"/>
                  </a:lnTo>
                  <a:lnTo>
                    <a:pt x="2947" y="16250"/>
                  </a:lnTo>
                  <a:lnTo>
                    <a:pt x="2957" y="17779"/>
                  </a:lnTo>
                  <a:lnTo>
                    <a:pt x="7947" y="25406"/>
                  </a:lnTo>
                  <a:lnTo>
                    <a:pt x="8929" y="3571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SMARTInkShape-139"/>
            <p:cNvSpPr/>
            <p:nvPr/>
          </p:nvSpPr>
          <p:spPr>
            <a:xfrm>
              <a:off x="1345050" y="3036941"/>
              <a:ext cx="185254" cy="309728"/>
            </a:xfrm>
            <a:custGeom>
              <a:avLst/>
              <a:gdLst/>
              <a:ahLst/>
              <a:cxnLst/>
              <a:rect l="0" t="0" r="0" b="0"/>
              <a:pathLst>
                <a:path w="185254" h="309728">
                  <a:moveTo>
                    <a:pt x="164067" y="88450"/>
                  </a:moveTo>
                  <a:lnTo>
                    <a:pt x="164067" y="58897"/>
                  </a:lnTo>
                  <a:lnTo>
                    <a:pt x="159327" y="45077"/>
                  </a:lnTo>
                  <a:lnTo>
                    <a:pt x="146898" y="28414"/>
                  </a:lnTo>
                  <a:lnTo>
                    <a:pt x="130647" y="15650"/>
                  </a:lnTo>
                  <a:lnTo>
                    <a:pt x="108524" y="5584"/>
                  </a:lnTo>
                  <a:lnTo>
                    <a:pt x="68228" y="0"/>
                  </a:lnTo>
                  <a:lnTo>
                    <a:pt x="54995" y="521"/>
                  </a:lnTo>
                  <a:lnTo>
                    <a:pt x="37382" y="6393"/>
                  </a:lnTo>
                  <a:lnTo>
                    <a:pt x="29049" y="11631"/>
                  </a:lnTo>
                  <a:lnTo>
                    <a:pt x="26430" y="15409"/>
                  </a:lnTo>
                  <a:lnTo>
                    <a:pt x="23520" y="24898"/>
                  </a:lnTo>
                  <a:lnTo>
                    <a:pt x="24873" y="35731"/>
                  </a:lnTo>
                  <a:lnTo>
                    <a:pt x="33858" y="55631"/>
                  </a:lnTo>
                  <a:lnTo>
                    <a:pt x="61372" y="97761"/>
                  </a:lnTo>
                  <a:lnTo>
                    <a:pt x="96157" y="135819"/>
                  </a:lnTo>
                  <a:lnTo>
                    <a:pt x="131471" y="176520"/>
                  </a:lnTo>
                  <a:lnTo>
                    <a:pt x="162700" y="213223"/>
                  </a:lnTo>
                  <a:lnTo>
                    <a:pt x="180480" y="249136"/>
                  </a:lnTo>
                  <a:lnTo>
                    <a:pt x="185253" y="266030"/>
                  </a:lnTo>
                  <a:lnTo>
                    <a:pt x="184066" y="280153"/>
                  </a:lnTo>
                  <a:lnTo>
                    <a:pt x="181369" y="285705"/>
                  </a:lnTo>
                  <a:lnTo>
                    <a:pt x="173080" y="294520"/>
                  </a:lnTo>
                  <a:lnTo>
                    <a:pt x="157257" y="305060"/>
                  </a:lnTo>
                  <a:lnTo>
                    <a:pt x="135260" y="309727"/>
                  </a:lnTo>
                  <a:lnTo>
                    <a:pt x="95024" y="304174"/>
                  </a:lnTo>
                  <a:lnTo>
                    <a:pt x="57384" y="293524"/>
                  </a:lnTo>
                  <a:lnTo>
                    <a:pt x="40254" y="286750"/>
                  </a:lnTo>
                  <a:lnTo>
                    <a:pt x="20446" y="271780"/>
                  </a:lnTo>
                  <a:lnTo>
                    <a:pt x="7852" y="253784"/>
                  </a:lnTo>
                  <a:lnTo>
                    <a:pt x="1042" y="238330"/>
                  </a:lnTo>
                  <a:lnTo>
                    <a:pt x="0" y="224186"/>
                  </a:lnTo>
                  <a:lnTo>
                    <a:pt x="3836" y="210292"/>
                  </a:lnTo>
                  <a:lnTo>
                    <a:pt x="27995" y="168399"/>
                  </a:lnTo>
                  <a:lnTo>
                    <a:pt x="66737" y="133827"/>
                  </a:lnTo>
                  <a:lnTo>
                    <a:pt x="110607" y="102436"/>
                  </a:lnTo>
                  <a:lnTo>
                    <a:pt x="140940" y="77763"/>
                  </a:lnTo>
                  <a:lnTo>
                    <a:pt x="155138" y="7059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SMARTInkShape-140"/>
            <p:cNvSpPr/>
            <p:nvPr/>
          </p:nvSpPr>
          <p:spPr>
            <a:xfrm>
              <a:off x="2384227" y="3214915"/>
              <a:ext cx="160735" cy="231753"/>
            </a:xfrm>
            <a:custGeom>
              <a:avLst/>
              <a:gdLst/>
              <a:ahLst/>
              <a:cxnLst/>
              <a:rect l="0" t="0" r="0" b="0"/>
              <a:pathLst>
                <a:path w="160735" h="231753">
                  <a:moveTo>
                    <a:pt x="160734" y="35491"/>
                  </a:moveTo>
                  <a:lnTo>
                    <a:pt x="155994" y="30751"/>
                  </a:lnTo>
                  <a:lnTo>
                    <a:pt x="151020" y="28423"/>
                  </a:lnTo>
                  <a:lnTo>
                    <a:pt x="148305" y="27803"/>
                  </a:lnTo>
                  <a:lnTo>
                    <a:pt x="103822" y="3659"/>
                  </a:lnTo>
                  <a:lnTo>
                    <a:pt x="62486" y="0"/>
                  </a:lnTo>
                  <a:lnTo>
                    <a:pt x="50592" y="866"/>
                  </a:lnTo>
                  <a:lnTo>
                    <a:pt x="38691" y="4558"/>
                  </a:lnTo>
                  <a:lnTo>
                    <a:pt x="34723" y="6932"/>
                  </a:lnTo>
                  <a:lnTo>
                    <a:pt x="23093" y="20767"/>
                  </a:lnTo>
                  <a:lnTo>
                    <a:pt x="22341" y="24683"/>
                  </a:lnTo>
                  <a:lnTo>
                    <a:pt x="24150" y="34326"/>
                  </a:lnTo>
                  <a:lnTo>
                    <a:pt x="30747" y="50910"/>
                  </a:lnTo>
                  <a:lnTo>
                    <a:pt x="64880" y="90881"/>
                  </a:lnTo>
                  <a:lnTo>
                    <a:pt x="97755" y="131310"/>
                  </a:lnTo>
                  <a:lnTo>
                    <a:pt x="126938" y="169303"/>
                  </a:lnTo>
                  <a:lnTo>
                    <a:pt x="147482" y="201722"/>
                  </a:lnTo>
                  <a:lnTo>
                    <a:pt x="149883" y="212229"/>
                  </a:lnTo>
                  <a:lnTo>
                    <a:pt x="148304" y="220867"/>
                  </a:lnTo>
                  <a:lnTo>
                    <a:pt x="146494" y="224559"/>
                  </a:lnTo>
                  <a:lnTo>
                    <a:pt x="144296" y="227021"/>
                  </a:lnTo>
                  <a:lnTo>
                    <a:pt x="139207" y="229756"/>
                  </a:lnTo>
                  <a:lnTo>
                    <a:pt x="109549" y="231752"/>
                  </a:lnTo>
                  <a:lnTo>
                    <a:pt x="73222" y="222205"/>
                  </a:lnTo>
                  <a:lnTo>
                    <a:pt x="35875" y="207730"/>
                  </a:lnTo>
                  <a:lnTo>
                    <a:pt x="24874" y="205307"/>
                  </a:lnTo>
                  <a:lnTo>
                    <a:pt x="9727" y="198313"/>
                  </a:lnTo>
                  <a:lnTo>
                    <a:pt x="0" y="19622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SMARTInkShape-141"/>
            <p:cNvSpPr/>
            <p:nvPr/>
          </p:nvSpPr>
          <p:spPr>
            <a:xfrm>
              <a:off x="2091892" y="3064802"/>
              <a:ext cx="176250" cy="372037"/>
            </a:xfrm>
            <a:custGeom>
              <a:avLst/>
              <a:gdLst/>
              <a:ahLst/>
              <a:cxnLst/>
              <a:rect l="0" t="0" r="0" b="0"/>
              <a:pathLst>
                <a:path w="176250" h="372037">
                  <a:moveTo>
                    <a:pt x="176249" y="132026"/>
                  </a:moveTo>
                  <a:lnTo>
                    <a:pt x="176249" y="99525"/>
                  </a:lnTo>
                  <a:lnTo>
                    <a:pt x="171508" y="83040"/>
                  </a:lnTo>
                  <a:lnTo>
                    <a:pt x="153888" y="57931"/>
                  </a:lnTo>
                  <a:lnTo>
                    <a:pt x="113652" y="18605"/>
                  </a:lnTo>
                  <a:lnTo>
                    <a:pt x="89911" y="4560"/>
                  </a:lnTo>
                  <a:lnTo>
                    <a:pt x="72064" y="0"/>
                  </a:lnTo>
                  <a:lnTo>
                    <a:pt x="62806" y="1580"/>
                  </a:lnTo>
                  <a:lnTo>
                    <a:pt x="44038" y="10678"/>
                  </a:lnTo>
                  <a:lnTo>
                    <a:pt x="40483" y="14417"/>
                  </a:lnTo>
                  <a:lnTo>
                    <a:pt x="36534" y="23862"/>
                  </a:lnTo>
                  <a:lnTo>
                    <a:pt x="34310" y="45076"/>
                  </a:lnTo>
                  <a:lnTo>
                    <a:pt x="43211" y="87687"/>
                  </a:lnTo>
                  <a:lnTo>
                    <a:pt x="54389" y="127898"/>
                  </a:lnTo>
                  <a:lnTo>
                    <a:pt x="67933" y="162332"/>
                  </a:lnTo>
                  <a:lnTo>
                    <a:pt x="84514" y="197671"/>
                  </a:lnTo>
                  <a:lnTo>
                    <a:pt x="101994" y="233277"/>
                  </a:lnTo>
                  <a:lnTo>
                    <a:pt x="124686" y="273735"/>
                  </a:lnTo>
                  <a:lnTo>
                    <a:pt x="139752" y="310390"/>
                  </a:lnTo>
                  <a:lnTo>
                    <a:pt x="144153" y="327385"/>
                  </a:lnTo>
                  <a:lnTo>
                    <a:pt x="142801" y="341553"/>
                  </a:lnTo>
                  <a:lnTo>
                    <a:pt x="136462" y="360685"/>
                  </a:lnTo>
                  <a:lnTo>
                    <a:pt x="131116" y="367598"/>
                  </a:lnTo>
                  <a:lnTo>
                    <a:pt x="128301" y="369441"/>
                  </a:lnTo>
                  <a:lnTo>
                    <a:pt x="114858" y="372036"/>
                  </a:lnTo>
                  <a:lnTo>
                    <a:pt x="86401" y="365783"/>
                  </a:lnTo>
                  <a:lnTo>
                    <a:pt x="66834" y="356840"/>
                  </a:lnTo>
                  <a:lnTo>
                    <a:pt x="25315" y="325118"/>
                  </a:lnTo>
                  <a:lnTo>
                    <a:pt x="11583" y="306537"/>
                  </a:lnTo>
                  <a:lnTo>
                    <a:pt x="2223" y="282621"/>
                  </a:lnTo>
                  <a:lnTo>
                    <a:pt x="0" y="256683"/>
                  </a:lnTo>
                  <a:lnTo>
                    <a:pt x="6177" y="230146"/>
                  </a:lnTo>
                  <a:lnTo>
                    <a:pt x="25539" y="197159"/>
                  </a:lnTo>
                  <a:lnTo>
                    <a:pt x="55346" y="158977"/>
                  </a:lnTo>
                  <a:lnTo>
                    <a:pt x="99035" y="120395"/>
                  </a:lnTo>
                  <a:lnTo>
                    <a:pt x="141615" y="91555"/>
                  </a:lnTo>
                  <a:lnTo>
                    <a:pt x="153970" y="82773"/>
                  </a:lnTo>
                  <a:lnTo>
                    <a:pt x="167319" y="7844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SMARTInkShape-142"/>
            <p:cNvSpPr/>
            <p:nvPr/>
          </p:nvSpPr>
          <p:spPr>
            <a:xfrm>
              <a:off x="1805813" y="3036094"/>
              <a:ext cx="212297" cy="419696"/>
            </a:xfrm>
            <a:custGeom>
              <a:avLst/>
              <a:gdLst/>
              <a:ahLst/>
              <a:cxnLst/>
              <a:rect l="0" t="0" r="0" b="0"/>
              <a:pathLst>
                <a:path w="212297" h="419696">
                  <a:moveTo>
                    <a:pt x="96210" y="0"/>
                  </a:moveTo>
                  <a:lnTo>
                    <a:pt x="91470" y="0"/>
                  </a:lnTo>
                  <a:lnTo>
                    <a:pt x="53096" y="13302"/>
                  </a:lnTo>
                  <a:lnTo>
                    <a:pt x="25297" y="25080"/>
                  </a:lnTo>
                  <a:lnTo>
                    <a:pt x="11809" y="39953"/>
                  </a:lnTo>
                  <a:lnTo>
                    <a:pt x="2521" y="56927"/>
                  </a:lnTo>
                  <a:lnTo>
                    <a:pt x="0" y="68626"/>
                  </a:lnTo>
                  <a:lnTo>
                    <a:pt x="3322" y="91110"/>
                  </a:lnTo>
                  <a:lnTo>
                    <a:pt x="10590" y="111882"/>
                  </a:lnTo>
                  <a:lnTo>
                    <a:pt x="23768" y="130605"/>
                  </a:lnTo>
                  <a:lnTo>
                    <a:pt x="63584" y="163525"/>
                  </a:lnTo>
                  <a:lnTo>
                    <a:pt x="75426" y="171235"/>
                  </a:lnTo>
                  <a:lnTo>
                    <a:pt x="97990" y="176413"/>
                  </a:lnTo>
                  <a:lnTo>
                    <a:pt x="118786" y="177947"/>
                  </a:lnTo>
                  <a:lnTo>
                    <a:pt x="128734" y="175661"/>
                  </a:lnTo>
                  <a:lnTo>
                    <a:pt x="137454" y="170345"/>
                  </a:lnTo>
                  <a:lnTo>
                    <a:pt x="151536" y="157187"/>
                  </a:lnTo>
                  <a:lnTo>
                    <a:pt x="155526" y="149897"/>
                  </a:lnTo>
                  <a:lnTo>
                    <a:pt x="158531" y="118960"/>
                  </a:lnTo>
                  <a:lnTo>
                    <a:pt x="157671" y="103267"/>
                  </a:lnTo>
                  <a:lnTo>
                    <a:pt x="151023" y="79034"/>
                  </a:lnTo>
                  <a:lnTo>
                    <a:pt x="149619" y="76502"/>
                  </a:lnTo>
                  <a:lnTo>
                    <a:pt x="147691" y="74814"/>
                  </a:lnTo>
                  <a:lnTo>
                    <a:pt x="142208" y="72104"/>
                  </a:lnTo>
                  <a:lnTo>
                    <a:pt x="141758" y="72874"/>
                  </a:lnTo>
                  <a:lnTo>
                    <a:pt x="140894" y="97186"/>
                  </a:lnTo>
                  <a:lnTo>
                    <a:pt x="153291" y="135879"/>
                  </a:lnTo>
                  <a:lnTo>
                    <a:pt x="164775" y="171038"/>
                  </a:lnTo>
                  <a:lnTo>
                    <a:pt x="173952" y="215172"/>
                  </a:lnTo>
                  <a:lnTo>
                    <a:pt x="180799" y="257367"/>
                  </a:lnTo>
                  <a:lnTo>
                    <a:pt x="190714" y="300502"/>
                  </a:lnTo>
                  <a:lnTo>
                    <a:pt x="193947" y="343108"/>
                  </a:lnTo>
                  <a:lnTo>
                    <a:pt x="202082" y="383757"/>
                  </a:lnTo>
                  <a:lnTo>
                    <a:pt x="204105" y="398228"/>
                  </a:lnTo>
                  <a:lnTo>
                    <a:pt x="210384" y="410641"/>
                  </a:lnTo>
                  <a:lnTo>
                    <a:pt x="212296" y="41969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SMARTInkShape-143"/>
            <p:cNvSpPr/>
            <p:nvPr/>
          </p:nvSpPr>
          <p:spPr>
            <a:xfrm>
              <a:off x="1991320" y="3080742"/>
              <a:ext cx="5615" cy="89298"/>
            </a:xfrm>
            <a:custGeom>
              <a:avLst/>
              <a:gdLst/>
              <a:ahLst/>
              <a:cxnLst/>
              <a:rect l="0" t="0" r="0" b="0"/>
              <a:pathLst>
                <a:path w="5615" h="89298">
                  <a:moveTo>
                    <a:pt x="0" y="89297"/>
                  </a:moveTo>
                  <a:lnTo>
                    <a:pt x="0" y="79816"/>
                  </a:lnTo>
                  <a:lnTo>
                    <a:pt x="2646" y="72516"/>
                  </a:lnTo>
                  <a:lnTo>
                    <a:pt x="4741" y="69180"/>
                  </a:lnTo>
                  <a:lnTo>
                    <a:pt x="5145" y="65964"/>
                  </a:lnTo>
                  <a:lnTo>
                    <a:pt x="2948" y="59745"/>
                  </a:lnTo>
                  <a:lnTo>
                    <a:pt x="3956" y="51027"/>
                  </a:lnTo>
                  <a:lnTo>
                    <a:pt x="5614" y="45925"/>
                  </a:lnTo>
                  <a:lnTo>
                    <a:pt x="4810" y="34963"/>
                  </a:lnTo>
                  <a:lnTo>
                    <a:pt x="423" y="9647"/>
                  </a:lnTo>
                  <a:lnTo>
                    <a:pt x="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80" name="SMARTInkShape-144"/>
          <p:cNvSpPr/>
          <p:nvPr/>
        </p:nvSpPr>
        <p:spPr>
          <a:xfrm>
            <a:off x="1232297" y="3081110"/>
            <a:ext cx="53579" cy="312172"/>
          </a:xfrm>
          <a:custGeom>
            <a:avLst/>
            <a:gdLst/>
            <a:ahLst/>
            <a:cxnLst/>
            <a:rect l="0" t="0" r="0" b="0"/>
            <a:pathLst>
              <a:path w="53579" h="312172">
                <a:moveTo>
                  <a:pt x="53578" y="8562"/>
                </a:moveTo>
                <a:lnTo>
                  <a:pt x="53578" y="0"/>
                </a:lnTo>
                <a:lnTo>
                  <a:pt x="53578" y="12944"/>
                </a:lnTo>
                <a:lnTo>
                  <a:pt x="42554" y="56143"/>
                </a:lnTo>
                <a:lnTo>
                  <a:pt x="35627" y="98245"/>
                </a:lnTo>
                <a:lnTo>
                  <a:pt x="28149" y="142558"/>
                </a:lnTo>
                <a:lnTo>
                  <a:pt x="19929" y="184373"/>
                </a:lnTo>
                <a:lnTo>
                  <a:pt x="11396" y="222325"/>
                </a:lnTo>
                <a:lnTo>
                  <a:pt x="7015" y="246855"/>
                </a:lnTo>
                <a:lnTo>
                  <a:pt x="2078" y="269336"/>
                </a:lnTo>
                <a:lnTo>
                  <a:pt x="0" y="31217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8" name="SMARTInkShape-Group276"/>
          <p:cNvGrpSpPr/>
          <p:nvPr/>
        </p:nvGrpSpPr>
        <p:grpSpPr>
          <a:xfrm>
            <a:off x="5063133" y="1876585"/>
            <a:ext cx="1285876" cy="1248648"/>
            <a:chOff x="5063133" y="1876585"/>
            <a:chExt cx="1285876" cy="1248648"/>
          </a:xfrm>
        </p:grpSpPr>
        <p:sp>
          <p:nvSpPr>
            <p:cNvPr id="81" name="SMARTInkShape-145"/>
            <p:cNvSpPr/>
            <p:nvPr/>
          </p:nvSpPr>
          <p:spPr>
            <a:xfrm>
              <a:off x="6171813" y="2723710"/>
              <a:ext cx="177196" cy="169355"/>
            </a:xfrm>
            <a:custGeom>
              <a:avLst/>
              <a:gdLst/>
              <a:ahLst/>
              <a:cxnLst/>
              <a:rect l="0" t="0" r="0" b="0"/>
              <a:pathLst>
                <a:path w="177196" h="169355">
                  <a:moveTo>
                    <a:pt x="150406" y="62353"/>
                  </a:moveTo>
                  <a:lnTo>
                    <a:pt x="168255" y="62353"/>
                  </a:lnTo>
                  <a:lnTo>
                    <a:pt x="163522" y="57612"/>
                  </a:lnTo>
                  <a:lnTo>
                    <a:pt x="161197" y="52639"/>
                  </a:lnTo>
                  <a:lnTo>
                    <a:pt x="160576" y="49924"/>
                  </a:lnTo>
                  <a:lnTo>
                    <a:pt x="154595" y="44261"/>
                  </a:lnTo>
                  <a:lnTo>
                    <a:pt x="111575" y="11748"/>
                  </a:lnTo>
                  <a:lnTo>
                    <a:pt x="104043" y="5797"/>
                  </a:lnTo>
                  <a:lnTo>
                    <a:pt x="94743" y="2490"/>
                  </a:lnTo>
                  <a:lnTo>
                    <a:pt x="59774" y="0"/>
                  </a:lnTo>
                  <a:lnTo>
                    <a:pt x="44949" y="4631"/>
                  </a:lnTo>
                  <a:lnTo>
                    <a:pt x="29291" y="15085"/>
                  </a:lnTo>
                  <a:lnTo>
                    <a:pt x="13606" y="29657"/>
                  </a:lnTo>
                  <a:lnTo>
                    <a:pt x="10231" y="38230"/>
                  </a:lnTo>
                  <a:lnTo>
                    <a:pt x="0" y="72651"/>
                  </a:lnTo>
                  <a:lnTo>
                    <a:pt x="1869" y="82143"/>
                  </a:lnTo>
                  <a:lnTo>
                    <a:pt x="8499" y="95998"/>
                  </a:lnTo>
                  <a:lnTo>
                    <a:pt x="11153" y="99665"/>
                  </a:lnTo>
                  <a:lnTo>
                    <a:pt x="14101" y="109032"/>
                  </a:lnTo>
                  <a:lnTo>
                    <a:pt x="16404" y="118818"/>
                  </a:lnTo>
                  <a:lnTo>
                    <a:pt x="20735" y="126474"/>
                  </a:lnTo>
                  <a:lnTo>
                    <a:pt x="54324" y="151596"/>
                  </a:lnTo>
                  <a:lnTo>
                    <a:pt x="82227" y="165533"/>
                  </a:lnTo>
                  <a:lnTo>
                    <a:pt x="121892" y="169354"/>
                  </a:lnTo>
                  <a:lnTo>
                    <a:pt x="143708" y="168486"/>
                  </a:lnTo>
                  <a:lnTo>
                    <a:pt x="161822" y="161816"/>
                  </a:lnTo>
                  <a:lnTo>
                    <a:pt x="171097" y="160946"/>
                  </a:lnTo>
                  <a:lnTo>
                    <a:pt x="173129" y="159831"/>
                  </a:lnTo>
                  <a:lnTo>
                    <a:pt x="174485" y="158096"/>
                  </a:lnTo>
                  <a:lnTo>
                    <a:pt x="177195" y="15164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SMARTInkShape-146"/>
            <p:cNvSpPr/>
            <p:nvPr/>
          </p:nvSpPr>
          <p:spPr>
            <a:xfrm>
              <a:off x="6009680" y="2741428"/>
              <a:ext cx="142876" cy="178581"/>
            </a:xfrm>
            <a:custGeom>
              <a:avLst/>
              <a:gdLst/>
              <a:ahLst/>
              <a:cxnLst/>
              <a:rect l="0" t="0" r="0" b="0"/>
              <a:pathLst>
                <a:path w="142876" h="178581">
                  <a:moveTo>
                    <a:pt x="0" y="89283"/>
                  </a:moveTo>
                  <a:lnTo>
                    <a:pt x="7688" y="89283"/>
                  </a:lnTo>
                  <a:lnTo>
                    <a:pt x="13302" y="84543"/>
                  </a:lnTo>
                  <a:lnTo>
                    <a:pt x="21125" y="82215"/>
                  </a:lnTo>
                  <a:lnTo>
                    <a:pt x="63144" y="77756"/>
                  </a:lnTo>
                  <a:lnTo>
                    <a:pt x="88569" y="69334"/>
                  </a:lnTo>
                  <a:lnTo>
                    <a:pt x="130715" y="38657"/>
                  </a:lnTo>
                  <a:lnTo>
                    <a:pt x="138831" y="29745"/>
                  </a:lnTo>
                  <a:lnTo>
                    <a:pt x="141077" y="23795"/>
                  </a:lnTo>
                  <a:lnTo>
                    <a:pt x="142717" y="5939"/>
                  </a:lnTo>
                  <a:lnTo>
                    <a:pt x="141777" y="3955"/>
                  </a:lnTo>
                  <a:lnTo>
                    <a:pt x="140159" y="2632"/>
                  </a:lnTo>
                  <a:lnTo>
                    <a:pt x="135172" y="509"/>
                  </a:lnTo>
                  <a:lnTo>
                    <a:pt x="104424" y="0"/>
                  </a:lnTo>
                  <a:lnTo>
                    <a:pt x="90582" y="4731"/>
                  </a:lnTo>
                  <a:lnTo>
                    <a:pt x="74263" y="16210"/>
                  </a:lnTo>
                  <a:lnTo>
                    <a:pt x="51953" y="37486"/>
                  </a:lnTo>
                  <a:lnTo>
                    <a:pt x="47895" y="46749"/>
                  </a:lnTo>
                  <a:lnTo>
                    <a:pt x="36673" y="91350"/>
                  </a:lnTo>
                  <a:lnTo>
                    <a:pt x="36142" y="99462"/>
                  </a:lnTo>
                  <a:lnTo>
                    <a:pt x="40584" y="114348"/>
                  </a:lnTo>
                  <a:lnTo>
                    <a:pt x="56720" y="141236"/>
                  </a:lnTo>
                  <a:lnTo>
                    <a:pt x="65227" y="149745"/>
                  </a:lnTo>
                  <a:lnTo>
                    <a:pt x="86857" y="163293"/>
                  </a:lnTo>
                  <a:lnTo>
                    <a:pt x="131320" y="176470"/>
                  </a:lnTo>
                  <a:lnTo>
                    <a:pt x="142875" y="17858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SMARTInkShape-147"/>
            <p:cNvSpPr/>
            <p:nvPr/>
          </p:nvSpPr>
          <p:spPr>
            <a:xfrm>
              <a:off x="5822156" y="2715532"/>
              <a:ext cx="223243" cy="191235"/>
            </a:xfrm>
            <a:custGeom>
              <a:avLst/>
              <a:gdLst/>
              <a:ahLst/>
              <a:cxnLst/>
              <a:rect l="0" t="0" r="0" b="0"/>
              <a:pathLst>
                <a:path w="223243" h="191235">
                  <a:moveTo>
                    <a:pt x="223242" y="25882"/>
                  </a:moveTo>
                  <a:lnTo>
                    <a:pt x="215554" y="18194"/>
                  </a:lnTo>
                  <a:lnTo>
                    <a:pt x="201292" y="11060"/>
                  </a:lnTo>
                  <a:lnTo>
                    <a:pt x="157458" y="0"/>
                  </a:lnTo>
                  <a:lnTo>
                    <a:pt x="122013" y="165"/>
                  </a:lnTo>
                  <a:lnTo>
                    <a:pt x="93447" y="8194"/>
                  </a:lnTo>
                  <a:lnTo>
                    <a:pt x="86842" y="12399"/>
                  </a:lnTo>
                  <a:lnTo>
                    <a:pt x="83245" y="17574"/>
                  </a:lnTo>
                  <a:lnTo>
                    <a:pt x="81220" y="26066"/>
                  </a:lnTo>
                  <a:lnTo>
                    <a:pt x="80936" y="28981"/>
                  </a:lnTo>
                  <a:lnTo>
                    <a:pt x="83266" y="34866"/>
                  </a:lnTo>
                  <a:lnTo>
                    <a:pt x="92847" y="46729"/>
                  </a:lnTo>
                  <a:lnTo>
                    <a:pt x="121367" y="71316"/>
                  </a:lnTo>
                  <a:lnTo>
                    <a:pt x="146547" y="99407"/>
                  </a:lnTo>
                  <a:lnTo>
                    <a:pt x="162925" y="112049"/>
                  </a:lnTo>
                  <a:lnTo>
                    <a:pt x="192387" y="147646"/>
                  </a:lnTo>
                  <a:lnTo>
                    <a:pt x="195248" y="156769"/>
                  </a:lnTo>
                  <a:lnTo>
                    <a:pt x="195918" y="162768"/>
                  </a:lnTo>
                  <a:lnTo>
                    <a:pt x="193569" y="168741"/>
                  </a:lnTo>
                  <a:lnTo>
                    <a:pt x="191554" y="171723"/>
                  </a:lnTo>
                  <a:lnTo>
                    <a:pt x="189218" y="173711"/>
                  </a:lnTo>
                  <a:lnTo>
                    <a:pt x="169589" y="184522"/>
                  </a:lnTo>
                  <a:lnTo>
                    <a:pt x="144731" y="189078"/>
                  </a:lnTo>
                  <a:lnTo>
                    <a:pt x="141136" y="191234"/>
                  </a:lnTo>
                  <a:lnTo>
                    <a:pt x="129203" y="190984"/>
                  </a:lnTo>
                  <a:lnTo>
                    <a:pt x="89665" y="184354"/>
                  </a:lnTo>
                  <a:lnTo>
                    <a:pt x="71547" y="179662"/>
                  </a:lnTo>
                  <a:lnTo>
                    <a:pt x="53611" y="175626"/>
                  </a:lnTo>
                  <a:lnTo>
                    <a:pt x="38375" y="168147"/>
                  </a:lnTo>
                  <a:lnTo>
                    <a:pt x="21186" y="154786"/>
                  </a:lnTo>
                  <a:lnTo>
                    <a:pt x="15038" y="152626"/>
                  </a:lnTo>
                  <a:lnTo>
                    <a:pt x="8999" y="146374"/>
                  </a:lnTo>
                  <a:lnTo>
                    <a:pt x="0" y="13303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SMARTInkShape-148"/>
            <p:cNvSpPr/>
            <p:nvPr/>
          </p:nvSpPr>
          <p:spPr>
            <a:xfrm>
              <a:off x="5581055" y="1876585"/>
              <a:ext cx="428593" cy="1248648"/>
            </a:xfrm>
            <a:custGeom>
              <a:avLst/>
              <a:gdLst/>
              <a:ahLst/>
              <a:cxnLst/>
              <a:rect l="0" t="0" r="0" b="0"/>
              <a:pathLst>
                <a:path w="428593" h="1248648">
                  <a:moveTo>
                    <a:pt x="419695" y="16509"/>
                  </a:moveTo>
                  <a:lnTo>
                    <a:pt x="427384" y="8820"/>
                  </a:lnTo>
                  <a:lnTo>
                    <a:pt x="428516" y="0"/>
                  </a:lnTo>
                  <a:lnTo>
                    <a:pt x="428592" y="3790"/>
                  </a:lnTo>
                  <a:lnTo>
                    <a:pt x="417600" y="43614"/>
                  </a:lnTo>
                  <a:lnTo>
                    <a:pt x="398399" y="81226"/>
                  </a:lnTo>
                  <a:lnTo>
                    <a:pt x="381828" y="124690"/>
                  </a:lnTo>
                  <a:lnTo>
                    <a:pt x="365480" y="159687"/>
                  </a:lnTo>
                  <a:lnTo>
                    <a:pt x="350715" y="197838"/>
                  </a:lnTo>
                  <a:lnTo>
                    <a:pt x="337410" y="240562"/>
                  </a:lnTo>
                  <a:lnTo>
                    <a:pt x="323546" y="284639"/>
                  </a:lnTo>
                  <a:lnTo>
                    <a:pt x="315446" y="315264"/>
                  </a:lnTo>
                  <a:lnTo>
                    <a:pt x="305232" y="348718"/>
                  </a:lnTo>
                  <a:lnTo>
                    <a:pt x="294078" y="380785"/>
                  </a:lnTo>
                  <a:lnTo>
                    <a:pt x="283498" y="411573"/>
                  </a:lnTo>
                  <a:lnTo>
                    <a:pt x="275488" y="441794"/>
                  </a:lnTo>
                  <a:lnTo>
                    <a:pt x="265976" y="474407"/>
                  </a:lnTo>
                  <a:lnTo>
                    <a:pt x="255133" y="507754"/>
                  </a:lnTo>
                  <a:lnTo>
                    <a:pt x="243700" y="539111"/>
                  </a:lnTo>
                  <a:lnTo>
                    <a:pt x="232003" y="572229"/>
                  </a:lnTo>
                  <a:lnTo>
                    <a:pt x="220190" y="605800"/>
                  </a:lnTo>
                  <a:lnTo>
                    <a:pt x="208326" y="637257"/>
                  </a:lnTo>
                  <a:lnTo>
                    <a:pt x="196438" y="667775"/>
                  </a:lnTo>
                  <a:lnTo>
                    <a:pt x="184540" y="698867"/>
                  </a:lnTo>
                  <a:lnTo>
                    <a:pt x="172637" y="732529"/>
                  </a:lnTo>
                  <a:lnTo>
                    <a:pt x="154780" y="775469"/>
                  </a:lnTo>
                  <a:lnTo>
                    <a:pt x="142874" y="806262"/>
                  </a:lnTo>
                  <a:lnTo>
                    <a:pt x="131960" y="837807"/>
                  </a:lnTo>
                  <a:lnTo>
                    <a:pt x="119246" y="878871"/>
                  </a:lnTo>
                  <a:lnTo>
                    <a:pt x="103352" y="921024"/>
                  </a:lnTo>
                  <a:lnTo>
                    <a:pt x="86075" y="960083"/>
                  </a:lnTo>
                  <a:lnTo>
                    <a:pt x="69380" y="1000649"/>
                  </a:lnTo>
                  <a:lnTo>
                    <a:pt x="54347" y="1044675"/>
                  </a:lnTo>
                  <a:lnTo>
                    <a:pt x="42230" y="1079513"/>
                  </a:lnTo>
                  <a:lnTo>
                    <a:pt x="25099" y="1122099"/>
                  </a:lnTo>
                  <a:lnTo>
                    <a:pt x="11744" y="1165570"/>
                  </a:lnTo>
                  <a:lnTo>
                    <a:pt x="7117" y="1185448"/>
                  </a:lnTo>
                  <a:lnTo>
                    <a:pt x="2109" y="1203905"/>
                  </a:lnTo>
                  <a:lnTo>
                    <a:pt x="2" y="1248448"/>
                  </a:lnTo>
                  <a:lnTo>
                    <a:pt x="1" y="1248647"/>
                  </a:lnTo>
                  <a:lnTo>
                    <a:pt x="0" y="123094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SMARTInkShape-149"/>
            <p:cNvSpPr/>
            <p:nvPr/>
          </p:nvSpPr>
          <p:spPr>
            <a:xfrm>
              <a:off x="5581055" y="2062758"/>
              <a:ext cx="62509" cy="366118"/>
            </a:xfrm>
            <a:custGeom>
              <a:avLst/>
              <a:gdLst/>
              <a:ahLst/>
              <a:cxnLst/>
              <a:rect l="0" t="0" r="0" b="0"/>
              <a:pathLst>
                <a:path w="62509" h="366118">
                  <a:moveTo>
                    <a:pt x="0" y="0"/>
                  </a:moveTo>
                  <a:lnTo>
                    <a:pt x="0" y="12429"/>
                  </a:lnTo>
                  <a:lnTo>
                    <a:pt x="2645" y="18091"/>
                  </a:lnTo>
                  <a:lnTo>
                    <a:pt x="4740" y="20991"/>
                  </a:lnTo>
                  <a:lnTo>
                    <a:pt x="7688" y="34552"/>
                  </a:lnTo>
                  <a:lnTo>
                    <a:pt x="8766" y="72460"/>
                  </a:lnTo>
                  <a:lnTo>
                    <a:pt x="8897" y="112098"/>
                  </a:lnTo>
                  <a:lnTo>
                    <a:pt x="15060" y="152009"/>
                  </a:lnTo>
                  <a:lnTo>
                    <a:pt x="17306" y="194435"/>
                  </a:lnTo>
                  <a:lnTo>
                    <a:pt x="22490" y="236514"/>
                  </a:lnTo>
                  <a:lnTo>
                    <a:pt x="26932" y="275914"/>
                  </a:lnTo>
                  <a:lnTo>
                    <a:pt x="39106" y="316609"/>
                  </a:lnTo>
                  <a:lnTo>
                    <a:pt x="46564" y="345364"/>
                  </a:lnTo>
                  <a:lnTo>
                    <a:pt x="50461" y="352925"/>
                  </a:lnTo>
                  <a:lnTo>
                    <a:pt x="52193" y="359592"/>
                  </a:lnTo>
                  <a:lnTo>
                    <a:pt x="53646" y="361767"/>
                  </a:lnTo>
                  <a:lnTo>
                    <a:pt x="55608" y="363217"/>
                  </a:lnTo>
                  <a:lnTo>
                    <a:pt x="62508" y="36611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SMARTInkShape-150"/>
            <p:cNvSpPr/>
            <p:nvPr/>
          </p:nvSpPr>
          <p:spPr>
            <a:xfrm>
              <a:off x="5304290" y="2307991"/>
              <a:ext cx="196399" cy="120361"/>
            </a:xfrm>
            <a:custGeom>
              <a:avLst/>
              <a:gdLst/>
              <a:ahLst/>
              <a:cxnLst/>
              <a:rect l="0" t="0" r="0" b="0"/>
              <a:pathLst>
                <a:path w="196399" h="120361">
                  <a:moveTo>
                    <a:pt x="116030" y="58376"/>
                  </a:moveTo>
                  <a:lnTo>
                    <a:pt x="116030" y="53636"/>
                  </a:lnTo>
                  <a:lnTo>
                    <a:pt x="118676" y="48663"/>
                  </a:lnTo>
                  <a:lnTo>
                    <a:pt x="123719" y="42126"/>
                  </a:lnTo>
                  <a:lnTo>
                    <a:pt x="124592" y="36253"/>
                  </a:lnTo>
                  <a:lnTo>
                    <a:pt x="122151" y="31015"/>
                  </a:lnTo>
                  <a:lnTo>
                    <a:pt x="110699" y="16629"/>
                  </a:lnTo>
                  <a:lnTo>
                    <a:pt x="108700" y="10718"/>
                  </a:lnTo>
                  <a:lnTo>
                    <a:pt x="106183" y="8745"/>
                  </a:lnTo>
                  <a:lnTo>
                    <a:pt x="90530" y="2932"/>
                  </a:lnTo>
                  <a:lnTo>
                    <a:pt x="87124" y="577"/>
                  </a:lnTo>
                  <a:lnTo>
                    <a:pt x="82869" y="0"/>
                  </a:lnTo>
                  <a:lnTo>
                    <a:pt x="51240" y="5238"/>
                  </a:lnTo>
                  <a:lnTo>
                    <a:pt x="39727" y="11764"/>
                  </a:lnTo>
                  <a:lnTo>
                    <a:pt x="10800" y="34292"/>
                  </a:lnTo>
                  <a:lnTo>
                    <a:pt x="4769" y="43703"/>
                  </a:lnTo>
                  <a:lnTo>
                    <a:pt x="2088" y="51193"/>
                  </a:lnTo>
                  <a:lnTo>
                    <a:pt x="0" y="87742"/>
                  </a:lnTo>
                  <a:lnTo>
                    <a:pt x="1966" y="90852"/>
                  </a:lnTo>
                  <a:lnTo>
                    <a:pt x="29498" y="114921"/>
                  </a:lnTo>
                  <a:lnTo>
                    <a:pt x="38215" y="118233"/>
                  </a:lnTo>
                  <a:lnTo>
                    <a:pt x="55239" y="120360"/>
                  </a:lnTo>
                  <a:lnTo>
                    <a:pt x="91500" y="111759"/>
                  </a:lnTo>
                  <a:lnTo>
                    <a:pt x="103030" y="105061"/>
                  </a:lnTo>
                  <a:lnTo>
                    <a:pt x="127894" y="82152"/>
                  </a:lnTo>
                  <a:lnTo>
                    <a:pt x="131226" y="76219"/>
                  </a:lnTo>
                  <a:lnTo>
                    <a:pt x="133734" y="60139"/>
                  </a:lnTo>
                  <a:lnTo>
                    <a:pt x="133877" y="50843"/>
                  </a:lnTo>
                  <a:lnTo>
                    <a:pt x="131238" y="52713"/>
                  </a:lnTo>
                  <a:lnTo>
                    <a:pt x="126200" y="57257"/>
                  </a:lnTo>
                  <a:lnTo>
                    <a:pt x="125327" y="62785"/>
                  </a:lnTo>
                  <a:lnTo>
                    <a:pt x="124993" y="79338"/>
                  </a:lnTo>
                  <a:lnTo>
                    <a:pt x="127620" y="85221"/>
                  </a:lnTo>
                  <a:lnTo>
                    <a:pt x="137392" y="97083"/>
                  </a:lnTo>
                  <a:lnTo>
                    <a:pt x="143053" y="100384"/>
                  </a:lnTo>
                  <a:lnTo>
                    <a:pt x="150861" y="101851"/>
                  </a:lnTo>
                  <a:lnTo>
                    <a:pt x="196398" y="10302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SMARTInkShape-151"/>
            <p:cNvSpPr/>
            <p:nvPr/>
          </p:nvSpPr>
          <p:spPr>
            <a:xfrm>
              <a:off x="5063133" y="2330659"/>
              <a:ext cx="178573" cy="374846"/>
            </a:xfrm>
            <a:custGeom>
              <a:avLst/>
              <a:gdLst/>
              <a:ahLst/>
              <a:cxnLst/>
              <a:rect l="0" t="0" r="0" b="0"/>
              <a:pathLst>
                <a:path w="178573" h="374846">
                  <a:moveTo>
                    <a:pt x="160734" y="26779"/>
                  </a:moveTo>
                  <a:lnTo>
                    <a:pt x="160734" y="19090"/>
                  </a:lnTo>
                  <a:lnTo>
                    <a:pt x="147432" y="4579"/>
                  </a:lnTo>
                  <a:lnTo>
                    <a:pt x="142254" y="2029"/>
                  </a:lnTo>
                  <a:lnTo>
                    <a:pt x="129691" y="109"/>
                  </a:lnTo>
                  <a:lnTo>
                    <a:pt x="108257" y="0"/>
                  </a:lnTo>
                  <a:lnTo>
                    <a:pt x="100039" y="2640"/>
                  </a:lnTo>
                  <a:lnTo>
                    <a:pt x="80526" y="15436"/>
                  </a:lnTo>
                  <a:lnTo>
                    <a:pt x="74484" y="17768"/>
                  </a:lnTo>
                  <a:lnTo>
                    <a:pt x="33111" y="56210"/>
                  </a:lnTo>
                  <a:lnTo>
                    <a:pt x="29598" y="62349"/>
                  </a:lnTo>
                  <a:lnTo>
                    <a:pt x="27621" y="74029"/>
                  </a:lnTo>
                  <a:lnTo>
                    <a:pt x="26838" y="100822"/>
                  </a:lnTo>
                  <a:lnTo>
                    <a:pt x="29456" y="106981"/>
                  </a:lnTo>
                  <a:lnTo>
                    <a:pt x="40093" y="120284"/>
                  </a:lnTo>
                  <a:lnTo>
                    <a:pt x="47915" y="122907"/>
                  </a:lnTo>
                  <a:lnTo>
                    <a:pt x="74082" y="124882"/>
                  </a:lnTo>
                  <a:lnTo>
                    <a:pt x="103332" y="115904"/>
                  </a:lnTo>
                  <a:lnTo>
                    <a:pt x="121964" y="100916"/>
                  </a:lnTo>
                  <a:lnTo>
                    <a:pt x="129955" y="92181"/>
                  </a:lnTo>
                  <a:lnTo>
                    <a:pt x="135802" y="80340"/>
                  </a:lnTo>
                  <a:lnTo>
                    <a:pt x="139732" y="74396"/>
                  </a:lnTo>
                  <a:lnTo>
                    <a:pt x="141943" y="65472"/>
                  </a:lnTo>
                  <a:lnTo>
                    <a:pt x="143843" y="38685"/>
                  </a:lnTo>
                  <a:lnTo>
                    <a:pt x="151695" y="26934"/>
                  </a:lnTo>
                  <a:lnTo>
                    <a:pt x="156512" y="26824"/>
                  </a:lnTo>
                  <a:lnTo>
                    <a:pt x="157920" y="27801"/>
                  </a:lnTo>
                  <a:lnTo>
                    <a:pt x="158858" y="29445"/>
                  </a:lnTo>
                  <a:lnTo>
                    <a:pt x="160363" y="39211"/>
                  </a:lnTo>
                  <a:lnTo>
                    <a:pt x="161705" y="60544"/>
                  </a:lnTo>
                  <a:lnTo>
                    <a:pt x="167798" y="81146"/>
                  </a:lnTo>
                  <a:lnTo>
                    <a:pt x="169555" y="122075"/>
                  </a:lnTo>
                  <a:lnTo>
                    <a:pt x="170635" y="151987"/>
                  </a:lnTo>
                  <a:lnTo>
                    <a:pt x="177349" y="188910"/>
                  </a:lnTo>
                  <a:lnTo>
                    <a:pt x="178430" y="232345"/>
                  </a:lnTo>
                  <a:lnTo>
                    <a:pt x="178572" y="270697"/>
                  </a:lnTo>
                  <a:lnTo>
                    <a:pt x="177599" y="314577"/>
                  </a:lnTo>
                  <a:lnTo>
                    <a:pt x="171464" y="332097"/>
                  </a:lnTo>
                  <a:lnTo>
                    <a:pt x="153686" y="359965"/>
                  </a:lnTo>
                  <a:lnTo>
                    <a:pt x="144041" y="367676"/>
                  </a:lnTo>
                  <a:lnTo>
                    <a:pt x="133141" y="371765"/>
                  </a:lnTo>
                  <a:lnTo>
                    <a:pt x="92226" y="374845"/>
                  </a:lnTo>
                  <a:lnTo>
                    <a:pt x="62315" y="367869"/>
                  </a:lnTo>
                  <a:lnTo>
                    <a:pt x="24056" y="350125"/>
                  </a:lnTo>
                  <a:lnTo>
                    <a:pt x="8010" y="336126"/>
                  </a:lnTo>
                  <a:lnTo>
                    <a:pt x="0" y="32145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1727698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System Exploration Lab</a:t>
            </a:r>
            <a:endParaRPr lang="en-US" dirty="0"/>
          </a:p>
        </p:txBody>
      </p:sp>
      <p:sp>
        <p:nvSpPr>
          <p:cNvPr id="3" name="Content Placeholder 2"/>
          <p:cNvSpPr>
            <a:spLocks noGrp="1"/>
          </p:cNvSpPr>
          <p:nvPr>
            <p:ph idx="1"/>
          </p:nvPr>
        </p:nvSpPr>
        <p:spPr/>
        <p:txBody>
          <a:bodyPr/>
          <a:lstStyle/>
          <a:p>
            <a:r>
              <a:rPr lang="en-US" dirty="0" smtClean="0"/>
              <a:t>You will be working on this lab as an INDIVIDUAL.</a:t>
            </a:r>
          </a:p>
          <a:p>
            <a:pPr lvl="1"/>
            <a:r>
              <a:rPr lang="en-US" dirty="0" smtClean="0"/>
              <a:t>What does this look like?</a:t>
            </a:r>
          </a:p>
          <a:p>
            <a:r>
              <a:rPr lang="en-US" dirty="0" smtClean="0"/>
              <a:t>There are some stations in the lab room…</a:t>
            </a:r>
          </a:p>
          <a:p>
            <a:pPr lvl="1"/>
            <a:r>
              <a:rPr lang="en-US" dirty="0" smtClean="0"/>
              <a:t>What does this look like?</a:t>
            </a:r>
          </a:p>
          <a:p>
            <a:r>
              <a:rPr lang="en-US" dirty="0" smtClean="0"/>
              <a:t>What’s the point?</a:t>
            </a:r>
          </a:p>
          <a:p>
            <a:r>
              <a:rPr lang="en-US" dirty="0" smtClean="0"/>
              <a:t>Expectations</a:t>
            </a:r>
            <a:endParaRPr lang="en-US" dirty="0"/>
          </a:p>
        </p:txBody>
      </p:sp>
    </p:spTree>
    <p:extLst>
      <p:ext uri="{BB962C8B-B14F-4D97-AF65-F5344CB8AC3E}">
        <p14:creationId xmlns:p14="http://schemas.microsoft.com/office/powerpoint/2010/main" val="11813254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System Lab Expectations</a:t>
            </a:r>
            <a:endParaRPr lang="en-US" dirty="0"/>
          </a:p>
        </p:txBody>
      </p:sp>
      <p:sp>
        <p:nvSpPr>
          <p:cNvPr id="3" name="Content Placeholder 2"/>
          <p:cNvSpPr>
            <a:spLocks noGrp="1"/>
          </p:cNvSpPr>
          <p:nvPr>
            <p:ph idx="1"/>
          </p:nvPr>
        </p:nvSpPr>
        <p:spPr/>
        <p:txBody>
          <a:bodyPr>
            <a:normAutofit fontScale="85000" lnSpcReduction="20000"/>
          </a:bodyPr>
          <a:lstStyle/>
          <a:p>
            <a:r>
              <a:rPr lang="en-US" b="1" u="sng" dirty="0" smtClean="0"/>
              <a:t>Work</a:t>
            </a:r>
            <a:r>
              <a:rPr lang="en-US" dirty="0" smtClean="0"/>
              <a:t> to solve the problems</a:t>
            </a:r>
          </a:p>
          <a:p>
            <a:pPr lvl="1"/>
            <a:r>
              <a:rPr lang="en-US" dirty="0" smtClean="0"/>
              <a:t>Yes, they may be difficult, but that is the point.</a:t>
            </a:r>
          </a:p>
          <a:p>
            <a:pPr lvl="1"/>
            <a:r>
              <a:rPr lang="en-US" dirty="0" smtClean="0"/>
              <a:t>No, I am not trying to make you suffer.</a:t>
            </a:r>
          </a:p>
          <a:p>
            <a:pPr lvl="1"/>
            <a:r>
              <a:rPr lang="en-US" dirty="0" smtClean="0"/>
              <a:t>Diligently attempt and accomplish the tasks</a:t>
            </a:r>
          </a:p>
          <a:p>
            <a:r>
              <a:rPr lang="en-US" b="1" u="sng" dirty="0" smtClean="0"/>
              <a:t>Listen</a:t>
            </a:r>
            <a:r>
              <a:rPr lang="en-US" dirty="0" smtClean="0"/>
              <a:t> carefully to directions</a:t>
            </a:r>
          </a:p>
          <a:p>
            <a:pPr lvl="1"/>
            <a:r>
              <a:rPr lang="en-US" dirty="0" smtClean="0"/>
              <a:t>Be aware of others / teacher</a:t>
            </a:r>
          </a:p>
          <a:p>
            <a:r>
              <a:rPr lang="en-US" b="1" u="sng" dirty="0" smtClean="0"/>
              <a:t>Try</a:t>
            </a:r>
            <a:r>
              <a:rPr lang="en-US" dirty="0" smtClean="0"/>
              <a:t> your best</a:t>
            </a:r>
          </a:p>
          <a:p>
            <a:pPr lvl="1"/>
            <a:r>
              <a:rPr lang="en-US" dirty="0" smtClean="0"/>
              <a:t>The harder you try, the better you will do on tests and future assignments</a:t>
            </a:r>
          </a:p>
          <a:p>
            <a:r>
              <a:rPr lang="en-US" b="1" u="sng" dirty="0" smtClean="0"/>
              <a:t>Ask</a:t>
            </a:r>
            <a:r>
              <a:rPr lang="en-US" dirty="0" smtClean="0"/>
              <a:t> questions</a:t>
            </a:r>
          </a:p>
          <a:p>
            <a:pPr lvl="1"/>
            <a:r>
              <a:rPr lang="en-US" dirty="0" smtClean="0"/>
              <a:t>If you ask now, you will have a better understanding to complete things on your own in the future.</a:t>
            </a:r>
          </a:p>
          <a:p>
            <a:pPr lvl="1"/>
            <a:endParaRPr lang="en-US" dirty="0"/>
          </a:p>
        </p:txBody>
      </p:sp>
    </p:spTree>
    <p:extLst>
      <p:ext uri="{BB962C8B-B14F-4D97-AF65-F5344CB8AC3E}">
        <p14:creationId xmlns:p14="http://schemas.microsoft.com/office/powerpoint/2010/main" val="267687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Lab</a:t>
            </a:r>
            <a:endParaRPr lang="en-US" dirty="0"/>
          </a:p>
        </p:txBody>
      </p:sp>
      <p:sp>
        <p:nvSpPr>
          <p:cNvPr id="3" name="Content Placeholder 2"/>
          <p:cNvSpPr>
            <a:spLocks noGrp="1"/>
          </p:cNvSpPr>
          <p:nvPr>
            <p:ph idx="1"/>
          </p:nvPr>
        </p:nvSpPr>
        <p:spPr/>
        <p:txBody>
          <a:bodyPr/>
          <a:lstStyle/>
          <a:p>
            <a:r>
              <a:rPr lang="en-US" dirty="0" smtClean="0"/>
              <a:t>On the back of your mass sheet… Add the following questions</a:t>
            </a:r>
          </a:p>
          <a:p>
            <a:r>
              <a:rPr lang="en-US" dirty="0" smtClean="0"/>
              <a:t>Measure the temperature of the three beakers of water. Use Celsius for your first measurements of the beakers and then do the </a:t>
            </a:r>
            <a:r>
              <a:rPr lang="en-US" smtClean="0"/>
              <a:t>math to convert </a:t>
            </a:r>
            <a:r>
              <a:rPr lang="en-US" dirty="0" smtClean="0"/>
              <a:t>to Fahrenheit and Kelvin.</a:t>
            </a:r>
          </a:p>
          <a:p>
            <a:endParaRPr lang="en-US" dirty="0" smtClean="0"/>
          </a:p>
          <a:p>
            <a:endParaRPr lang="en-US" dirty="0"/>
          </a:p>
        </p:txBody>
      </p:sp>
    </p:spTree>
    <p:extLst>
      <p:ext uri="{BB962C8B-B14F-4D97-AF65-F5344CB8AC3E}">
        <p14:creationId xmlns:p14="http://schemas.microsoft.com/office/powerpoint/2010/main" val="34102786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a:t>
            </a:r>
            <a:endParaRPr lang="en-US" dirty="0"/>
          </a:p>
        </p:txBody>
      </p:sp>
      <p:sp>
        <p:nvSpPr>
          <p:cNvPr id="3" name="Content Placeholder 2"/>
          <p:cNvSpPr>
            <a:spLocks noGrp="1"/>
          </p:cNvSpPr>
          <p:nvPr>
            <p:ph idx="1"/>
          </p:nvPr>
        </p:nvSpPr>
        <p:spPr/>
        <p:txBody>
          <a:bodyPr/>
          <a:lstStyle/>
          <a:p>
            <a:r>
              <a:rPr lang="en-US" dirty="0" smtClean="0"/>
              <a:t>Celsius is the most commonly used unit of temperature</a:t>
            </a:r>
          </a:p>
          <a:p>
            <a:r>
              <a:rPr lang="en-US" dirty="0" smtClean="0"/>
              <a:t>In the U.S. we use Fahrenheit</a:t>
            </a:r>
          </a:p>
          <a:p>
            <a:r>
              <a:rPr lang="en-US" dirty="0" smtClean="0"/>
              <a:t>The SI unit of temperature is Kelvin</a:t>
            </a:r>
          </a:p>
          <a:p>
            <a:endParaRPr lang="en-US" dirty="0" smtClean="0"/>
          </a:p>
          <a:p>
            <a:endParaRPr lang="en-US" dirty="0"/>
          </a:p>
        </p:txBody>
      </p:sp>
      <p:sp>
        <p:nvSpPr>
          <p:cNvPr id="4" name="Rectangle 3"/>
          <p:cNvSpPr/>
          <p:nvPr/>
        </p:nvSpPr>
        <p:spPr>
          <a:xfrm>
            <a:off x="0" y="3965329"/>
            <a:ext cx="9052417" cy="1200329"/>
          </a:xfrm>
          <a:prstGeom prst="rect">
            <a:avLst/>
          </a:prstGeom>
        </p:spPr>
        <p:txBody>
          <a:bodyPr wrap="square">
            <a:spAutoFit/>
          </a:bodyPr>
          <a:lstStyle/>
          <a:p>
            <a:r>
              <a:rPr lang="en-US" b="1" dirty="0"/>
              <a:t>From	</a:t>
            </a:r>
            <a:r>
              <a:rPr lang="en-US" b="1" dirty="0" smtClean="0"/>
              <a:t>			To </a:t>
            </a:r>
            <a:r>
              <a:rPr lang="en-US" b="1" dirty="0"/>
              <a:t>Fahrenheit	</a:t>
            </a:r>
            <a:r>
              <a:rPr lang="en-US" b="1" dirty="0" smtClean="0"/>
              <a:t>		To </a:t>
            </a:r>
            <a:r>
              <a:rPr lang="en-US" b="1" dirty="0"/>
              <a:t>Celsius	</a:t>
            </a:r>
            <a:r>
              <a:rPr lang="en-US" b="1" dirty="0" smtClean="0"/>
              <a:t>	To </a:t>
            </a:r>
            <a:r>
              <a:rPr lang="en-US" b="1" dirty="0"/>
              <a:t>Kelvin	</a:t>
            </a:r>
          </a:p>
          <a:p>
            <a:r>
              <a:rPr lang="de-DE" dirty="0"/>
              <a:t>Fahrenheit (F)		</a:t>
            </a:r>
            <a:r>
              <a:rPr lang="de-DE" dirty="0" smtClean="0"/>
              <a:t>	F					(</a:t>
            </a:r>
            <a:r>
              <a:rPr lang="de-DE" dirty="0"/>
              <a:t>F - 32) * 5/9	</a:t>
            </a:r>
            <a:r>
              <a:rPr lang="de-DE" dirty="0" smtClean="0"/>
              <a:t>	(</a:t>
            </a:r>
            <a:r>
              <a:rPr lang="de-DE" dirty="0"/>
              <a:t>F - 32) * 5/9 + 273.15	</a:t>
            </a:r>
          </a:p>
          <a:p>
            <a:r>
              <a:rPr lang="en-US" dirty="0"/>
              <a:t>Celsius (C or </a:t>
            </a:r>
            <a:r>
              <a:rPr lang="en-US" baseline="30000" dirty="0"/>
              <a:t>o</a:t>
            </a:r>
            <a:r>
              <a:rPr lang="en-US" dirty="0"/>
              <a:t>)	</a:t>
            </a:r>
            <a:r>
              <a:rPr lang="en-US" dirty="0" smtClean="0"/>
              <a:t>		(</a:t>
            </a:r>
            <a:r>
              <a:rPr lang="en-US" dirty="0"/>
              <a:t>C * 9/5) + 32	</a:t>
            </a:r>
            <a:r>
              <a:rPr lang="en-US" dirty="0" smtClean="0"/>
              <a:t>		C</a:t>
            </a:r>
            <a:r>
              <a:rPr lang="en-US" dirty="0"/>
              <a:t>	</a:t>
            </a:r>
            <a:r>
              <a:rPr lang="en-US" dirty="0" smtClean="0"/>
              <a:t>			C </a:t>
            </a:r>
            <a:r>
              <a:rPr lang="en-US" dirty="0"/>
              <a:t>+ 273.15	</a:t>
            </a:r>
          </a:p>
          <a:p>
            <a:r>
              <a:rPr lang="cs-CZ" dirty="0"/>
              <a:t>Kelvin (K)	</a:t>
            </a:r>
            <a:r>
              <a:rPr lang="cs-CZ" dirty="0" smtClean="0"/>
              <a:t>		(</a:t>
            </a:r>
            <a:r>
              <a:rPr lang="cs-CZ" dirty="0"/>
              <a:t>K - 273.15) * 9/5 + </a:t>
            </a:r>
            <a:r>
              <a:rPr lang="cs-CZ" dirty="0" smtClean="0"/>
              <a:t>32	</a:t>
            </a:r>
            <a:r>
              <a:rPr lang="cs-CZ" dirty="0"/>
              <a:t>	K - 273.15	</a:t>
            </a:r>
            <a:r>
              <a:rPr lang="cs-CZ" dirty="0" smtClean="0"/>
              <a:t>		K</a:t>
            </a:r>
            <a:r>
              <a:rPr lang="cs-CZ" dirty="0"/>
              <a:t>	</a:t>
            </a:r>
          </a:p>
        </p:txBody>
      </p:sp>
    </p:spTree>
    <p:extLst>
      <p:ext uri="{BB962C8B-B14F-4D97-AF65-F5344CB8AC3E}">
        <p14:creationId xmlns:p14="http://schemas.microsoft.com/office/powerpoint/2010/main" val="1445621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(8-31-15)</a:t>
            </a:r>
            <a:endParaRPr lang="en-US" dirty="0"/>
          </a:p>
        </p:txBody>
      </p:sp>
      <p:sp>
        <p:nvSpPr>
          <p:cNvPr id="3" name="Content Placeholder 2"/>
          <p:cNvSpPr>
            <a:spLocks noGrp="1"/>
          </p:cNvSpPr>
          <p:nvPr>
            <p:ph idx="1"/>
          </p:nvPr>
        </p:nvSpPr>
        <p:spPr/>
        <p:txBody>
          <a:bodyPr/>
          <a:lstStyle/>
          <a:p>
            <a:r>
              <a:rPr lang="en-US" dirty="0" smtClean="0"/>
              <a:t>What is </a:t>
            </a:r>
            <a:r>
              <a:rPr lang="en-US" smtClean="0"/>
              <a:t>the Metric </a:t>
            </a:r>
            <a:r>
              <a:rPr lang="en-US" dirty="0" smtClean="0"/>
              <a:t>unit of volume?</a:t>
            </a:r>
          </a:p>
          <a:p>
            <a:r>
              <a:rPr lang="en-US" dirty="0" smtClean="0"/>
              <a:t>800mm = ______ m?</a:t>
            </a:r>
          </a:p>
          <a:p>
            <a:r>
              <a:rPr lang="en-US" dirty="0" smtClean="0"/>
              <a:t>How many cm is 548 mm?</a:t>
            </a:r>
            <a:endParaRPr lang="en-US" dirty="0"/>
          </a:p>
        </p:txBody>
      </p:sp>
    </p:spTree>
    <p:extLst>
      <p:ext uri="{BB962C8B-B14F-4D97-AF65-F5344CB8AC3E}">
        <p14:creationId xmlns:p14="http://schemas.microsoft.com/office/powerpoint/2010/main" val="14029168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Metric Explorations – What isn’t done today is Homework!</a:t>
            </a:r>
          </a:p>
          <a:p>
            <a:r>
              <a:rPr lang="en-US" dirty="0" smtClean="0"/>
              <a:t>Surface Area</a:t>
            </a:r>
          </a:p>
          <a:p>
            <a:r>
              <a:rPr lang="en-US" dirty="0" smtClean="0"/>
              <a:t>Conversions</a:t>
            </a:r>
          </a:p>
        </p:txBody>
      </p:sp>
    </p:spTree>
    <p:extLst>
      <p:ext uri="{BB962C8B-B14F-4D97-AF65-F5344CB8AC3E}">
        <p14:creationId xmlns:p14="http://schemas.microsoft.com/office/powerpoint/2010/main" val="12157870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Learn how to convert quantities from the English system to the Metric system</a:t>
            </a:r>
          </a:p>
          <a:p>
            <a:r>
              <a:rPr lang="en-US" dirty="0" smtClean="0"/>
              <a:t>Work to convert quantities within the Metric system</a:t>
            </a:r>
          </a:p>
          <a:p>
            <a:r>
              <a:rPr lang="en-US" dirty="0" smtClean="0"/>
              <a:t>To review surface area</a:t>
            </a:r>
          </a:p>
          <a:p>
            <a:r>
              <a:rPr lang="en-US" dirty="0" smtClean="0"/>
              <a:t>To convert English units to Metric units and use those conversions to solve equations.</a:t>
            </a:r>
            <a:endParaRPr lang="en-US" dirty="0"/>
          </a:p>
        </p:txBody>
      </p:sp>
    </p:spTree>
    <p:extLst>
      <p:ext uri="{BB962C8B-B14F-4D97-AF65-F5344CB8AC3E}">
        <p14:creationId xmlns:p14="http://schemas.microsoft.com/office/powerpoint/2010/main" val="11091251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System Exploration Lab</a:t>
            </a:r>
            <a:endParaRPr lang="en-US" dirty="0"/>
          </a:p>
        </p:txBody>
      </p:sp>
      <p:sp>
        <p:nvSpPr>
          <p:cNvPr id="3" name="Content Placeholder 2"/>
          <p:cNvSpPr>
            <a:spLocks noGrp="1"/>
          </p:cNvSpPr>
          <p:nvPr>
            <p:ph idx="1"/>
          </p:nvPr>
        </p:nvSpPr>
        <p:spPr/>
        <p:txBody>
          <a:bodyPr/>
          <a:lstStyle/>
          <a:p>
            <a:r>
              <a:rPr lang="en-US" dirty="0" smtClean="0"/>
              <a:t>You will be working on this lab as an INDIVIDUAL.</a:t>
            </a:r>
          </a:p>
          <a:p>
            <a:pPr lvl="1"/>
            <a:r>
              <a:rPr lang="en-US" dirty="0" smtClean="0"/>
              <a:t>What does this look like?</a:t>
            </a:r>
          </a:p>
          <a:p>
            <a:r>
              <a:rPr lang="en-US" dirty="0" smtClean="0"/>
              <a:t>There are some stations in the lab room…</a:t>
            </a:r>
          </a:p>
          <a:p>
            <a:pPr lvl="1"/>
            <a:r>
              <a:rPr lang="en-US" dirty="0" smtClean="0"/>
              <a:t>What does this look like?</a:t>
            </a:r>
          </a:p>
          <a:p>
            <a:r>
              <a:rPr lang="en-US" dirty="0" smtClean="0"/>
              <a:t>What’s the point?</a:t>
            </a:r>
          </a:p>
          <a:p>
            <a:r>
              <a:rPr lang="en-US" dirty="0" smtClean="0"/>
              <a:t>Expectations</a:t>
            </a:r>
            <a:endParaRPr lang="en-US" dirty="0"/>
          </a:p>
        </p:txBody>
      </p:sp>
    </p:spTree>
    <p:extLst>
      <p:ext uri="{BB962C8B-B14F-4D97-AF65-F5344CB8AC3E}">
        <p14:creationId xmlns:p14="http://schemas.microsoft.com/office/powerpoint/2010/main" val="2226813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System Lab Expectations</a:t>
            </a:r>
            <a:endParaRPr lang="en-US" dirty="0"/>
          </a:p>
        </p:txBody>
      </p:sp>
      <p:sp>
        <p:nvSpPr>
          <p:cNvPr id="3" name="Content Placeholder 2"/>
          <p:cNvSpPr>
            <a:spLocks noGrp="1"/>
          </p:cNvSpPr>
          <p:nvPr>
            <p:ph idx="1"/>
          </p:nvPr>
        </p:nvSpPr>
        <p:spPr/>
        <p:txBody>
          <a:bodyPr>
            <a:normAutofit fontScale="85000" lnSpcReduction="20000"/>
          </a:bodyPr>
          <a:lstStyle/>
          <a:p>
            <a:r>
              <a:rPr lang="en-US" b="1" u="sng" dirty="0" smtClean="0"/>
              <a:t>Work</a:t>
            </a:r>
            <a:r>
              <a:rPr lang="en-US" dirty="0" smtClean="0"/>
              <a:t> to solve the problems</a:t>
            </a:r>
          </a:p>
          <a:p>
            <a:pPr lvl="1"/>
            <a:r>
              <a:rPr lang="en-US" dirty="0" smtClean="0"/>
              <a:t>Yes, they may be difficult, but that is the point.</a:t>
            </a:r>
          </a:p>
          <a:p>
            <a:pPr lvl="1"/>
            <a:r>
              <a:rPr lang="en-US" dirty="0" smtClean="0"/>
              <a:t>No, I am not trying to make you suffer.</a:t>
            </a:r>
          </a:p>
          <a:p>
            <a:pPr lvl="1"/>
            <a:r>
              <a:rPr lang="en-US" dirty="0" smtClean="0"/>
              <a:t>Diligently attempt and accomplish the tasks</a:t>
            </a:r>
          </a:p>
          <a:p>
            <a:r>
              <a:rPr lang="en-US" b="1" u="sng" dirty="0" smtClean="0"/>
              <a:t>Listen</a:t>
            </a:r>
            <a:r>
              <a:rPr lang="en-US" dirty="0" smtClean="0"/>
              <a:t> carefully to directions</a:t>
            </a:r>
          </a:p>
          <a:p>
            <a:pPr lvl="1"/>
            <a:r>
              <a:rPr lang="en-US" dirty="0" smtClean="0"/>
              <a:t>Be aware of others / teacher</a:t>
            </a:r>
          </a:p>
          <a:p>
            <a:r>
              <a:rPr lang="en-US" b="1" u="sng" dirty="0" smtClean="0"/>
              <a:t>Try</a:t>
            </a:r>
            <a:r>
              <a:rPr lang="en-US" dirty="0" smtClean="0"/>
              <a:t> your best</a:t>
            </a:r>
          </a:p>
          <a:p>
            <a:pPr lvl="1"/>
            <a:r>
              <a:rPr lang="en-US" dirty="0" smtClean="0"/>
              <a:t>The harder you try, the better you will do on tests and future assignments</a:t>
            </a:r>
          </a:p>
          <a:p>
            <a:r>
              <a:rPr lang="en-US" b="1" u="sng" dirty="0" smtClean="0"/>
              <a:t>Ask</a:t>
            </a:r>
            <a:r>
              <a:rPr lang="en-US" dirty="0" smtClean="0"/>
              <a:t> questions</a:t>
            </a:r>
          </a:p>
          <a:p>
            <a:pPr lvl="1"/>
            <a:r>
              <a:rPr lang="en-US" dirty="0" smtClean="0"/>
              <a:t>If you ask now, you will have a better understanding to complete things on your own in the future.</a:t>
            </a:r>
          </a:p>
          <a:p>
            <a:pPr lvl="1"/>
            <a:endParaRPr lang="en-US" dirty="0"/>
          </a:p>
        </p:txBody>
      </p:sp>
    </p:spTree>
    <p:extLst>
      <p:ext uri="{BB962C8B-B14F-4D97-AF65-F5344CB8AC3E}">
        <p14:creationId xmlns:p14="http://schemas.microsoft.com/office/powerpoint/2010/main" val="367468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 care?</a:t>
            </a:r>
            <a:endParaRPr lang="en-US" dirty="0"/>
          </a:p>
        </p:txBody>
      </p:sp>
      <p:sp>
        <p:nvSpPr>
          <p:cNvPr id="3" name="Content Placeholder 2"/>
          <p:cNvSpPr>
            <a:spLocks noGrp="1"/>
          </p:cNvSpPr>
          <p:nvPr>
            <p:ph idx="1"/>
          </p:nvPr>
        </p:nvSpPr>
        <p:spPr/>
        <p:txBody>
          <a:bodyPr/>
          <a:lstStyle/>
          <a:p>
            <a:r>
              <a:rPr lang="en-US" dirty="0"/>
              <a:t>Most of the world uses the metric system</a:t>
            </a:r>
          </a:p>
          <a:p>
            <a:r>
              <a:rPr lang="en-US" dirty="0"/>
              <a:t>Science uses the metric system</a:t>
            </a:r>
          </a:p>
          <a:p>
            <a:r>
              <a:rPr lang="en-US" dirty="0"/>
              <a:t>It is easier!</a:t>
            </a:r>
          </a:p>
          <a:p>
            <a:endParaRPr lang="en-US" dirty="0"/>
          </a:p>
        </p:txBody>
      </p:sp>
    </p:spTree>
    <p:extLst>
      <p:ext uri="{BB962C8B-B14F-4D97-AF65-F5344CB8AC3E}">
        <p14:creationId xmlns:p14="http://schemas.microsoft.com/office/powerpoint/2010/main" val="37850733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Exploration</a:t>
            </a:r>
            <a:endParaRPr lang="en-US" dirty="0"/>
          </a:p>
        </p:txBody>
      </p:sp>
      <p:sp>
        <p:nvSpPr>
          <p:cNvPr id="3" name="Content Placeholder 2"/>
          <p:cNvSpPr>
            <a:spLocks noGrp="1"/>
          </p:cNvSpPr>
          <p:nvPr>
            <p:ph idx="1"/>
          </p:nvPr>
        </p:nvSpPr>
        <p:spPr/>
        <p:txBody>
          <a:bodyPr/>
          <a:lstStyle/>
          <a:p>
            <a:r>
              <a:rPr lang="en-US" dirty="0" smtClean="0"/>
              <a:t>Whatever you don’t finish today is homework… so, be sure that you get the initial question for each of the problems done. (Example: 1a. 2a. 3a. 7a. 8a. 9a.) You can work on the conversions at home.</a:t>
            </a:r>
            <a:endParaRPr lang="en-US" dirty="0"/>
          </a:p>
        </p:txBody>
      </p:sp>
    </p:spTree>
    <p:extLst>
      <p:ext uri="{BB962C8B-B14F-4D97-AF65-F5344CB8AC3E}">
        <p14:creationId xmlns:p14="http://schemas.microsoft.com/office/powerpoint/2010/main" val="17453944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4724400" y="4191000"/>
            <a:ext cx="3581400" cy="1295400"/>
          </a:xfrm>
        </p:spPr>
        <p:txBody>
          <a:bodyPr/>
          <a:lstStyle/>
          <a:p>
            <a:pPr eaLnBrk="1" hangingPunct="1">
              <a:lnSpc>
                <a:spcPct val="90000"/>
              </a:lnSpc>
            </a:pPr>
            <a:r>
              <a:rPr lang="en-US" sz="4000" b="1">
                <a:latin typeface="Times New Roman" charset="0"/>
              </a:rPr>
              <a:t>Lesson 3: </a:t>
            </a:r>
            <a:br>
              <a:rPr lang="en-US" sz="4000" b="1">
                <a:latin typeface="Times New Roman" charset="0"/>
              </a:rPr>
            </a:br>
            <a:r>
              <a:rPr lang="en-US" sz="4000" b="1">
                <a:latin typeface="Times New Roman" charset="0"/>
              </a:rPr>
              <a:t>Volume</a:t>
            </a:r>
          </a:p>
        </p:txBody>
      </p:sp>
      <p:sp>
        <p:nvSpPr>
          <p:cNvPr id="2051" name="Rectangle 4"/>
          <p:cNvSpPr>
            <a:spLocks noChangeArrowheads="1"/>
          </p:cNvSpPr>
          <p:nvPr/>
        </p:nvSpPr>
        <p:spPr bwMode="auto">
          <a:xfrm>
            <a:off x="1447800" y="6400800"/>
            <a:ext cx="6400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0000"/>
              </a:lnSpc>
              <a:spcBef>
                <a:spcPct val="20000"/>
              </a:spcBef>
            </a:pPr>
            <a:r>
              <a:rPr lang="en-US" sz="1400">
                <a:latin typeface="Times New Roman" charset="0"/>
              </a:rPr>
              <a:t>T. Trimpe 2008   http://sciencespot.net/</a:t>
            </a:r>
          </a:p>
        </p:txBody>
      </p:sp>
      <p:pic>
        <p:nvPicPr>
          <p:cNvPr id="2052" name="Picture 6" descr="metricmania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868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descr="MCj029035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05200"/>
            <a:ext cx="29718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9383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 y="152400"/>
            <a:ext cx="8839200" cy="579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200" b="1">
                <a:latin typeface="Times New Roman" charset="0"/>
              </a:rPr>
              <a:t>English vs. Metric Units</a:t>
            </a:r>
          </a:p>
        </p:txBody>
      </p:sp>
      <p:sp>
        <p:nvSpPr>
          <p:cNvPr id="3075" name="Text Box 5"/>
          <p:cNvSpPr txBox="1">
            <a:spLocks noChangeArrowheads="1"/>
          </p:cNvSpPr>
          <p:nvPr/>
        </p:nvSpPr>
        <p:spPr bwMode="auto">
          <a:xfrm>
            <a:off x="1812925" y="3160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a:p>
        </p:txBody>
      </p:sp>
      <p:sp>
        <p:nvSpPr>
          <p:cNvPr id="3076" name="Text Box 66"/>
          <p:cNvSpPr txBox="1">
            <a:spLocks noChangeArrowheads="1"/>
          </p:cNvSpPr>
          <p:nvPr/>
        </p:nvSpPr>
        <p:spPr bwMode="auto">
          <a:xfrm>
            <a:off x="304800" y="1066800"/>
            <a:ext cx="5029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a:latin typeface="Times New Roman" charset="0"/>
              </a:rPr>
              <a:t>Which is larger? </a:t>
            </a:r>
          </a:p>
          <a:p>
            <a:pPr eaLnBrk="1" hangingPunct="1">
              <a:spcBef>
                <a:spcPct val="50000"/>
              </a:spcBef>
            </a:pPr>
            <a:r>
              <a:rPr lang="en-US" sz="2400">
                <a:latin typeface="Times New Roman" charset="0"/>
              </a:rPr>
              <a:t>A. 1 liter or 1 gallon</a:t>
            </a:r>
          </a:p>
          <a:p>
            <a:pPr eaLnBrk="1" hangingPunct="1">
              <a:spcBef>
                <a:spcPct val="50000"/>
              </a:spcBef>
            </a:pPr>
            <a:r>
              <a:rPr lang="en-US" sz="2400">
                <a:latin typeface="Times New Roman" charset="0"/>
              </a:rPr>
              <a:t>B. 1 liter or 1 quart</a:t>
            </a:r>
          </a:p>
          <a:p>
            <a:pPr eaLnBrk="1" hangingPunct="1">
              <a:spcBef>
                <a:spcPct val="50000"/>
              </a:spcBef>
            </a:pPr>
            <a:r>
              <a:rPr lang="en-US" sz="2400">
                <a:latin typeface="Times New Roman" charset="0"/>
              </a:rPr>
              <a:t>C. 1 milliliter or 1 fluid ounce</a:t>
            </a:r>
          </a:p>
        </p:txBody>
      </p:sp>
      <p:grpSp>
        <p:nvGrpSpPr>
          <p:cNvPr id="2" name="Group 112"/>
          <p:cNvGrpSpPr>
            <a:grpSpLocks/>
          </p:cNvGrpSpPr>
          <p:nvPr/>
        </p:nvGrpSpPr>
        <p:grpSpPr bwMode="auto">
          <a:xfrm>
            <a:off x="381000" y="1625600"/>
            <a:ext cx="3663950" cy="4822825"/>
            <a:chOff x="240" y="1024"/>
            <a:chExt cx="2308" cy="3038"/>
          </a:xfrm>
        </p:grpSpPr>
        <p:sp>
          <p:nvSpPr>
            <p:cNvPr id="3088" name="Oval 70"/>
            <p:cNvSpPr>
              <a:spLocks noChangeArrowheads="1"/>
            </p:cNvSpPr>
            <p:nvPr/>
          </p:nvSpPr>
          <p:spPr bwMode="auto">
            <a:xfrm>
              <a:off x="1088" y="1024"/>
              <a:ext cx="864" cy="288"/>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89" name="Text Box 86"/>
            <p:cNvSpPr txBox="1">
              <a:spLocks noChangeArrowheads="1"/>
            </p:cNvSpPr>
            <p:nvPr/>
          </p:nvSpPr>
          <p:spPr bwMode="auto">
            <a:xfrm>
              <a:off x="288" y="2448"/>
              <a:ext cx="14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latin typeface="Times New Roman" charset="0"/>
                </a:rPr>
                <a:t>1 gallon = 3.79 liters</a:t>
              </a:r>
            </a:p>
          </p:txBody>
        </p:sp>
        <p:sp>
          <p:nvSpPr>
            <p:cNvPr id="3090" name="Text Box 93"/>
            <p:cNvSpPr txBox="1">
              <a:spLocks noChangeArrowheads="1"/>
            </p:cNvSpPr>
            <p:nvPr/>
          </p:nvSpPr>
          <p:spPr bwMode="auto">
            <a:xfrm>
              <a:off x="336" y="3696"/>
              <a:ext cx="192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a:latin typeface="Times New Roman" charset="0"/>
                </a:rPr>
                <a:t>It would take approximately 3 ¾ 1-liter bottles to equal a gallon.</a:t>
              </a:r>
            </a:p>
          </p:txBody>
        </p:sp>
        <p:pic>
          <p:nvPicPr>
            <p:cNvPr id="3091" name="Picture 96"/>
            <p:cNvPicPr>
              <a:picLocks noChangeAspect="1" noChangeArrowheads="1"/>
            </p:cNvPicPr>
            <p:nvPr/>
          </p:nvPicPr>
          <p:blipFill>
            <a:blip r:embed="rId2">
              <a:extLst>
                <a:ext uri="{28A0092B-C50C-407E-A947-70E740481C1C}">
                  <a14:useLocalDpi xmlns:a14="http://schemas.microsoft.com/office/drawing/2010/main" val="0"/>
                </a:ext>
              </a:extLst>
            </a:blip>
            <a:srcRect l="22441" r="25853"/>
            <a:stretch>
              <a:fillRect/>
            </a:stretch>
          </p:blipFill>
          <p:spPr bwMode="auto">
            <a:xfrm>
              <a:off x="240" y="2736"/>
              <a:ext cx="356"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97"/>
            <p:cNvPicPr>
              <a:picLocks noChangeAspect="1" noChangeArrowheads="1"/>
            </p:cNvPicPr>
            <p:nvPr/>
          </p:nvPicPr>
          <p:blipFill>
            <a:blip r:embed="rId2">
              <a:extLst>
                <a:ext uri="{28A0092B-C50C-407E-A947-70E740481C1C}">
                  <a14:useLocalDpi xmlns:a14="http://schemas.microsoft.com/office/drawing/2010/main" val="0"/>
                </a:ext>
              </a:extLst>
            </a:blip>
            <a:srcRect l="22441" r="25853"/>
            <a:stretch>
              <a:fillRect/>
            </a:stretch>
          </p:blipFill>
          <p:spPr bwMode="auto">
            <a:xfrm>
              <a:off x="601" y="2736"/>
              <a:ext cx="356"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98"/>
            <p:cNvPicPr>
              <a:picLocks noChangeAspect="1" noChangeArrowheads="1"/>
            </p:cNvPicPr>
            <p:nvPr/>
          </p:nvPicPr>
          <p:blipFill>
            <a:blip r:embed="rId2">
              <a:extLst>
                <a:ext uri="{28A0092B-C50C-407E-A947-70E740481C1C}">
                  <a14:useLocalDpi xmlns:a14="http://schemas.microsoft.com/office/drawing/2010/main" val="0"/>
                </a:ext>
              </a:extLst>
            </a:blip>
            <a:srcRect l="22441" r="25853"/>
            <a:stretch>
              <a:fillRect/>
            </a:stretch>
          </p:blipFill>
          <p:spPr bwMode="auto">
            <a:xfrm>
              <a:off x="963" y="2736"/>
              <a:ext cx="356"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99"/>
            <p:cNvPicPr>
              <a:picLocks noChangeAspect="1" noChangeArrowheads="1"/>
            </p:cNvPicPr>
            <p:nvPr/>
          </p:nvPicPr>
          <p:blipFill>
            <a:blip r:embed="rId2">
              <a:extLst>
                <a:ext uri="{28A0092B-C50C-407E-A947-70E740481C1C}">
                  <a14:useLocalDpi xmlns:a14="http://schemas.microsoft.com/office/drawing/2010/main" val="0"/>
                </a:ext>
              </a:extLst>
            </a:blip>
            <a:srcRect l="22441" r="39946"/>
            <a:stretch>
              <a:fillRect/>
            </a:stretch>
          </p:blipFill>
          <p:spPr bwMode="auto">
            <a:xfrm>
              <a:off x="1325" y="2736"/>
              <a:ext cx="259"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2592"/>
              <a:ext cx="916"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13"/>
          <p:cNvGrpSpPr>
            <a:grpSpLocks/>
          </p:cNvGrpSpPr>
          <p:nvPr/>
        </p:nvGrpSpPr>
        <p:grpSpPr bwMode="auto">
          <a:xfrm>
            <a:off x="2425700" y="1066800"/>
            <a:ext cx="6108700" cy="2120900"/>
            <a:chOff x="1528" y="672"/>
            <a:chExt cx="3848" cy="1336"/>
          </a:xfrm>
        </p:grpSpPr>
        <p:sp>
          <p:nvSpPr>
            <p:cNvPr id="3084" name="Oval 74"/>
            <p:cNvSpPr>
              <a:spLocks noChangeArrowheads="1"/>
            </p:cNvSpPr>
            <p:nvPr/>
          </p:nvSpPr>
          <p:spPr bwMode="auto">
            <a:xfrm>
              <a:off x="1528" y="1720"/>
              <a:ext cx="1256" cy="288"/>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85" name="Text Box 50"/>
            <p:cNvSpPr txBox="1">
              <a:spLocks noChangeArrowheads="1"/>
            </p:cNvSpPr>
            <p:nvPr/>
          </p:nvSpPr>
          <p:spPr bwMode="auto">
            <a:xfrm>
              <a:off x="3936" y="720"/>
              <a:ext cx="14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latin typeface="Times New Roman" charset="0"/>
                </a:rPr>
                <a:t>1 fl oz = 29.573 ml</a:t>
              </a:r>
            </a:p>
          </p:txBody>
        </p:sp>
        <p:pic>
          <p:nvPicPr>
            <p:cNvPr id="3086" name="Picture 104"/>
            <p:cNvPicPr>
              <a:picLocks noChangeAspect="1" noChangeArrowheads="1"/>
            </p:cNvPicPr>
            <p:nvPr/>
          </p:nvPicPr>
          <p:blipFill>
            <a:blip r:embed="rId4">
              <a:extLst>
                <a:ext uri="{28A0092B-C50C-407E-A947-70E740481C1C}">
                  <a14:useLocalDpi xmlns:a14="http://schemas.microsoft.com/office/drawing/2010/main" val="0"/>
                </a:ext>
              </a:extLst>
            </a:blip>
            <a:srcRect r="5399"/>
            <a:stretch>
              <a:fillRect/>
            </a:stretch>
          </p:blipFill>
          <p:spPr bwMode="auto">
            <a:xfrm>
              <a:off x="3408" y="672"/>
              <a:ext cx="475" cy="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Text Box 105"/>
            <p:cNvSpPr txBox="1">
              <a:spLocks noChangeArrowheads="1"/>
            </p:cNvSpPr>
            <p:nvPr/>
          </p:nvSpPr>
          <p:spPr bwMode="auto">
            <a:xfrm>
              <a:off x="3936" y="960"/>
              <a:ext cx="144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latin typeface="Times New Roman" charset="0"/>
                </a:rPr>
                <a:t>1 12-oz can of soda would equal approximately 355 ml.</a:t>
              </a:r>
            </a:p>
          </p:txBody>
        </p:sp>
      </p:grpSp>
      <p:grpSp>
        <p:nvGrpSpPr>
          <p:cNvPr id="4" name="Group 114"/>
          <p:cNvGrpSpPr>
            <a:grpSpLocks/>
          </p:cNvGrpSpPr>
          <p:nvPr/>
        </p:nvGrpSpPr>
        <p:grpSpPr bwMode="auto">
          <a:xfrm>
            <a:off x="457200" y="2171700"/>
            <a:ext cx="7772400" cy="3695700"/>
            <a:chOff x="288" y="1368"/>
            <a:chExt cx="4896" cy="2328"/>
          </a:xfrm>
        </p:grpSpPr>
        <p:sp>
          <p:nvSpPr>
            <p:cNvPr id="3080" name="Oval 71"/>
            <p:cNvSpPr>
              <a:spLocks noChangeArrowheads="1"/>
            </p:cNvSpPr>
            <p:nvPr/>
          </p:nvSpPr>
          <p:spPr bwMode="auto">
            <a:xfrm>
              <a:off x="288" y="1368"/>
              <a:ext cx="816" cy="288"/>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81" name="Text Box 107"/>
            <p:cNvSpPr txBox="1">
              <a:spLocks noChangeArrowheads="1"/>
            </p:cNvSpPr>
            <p:nvPr/>
          </p:nvSpPr>
          <p:spPr bwMode="auto">
            <a:xfrm>
              <a:off x="3360" y="2160"/>
              <a:ext cx="18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latin typeface="Times New Roman" charset="0"/>
                </a:rPr>
                <a:t>1 quart = 0.946 liters</a:t>
              </a:r>
            </a:p>
          </p:txBody>
        </p:sp>
        <p:pic>
          <p:nvPicPr>
            <p:cNvPr id="3082" name="Picture 1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6" y="2424"/>
              <a:ext cx="560"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09"/>
            <p:cNvPicPr>
              <a:picLocks noChangeAspect="1" noChangeArrowheads="1"/>
            </p:cNvPicPr>
            <p:nvPr/>
          </p:nvPicPr>
          <p:blipFill>
            <a:blip r:embed="rId6">
              <a:extLst>
                <a:ext uri="{28A0092B-C50C-407E-A947-70E740481C1C}">
                  <a14:useLocalDpi xmlns:a14="http://schemas.microsoft.com/office/drawing/2010/main" val="0"/>
                </a:ext>
              </a:extLst>
            </a:blip>
            <a:srcRect l="22441" r="36633"/>
            <a:stretch>
              <a:fillRect/>
            </a:stretch>
          </p:blipFill>
          <p:spPr bwMode="auto">
            <a:xfrm>
              <a:off x="3632" y="2400"/>
              <a:ext cx="448"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31772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52400" y="152400"/>
            <a:ext cx="8839200" cy="579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200" b="1">
                <a:latin typeface="Times New Roman" charset="0"/>
              </a:rPr>
              <a:t>Metric Units</a:t>
            </a:r>
          </a:p>
        </p:txBody>
      </p:sp>
      <p:sp>
        <p:nvSpPr>
          <p:cNvPr id="4099" name="Text Box 3"/>
          <p:cNvSpPr txBox="1">
            <a:spLocks noChangeArrowheads="1"/>
          </p:cNvSpPr>
          <p:nvPr/>
        </p:nvSpPr>
        <p:spPr bwMode="auto">
          <a:xfrm>
            <a:off x="1812925" y="3160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a:p>
        </p:txBody>
      </p:sp>
      <p:sp>
        <p:nvSpPr>
          <p:cNvPr id="4100" name="Text Box 5"/>
          <p:cNvSpPr txBox="1">
            <a:spLocks noChangeArrowheads="1"/>
          </p:cNvSpPr>
          <p:nvPr/>
        </p:nvSpPr>
        <p:spPr bwMode="auto">
          <a:xfrm>
            <a:off x="304800" y="1127125"/>
            <a:ext cx="51054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latin typeface="Times New Roman" charset="0"/>
              </a:rPr>
              <a:t>Volume</a:t>
            </a:r>
            <a:r>
              <a:rPr lang="en-US" sz="2000" dirty="0">
                <a:latin typeface="Times New Roman" charset="0"/>
              </a:rPr>
              <a:t> is the amount of space an object takes up. </a:t>
            </a:r>
          </a:p>
          <a:p>
            <a:pPr eaLnBrk="1" hangingPunct="1">
              <a:spcBef>
                <a:spcPct val="50000"/>
              </a:spcBef>
            </a:pPr>
            <a:r>
              <a:rPr lang="en-US" sz="2000" dirty="0">
                <a:latin typeface="Times New Roman" charset="0"/>
              </a:rPr>
              <a:t>The base unit of volume in the metric system in the </a:t>
            </a:r>
            <a:r>
              <a:rPr lang="en-US" sz="2000" b="1" dirty="0">
                <a:latin typeface="Times New Roman" charset="0"/>
              </a:rPr>
              <a:t>liter</a:t>
            </a:r>
            <a:r>
              <a:rPr lang="en-US" sz="2000" dirty="0">
                <a:latin typeface="Times New Roman" charset="0"/>
              </a:rPr>
              <a:t> and is represented by </a:t>
            </a:r>
            <a:r>
              <a:rPr lang="en-US" sz="2000" b="1" dirty="0">
                <a:latin typeface="Times New Roman" charset="0"/>
              </a:rPr>
              <a:t>L or l</a:t>
            </a:r>
            <a:r>
              <a:rPr lang="en-US" sz="2000" dirty="0">
                <a:latin typeface="Times New Roman" charset="0"/>
              </a:rPr>
              <a:t>.</a:t>
            </a:r>
          </a:p>
          <a:p>
            <a:pPr eaLnBrk="1" hangingPunct="1">
              <a:spcBef>
                <a:spcPct val="50000"/>
              </a:spcBef>
            </a:pPr>
            <a:r>
              <a:rPr lang="en-US" sz="2000" dirty="0">
                <a:latin typeface="Times New Roman" charset="0"/>
              </a:rPr>
              <a:t>Standard: 1 liter is equal to one cubic </a:t>
            </a:r>
            <a:r>
              <a:rPr lang="en-US" sz="2000" b="1" dirty="0">
                <a:latin typeface="Times New Roman" charset="0"/>
              </a:rPr>
              <a:t>decimeter</a:t>
            </a:r>
            <a:r>
              <a:rPr lang="en-US" sz="2000" dirty="0">
                <a:latin typeface="Times New Roman" charset="0"/>
              </a:rPr>
              <a:t> </a:t>
            </a:r>
          </a:p>
        </p:txBody>
      </p:sp>
      <p:sp>
        <p:nvSpPr>
          <p:cNvPr id="4101" name="Text Box 27"/>
          <p:cNvSpPr txBox="1">
            <a:spLocks noChangeArrowheads="1"/>
          </p:cNvSpPr>
          <p:nvPr/>
        </p:nvSpPr>
        <p:spPr bwMode="auto">
          <a:xfrm>
            <a:off x="304800" y="3260725"/>
            <a:ext cx="6096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latin typeface="Times New Roman" charset="0"/>
              </a:rPr>
              <a:t>Metric Units</a:t>
            </a:r>
          </a:p>
          <a:p>
            <a:pPr eaLnBrk="1" hangingPunct="1">
              <a:spcBef>
                <a:spcPct val="50000"/>
              </a:spcBef>
            </a:pPr>
            <a:r>
              <a:rPr lang="en-US" sz="2000">
                <a:latin typeface="Times New Roman" charset="0"/>
              </a:rPr>
              <a:t>1 liter (L) = 1000 milliliters (mL)</a:t>
            </a:r>
          </a:p>
          <a:p>
            <a:pPr eaLnBrk="1" hangingPunct="1">
              <a:spcBef>
                <a:spcPct val="50000"/>
              </a:spcBef>
            </a:pPr>
            <a:r>
              <a:rPr lang="en-US" sz="2000">
                <a:latin typeface="Times New Roman" charset="0"/>
              </a:rPr>
              <a:t>1 milliliter (mL) = 1 cm</a:t>
            </a:r>
            <a:r>
              <a:rPr lang="en-US" sz="2000" baseline="30000">
                <a:latin typeface="Times New Roman" charset="0"/>
              </a:rPr>
              <a:t>3</a:t>
            </a:r>
            <a:r>
              <a:rPr lang="en-US" sz="2000">
                <a:latin typeface="Times New Roman" charset="0"/>
              </a:rPr>
              <a:t> (or cc) = 1 gram*</a:t>
            </a:r>
          </a:p>
        </p:txBody>
      </p:sp>
      <p:sp>
        <p:nvSpPr>
          <p:cNvPr id="4102" name="WordArt 28"/>
          <p:cNvSpPr>
            <a:spLocks noChangeArrowheads="1" noChangeShapeType="1" noTextEdit="1"/>
          </p:cNvSpPr>
          <p:nvPr/>
        </p:nvSpPr>
        <p:spPr bwMode="auto">
          <a:xfrm rot="1551333">
            <a:off x="2657475" y="263525"/>
            <a:ext cx="304800" cy="406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3300"/>
                </a:solidFill>
                <a:latin typeface="Arial Black"/>
                <a:ea typeface="Arial Black"/>
                <a:cs typeface="Arial Black"/>
              </a:rPr>
              <a:t>L</a:t>
            </a:r>
          </a:p>
        </p:txBody>
      </p:sp>
      <p:sp>
        <p:nvSpPr>
          <p:cNvPr id="4103" name="WordArt 29"/>
          <p:cNvSpPr>
            <a:spLocks noChangeArrowheads="1" noChangeShapeType="1" noTextEdit="1"/>
          </p:cNvSpPr>
          <p:nvPr/>
        </p:nvSpPr>
        <p:spPr bwMode="auto">
          <a:xfrm rot="-1172199">
            <a:off x="874713" y="131763"/>
            <a:ext cx="457200" cy="60166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3300"/>
                </a:solidFill>
                <a:latin typeface="Arial Black"/>
                <a:ea typeface="Arial Black"/>
                <a:cs typeface="Arial Black"/>
              </a:rPr>
              <a:t>kL</a:t>
            </a:r>
          </a:p>
        </p:txBody>
      </p:sp>
      <p:sp>
        <p:nvSpPr>
          <p:cNvPr id="4104" name="WordArt 30"/>
          <p:cNvSpPr>
            <a:spLocks noChangeArrowheads="1" noChangeShapeType="1" noTextEdit="1"/>
          </p:cNvSpPr>
          <p:nvPr/>
        </p:nvSpPr>
        <p:spPr bwMode="auto">
          <a:xfrm rot="-1286076">
            <a:off x="6248400" y="203200"/>
            <a:ext cx="4572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3300"/>
                </a:solidFill>
                <a:latin typeface="Arial Black"/>
                <a:ea typeface="Arial Black"/>
                <a:cs typeface="Arial Black"/>
              </a:rPr>
              <a:t>cL</a:t>
            </a:r>
          </a:p>
        </p:txBody>
      </p:sp>
      <p:sp>
        <p:nvSpPr>
          <p:cNvPr id="4105" name="WordArt 31"/>
          <p:cNvSpPr>
            <a:spLocks noChangeArrowheads="1" noChangeShapeType="1" noTextEdit="1"/>
          </p:cNvSpPr>
          <p:nvPr/>
        </p:nvSpPr>
        <p:spPr bwMode="auto">
          <a:xfrm rot="1338935">
            <a:off x="7924800" y="204788"/>
            <a:ext cx="4572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3300"/>
                </a:solidFill>
                <a:latin typeface="Arial Black"/>
                <a:ea typeface="Arial Black"/>
                <a:cs typeface="Arial Black"/>
              </a:rPr>
              <a:t>mL</a:t>
            </a:r>
          </a:p>
        </p:txBody>
      </p:sp>
      <p:sp>
        <p:nvSpPr>
          <p:cNvPr id="4106" name="Text Box 33"/>
          <p:cNvSpPr txBox="1">
            <a:spLocks noChangeArrowheads="1"/>
          </p:cNvSpPr>
          <p:nvPr/>
        </p:nvSpPr>
        <p:spPr bwMode="auto">
          <a:xfrm>
            <a:off x="304800" y="4784725"/>
            <a:ext cx="609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latin typeface="Times New Roman" charset="0"/>
              </a:rPr>
              <a:t>Which is larger?</a:t>
            </a:r>
          </a:p>
        </p:txBody>
      </p:sp>
      <p:sp>
        <p:nvSpPr>
          <p:cNvPr id="4107" name="Text Box 34"/>
          <p:cNvSpPr txBox="1">
            <a:spLocks noChangeArrowheads="1"/>
          </p:cNvSpPr>
          <p:nvPr/>
        </p:nvSpPr>
        <p:spPr bwMode="auto">
          <a:xfrm>
            <a:off x="685800" y="5241925"/>
            <a:ext cx="3886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a:latin typeface="Times New Roman" charset="0"/>
              </a:rPr>
              <a:t>A. 1 liter or 1500 milliliters</a:t>
            </a:r>
          </a:p>
          <a:p>
            <a:pPr eaLnBrk="1" hangingPunct="1">
              <a:spcBef>
                <a:spcPct val="50000"/>
              </a:spcBef>
            </a:pPr>
            <a:r>
              <a:rPr lang="en-US" sz="2000">
                <a:latin typeface="Times New Roman" charset="0"/>
              </a:rPr>
              <a:t>B. 200 milliliters or 1.2 liters</a:t>
            </a:r>
          </a:p>
          <a:p>
            <a:pPr eaLnBrk="1" hangingPunct="1">
              <a:spcBef>
                <a:spcPct val="50000"/>
              </a:spcBef>
            </a:pPr>
            <a:r>
              <a:rPr lang="en-US" sz="2000">
                <a:latin typeface="Times New Roman" charset="0"/>
              </a:rPr>
              <a:t>C. 12 cm</a:t>
            </a:r>
            <a:r>
              <a:rPr lang="en-US" sz="2000" baseline="30000">
                <a:latin typeface="Times New Roman" charset="0"/>
              </a:rPr>
              <a:t>3</a:t>
            </a:r>
            <a:r>
              <a:rPr lang="en-US" sz="2000">
                <a:latin typeface="Times New Roman" charset="0"/>
              </a:rPr>
              <a:t> or 1.2 milliliters*</a:t>
            </a:r>
          </a:p>
        </p:txBody>
      </p:sp>
      <p:sp>
        <p:nvSpPr>
          <p:cNvPr id="4108" name="Text Box 35"/>
          <p:cNvSpPr txBox="1">
            <a:spLocks noChangeArrowheads="1"/>
          </p:cNvSpPr>
          <p:nvPr/>
        </p:nvSpPr>
        <p:spPr bwMode="auto">
          <a:xfrm>
            <a:off x="4267200" y="5105400"/>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endParaRPr lang="en-US" sz="2000">
              <a:latin typeface="Times New Roman" charset="0"/>
            </a:endParaRPr>
          </a:p>
        </p:txBody>
      </p:sp>
      <p:sp>
        <p:nvSpPr>
          <p:cNvPr id="4134" name="Rectangle 38"/>
          <p:cNvSpPr>
            <a:spLocks noChangeArrowheads="1"/>
          </p:cNvSpPr>
          <p:nvPr/>
        </p:nvSpPr>
        <p:spPr bwMode="auto">
          <a:xfrm>
            <a:off x="1905000" y="5241925"/>
            <a:ext cx="1905000" cy="381000"/>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5" name="Rectangle 39"/>
          <p:cNvSpPr>
            <a:spLocks noChangeArrowheads="1"/>
          </p:cNvSpPr>
          <p:nvPr/>
        </p:nvSpPr>
        <p:spPr bwMode="auto">
          <a:xfrm>
            <a:off x="2765425" y="5715000"/>
            <a:ext cx="990600" cy="381000"/>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36" name="Rectangle 40"/>
          <p:cNvSpPr>
            <a:spLocks noChangeArrowheads="1"/>
          </p:cNvSpPr>
          <p:nvPr/>
        </p:nvSpPr>
        <p:spPr bwMode="auto">
          <a:xfrm>
            <a:off x="1003300" y="6156325"/>
            <a:ext cx="838200" cy="381000"/>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4112" name="Picture 42" descr="j042606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648200"/>
            <a:ext cx="125095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Text Box 43"/>
          <p:cNvSpPr txBox="1">
            <a:spLocks noChangeArrowheads="1"/>
          </p:cNvSpPr>
          <p:nvPr/>
        </p:nvSpPr>
        <p:spPr bwMode="auto">
          <a:xfrm>
            <a:off x="5791200" y="4824413"/>
            <a:ext cx="1828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a:latin typeface="Times New Roman" charset="0"/>
              </a:rPr>
              <a:t>Click the image to watch a short video about volume.</a:t>
            </a:r>
          </a:p>
        </p:txBody>
      </p:sp>
      <p:sp>
        <p:nvSpPr>
          <p:cNvPr id="4114" name="Text Box 47"/>
          <p:cNvSpPr txBox="1">
            <a:spLocks noChangeArrowheads="1"/>
          </p:cNvSpPr>
          <p:nvPr/>
        </p:nvSpPr>
        <p:spPr bwMode="auto">
          <a:xfrm>
            <a:off x="5334000" y="6324600"/>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000">
                <a:latin typeface="Times New Roman" charset="0"/>
              </a:rPr>
              <a:t>* When referring to water</a:t>
            </a:r>
            <a:br>
              <a:rPr lang="en-US" sz="1000">
                <a:latin typeface="Times New Roman" charset="0"/>
              </a:rPr>
            </a:br>
            <a:r>
              <a:rPr lang="en-US" sz="1000">
                <a:latin typeface="Times New Roman" charset="0"/>
              </a:rPr>
              <a:t>Liter Image: http://www.dmturner.org/Teacher/Pictures/liter.gif</a:t>
            </a:r>
          </a:p>
        </p:txBody>
      </p:sp>
      <p:pic>
        <p:nvPicPr>
          <p:cNvPr id="4115"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066800"/>
            <a:ext cx="35814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419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4" grpId="0" animBg="1"/>
      <p:bldP spid="4135" grpId="0" animBg="1"/>
      <p:bldP spid="413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52400" y="152400"/>
            <a:ext cx="8839200" cy="579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200" b="1">
                <a:latin typeface="Times New Roman" charset="0"/>
              </a:rPr>
              <a:t>Measuring Volume</a:t>
            </a:r>
          </a:p>
        </p:txBody>
      </p:sp>
      <p:sp>
        <p:nvSpPr>
          <p:cNvPr id="5123" name="Text Box 3"/>
          <p:cNvSpPr txBox="1">
            <a:spLocks noChangeArrowheads="1"/>
          </p:cNvSpPr>
          <p:nvPr/>
        </p:nvSpPr>
        <p:spPr bwMode="auto">
          <a:xfrm>
            <a:off x="1812925" y="3160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a:p>
        </p:txBody>
      </p:sp>
      <p:sp>
        <p:nvSpPr>
          <p:cNvPr id="5124" name="Text Box 4"/>
          <p:cNvSpPr txBox="1">
            <a:spLocks noChangeArrowheads="1"/>
          </p:cNvSpPr>
          <p:nvPr/>
        </p:nvSpPr>
        <p:spPr bwMode="auto">
          <a:xfrm>
            <a:off x="685800" y="6400800"/>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000"/>
              <a:t>Top Image: http://www.tea.state.tx.us/student.assessment/resources/online/2006/grade8/science/images/20graphicaa.gif</a:t>
            </a:r>
            <a:br>
              <a:rPr lang="en-US" sz="1000"/>
            </a:br>
            <a:r>
              <a:rPr lang="en-US" sz="1000"/>
              <a:t>Bottom Image: http://morrisonlabs.com/meniscus.htm</a:t>
            </a:r>
          </a:p>
        </p:txBody>
      </p:sp>
      <p:sp>
        <p:nvSpPr>
          <p:cNvPr id="5125" name="Text Box 5"/>
          <p:cNvSpPr txBox="1">
            <a:spLocks noChangeArrowheads="1"/>
          </p:cNvSpPr>
          <p:nvPr/>
        </p:nvSpPr>
        <p:spPr bwMode="auto">
          <a:xfrm>
            <a:off x="3200400" y="990600"/>
            <a:ext cx="480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ct val="50000"/>
              </a:spcBef>
            </a:pPr>
            <a:r>
              <a:rPr lang="en-US" sz="2000" dirty="0">
                <a:latin typeface="Times New Roman" charset="0"/>
              </a:rPr>
              <a:t>We will be using </a:t>
            </a:r>
            <a:r>
              <a:rPr lang="en-US" sz="2000" b="1" dirty="0">
                <a:latin typeface="Times New Roman" charset="0"/>
              </a:rPr>
              <a:t>graduated cylinders</a:t>
            </a:r>
            <a:r>
              <a:rPr lang="en-US" sz="2000" dirty="0">
                <a:latin typeface="Times New Roman" charset="0"/>
              </a:rPr>
              <a:t> to find the volume of liquids and other objects.</a:t>
            </a:r>
          </a:p>
        </p:txBody>
      </p:sp>
      <p:pic>
        <p:nvPicPr>
          <p:cNvPr id="5126" name="Picture 31"/>
          <p:cNvPicPr>
            <a:picLocks noChangeAspect="1" noChangeArrowheads="1"/>
          </p:cNvPicPr>
          <p:nvPr/>
        </p:nvPicPr>
        <p:blipFill>
          <a:blip r:embed="rId2">
            <a:extLst>
              <a:ext uri="{28A0092B-C50C-407E-A947-70E740481C1C}">
                <a14:useLocalDpi xmlns:a14="http://schemas.microsoft.com/office/drawing/2010/main" val="0"/>
              </a:ext>
            </a:extLst>
          </a:blip>
          <a:srcRect r="1492"/>
          <a:stretch>
            <a:fillRect/>
          </a:stretch>
        </p:blipFill>
        <p:spPr bwMode="auto">
          <a:xfrm>
            <a:off x="381000" y="838200"/>
            <a:ext cx="2411413"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32"/>
          <p:cNvSpPr txBox="1">
            <a:spLocks noChangeArrowheads="1"/>
          </p:cNvSpPr>
          <p:nvPr/>
        </p:nvSpPr>
        <p:spPr bwMode="auto">
          <a:xfrm>
            <a:off x="3124200" y="2082800"/>
            <a:ext cx="59436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ct val="50000"/>
              </a:spcBef>
            </a:pPr>
            <a:r>
              <a:rPr lang="en-US" sz="2000" dirty="0">
                <a:latin typeface="Times New Roman" charset="0"/>
              </a:rPr>
              <a:t>Read the measurement based on the bottom of the </a:t>
            </a:r>
            <a:r>
              <a:rPr lang="en-US" sz="2000" b="1" dirty="0">
                <a:latin typeface="Times New Roman" charset="0"/>
              </a:rPr>
              <a:t>meniscus</a:t>
            </a:r>
            <a:r>
              <a:rPr lang="en-US" sz="2000" dirty="0">
                <a:latin typeface="Times New Roman" charset="0"/>
              </a:rPr>
              <a:t> or curve. When using a real cylinder, make sure you are eye-level with the level of the water.</a:t>
            </a:r>
          </a:p>
          <a:p>
            <a:pPr algn="just" eaLnBrk="1" hangingPunct="1">
              <a:spcBef>
                <a:spcPct val="50000"/>
              </a:spcBef>
            </a:pPr>
            <a:r>
              <a:rPr lang="en-US" sz="2000" dirty="0">
                <a:latin typeface="Times New Roman" charset="0"/>
              </a:rPr>
              <a:t>What is the volume of water in the cylinder? _____mL</a:t>
            </a:r>
          </a:p>
        </p:txBody>
      </p:sp>
      <p:sp>
        <p:nvSpPr>
          <p:cNvPr id="5128" name="Line 33"/>
          <p:cNvSpPr>
            <a:spLocks noChangeShapeType="1"/>
          </p:cNvSpPr>
          <p:nvPr/>
        </p:nvSpPr>
        <p:spPr bwMode="auto">
          <a:xfrm flipH="1" flipV="1">
            <a:off x="2209800" y="1828800"/>
            <a:ext cx="9906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5129" name="Group 38"/>
          <p:cNvGrpSpPr>
            <a:grpSpLocks/>
          </p:cNvGrpSpPr>
          <p:nvPr/>
        </p:nvGrpSpPr>
        <p:grpSpPr bwMode="auto">
          <a:xfrm>
            <a:off x="533400" y="4310063"/>
            <a:ext cx="8305800" cy="1601787"/>
            <a:chOff x="336" y="2715"/>
            <a:chExt cx="5232" cy="1009"/>
          </a:xfrm>
        </p:grpSpPr>
        <p:pic>
          <p:nvPicPr>
            <p:cNvPr id="5130"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2715"/>
              <a:ext cx="1434" cy="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36"/>
            <p:cNvSpPr txBox="1">
              <a:spLocks noChangeArrowheads="1"/>
            </p:cNvSpPr>
            <p:nvPr/>
          </p:nvSpPr>
          <p:spPr bwMode="auto">
            <a:xfrm>
              <a:off x="1824" y="2791"/>
              <a:ext cx="3744"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a:latin typeface="Times New Roman" charset="0"/>
                </a:rPr>
                <a:t>What causes the meniscus?</a:t>
              </a:r>
            </a:p>
            <a:p>
              <a:pPr algn="just" eaLnBrk="1" hangingPunct="1">
                <a:spcBef>
                  <a:spcPct val="50000"/>
                </a:spcBef>
              </a:pPr>
              <a:r>
                <a:rPr lang="en-US">
                  <a:latin typeface="Times New Roman" charset="0"/>
                </a:rPr>
                <a:t>A concave meniscus occurs when the molecules of the liquid attract those of the container.  The glass attracts the water on the sides.</a:t>
              </a:r>
            </a:p>
          </p:txBody>
        </p:sp>
      </p:grpSp>
    </p:spTree>
    <p:extLst>
      <p:ext uri="{BB962C8B-B14F-4D97-AF65-F5344CB8AC3E}">
        <p14:creationId xmlns:p14="http://schemas.microsoft.com/office/powerpoint/2010/main" val="38514587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52400" y="152400"/>
            <a:ext cx="8839200" cy="579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200" b="1">
                <a:latin typeface="Times New Roman" charset="0"/>
              </a:rPr>
              <a:t>Measuring Liquid Volume</a:t>
            </a:r>
          </a:p>
        </p:txBody>
      </p:sp>
      <p:sp>
        <p:nvSpPr>
          <p:cNvPr id="6147" name="Text Box 3"/>
          <p:cNvSpPr txBox="1">
            <a:spLocks noChangeArrowheads="1"/>
          </p:cNvSpPr>
          <p:nvPr/>
        </p:nvSpPr>
        <p:spPr bwMode="auto">
          <a:xfrm>
            <a:off x="1812925" y="3160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a:p>
        </p:txBody>
      </p:sp>
      <p:sp>
        <p:nvSpPr>
          <p:cNvPr id="6148" name="Text Box 4"/>
          <p:cNvSpPr txBox="1">
            <a:spLocks noChangeArrowheads="1"/>
          </p:cNvSpPr>
          <p:nvPr/>
        </p:nvSpPr>
        <p:spPr bwMode="auto">
          <a:xfrm rot="-5400000">
            <a:off x="5607050" y="3397251"/>
            <a:ext cx="67071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800"/>
              <a:t>Images created at http://www.standards.dfes.gov.uk/primaryframework/downloads/SWF/measuring_cylinder.swf</a:t>
            </a:r>
          </a:p>
        </p:txBody>
      </p:sp>
      <p:sp>
        <p:nvSpPr>
          <p:cNvPr id="6149" name="Text Box 7"/>
          <p:cNvSpPr txBox="1">
            <a:spLocks noChangeArrowheads="1"/>
          </p:cNvSpPr>
          <p:nvPr/>
        </p:nvSpPr>
        <p:spPr bwMode="auto">
          <a:xfrm>
            <a:off x="228600" y="746125"/>
            <a:ext cx="868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latin typeface="Times New Roman" charset="0"/>
              </a:rPr>
              <a:t>What is the volume of water in each cylinder? </a:t>
            </a:r>
          </a:p>
        </p:txBody>
      </p:sp>
      <p:pic>
        <p:nvPicPr>
          <p:cNvPr id="6150" name="Picture 10"/>
          <p:cNvPicPr>
            <a:picLocks noChangeAspect="1" noChangeArrowheads="1"/>
          </p:cNvPicPr>
          <p:nvPr/>
        </p:nvPicPr>
        <p:blipFill>
          <a:blip r:embed="rId2">
            <a:extLst>
              <a:ext uri="{28A0092B-C50C-407E-A947-70E740481C1C}">
                <a14:useLocalDpi xmlns:a14="http://schemas.microsoft.com/office/drawing/2010/main" val="0"/>
              </a:ext>
            </a:extLst>
          </a:blip>
          <a:srcRect l="22917" t="27777" r="62500" b="12962"/>
          <a:stretch>
            <a:fillRect/>
          </a:stretch>
        </p:blipFill>
        <p:spPr bwMode="auto">
          <a:xfrm>
            <a:off x="3770313" y="1295400"/>
            <a:ext cx="167481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1"/>
          <p:cNvPicPr>
            <a:picLocks noChangeAspect="1" noChangeArrowheads="1"/>
          </p:cNvPicPr>
          <p:nvPr/>
        </p:nvPicPr>
        <p:blipFill>
          <a:blip r:embed="rId3">
            <a:extLst>
              <a:ext uri="{28A0092B-C50C-407E-A947-70E740481C1C}">
                <a14:useLocalDpi xmlns:a14="http://schemas.microsoft.com/office/drawing/2010/main" val="0"/>
              </a:ext>
            </a:extLst>
          </a:blip>
          <a:srcRect l="22917" t="27779" r="62500" b="12962"/>
          <a:stretch>
            <a:fillRect/>
          </a:stretch>
        </p:blipFill>
        <p:spPr bwMode="auto">
          <a:xfrm>
            <a:off x="685800" y="1295400"/>
            <a:ext cx="1673225"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2"/>
          <p:cNvPicPr>
            <a:picLocks noChangeAspect="1" noChangeArrowheads="1"/>
          </p:cNvPicPr>
          <p:nvPr/>
        </p:nvPicPr>
        <p:blipFill>
          <a:blip r:embed="rId4">
            <a:extLst>
              <a:ext uri="{28A0092B-C50C-407E-A947-70E740481C1C}">
                <a14:useLocalDpi xmlns:a14="http://schemas.microsoft.com/office/drawing/2010/main" val="0"/>
              </a:ext>
            </a:extLst>
          </a:blip>
          <a:srcRect l="22917" t="27779" r="62500" b="12962"/>
          <a:stretch>
            <a:fillRect/>
          </a:stretch>
        </p:blipFill>
        <p:spPr bwMode="auto">
          <a:xfrm>
            <a:off x="6858000" y="1295400"/>
            <a:ext cx="1660525"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13"/>
          <p:cNvSpPr txBox="1">
            <a:spLocks noChangeArrowheads="1"/>
          </p:cNvSpPr>
          <p:nvPr/>
        </p:nvSpPr>
        <p:spPr bwMode="auto">
          <a:xfrm>
            <a:off x="152400" y="6461125"/>
            <a:ext cx="868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latin typeface="Times New Roman" charset="0"/>
              </a:rPr>
              <a:t>Pay attention to the scales for each cylinder.</a:t>
            </a:r>
          </a:p>
        </p:txBody>
      </p:sp>
      <p:sp>
        <p:nvSpPr>
          <p:cNvPr id="6154" name="WordArt 14"/>
          <p:cNvSpPr>
            <a:spLocks noChangeArrowheads="1" noChangeShapeType="1" noTextEdit="1"/>
          </p:cNvSpPr>
          <p:nvPr/>
        </p:nvSpPr>
        <p:spPr bwMode="auto">
          <a:xfrm>
            <a:off x="762000" y="5486400"/>
            <a:ext cx="35242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1"/>
                </a:solidFill>
                <a:latin typeface="Arial Black"/>
                <a:ea typeface="Arial Black"/>
                <a:cs typeface="Arial Black"/>
              </a:rPr>
              <a:t>A</a:t>
            </a:r>
          </a:p>
        </p:txBody>
      </p:sp>
      <p:sp>
        <p:nvSpPr>
          <p:cNvPr id="6155" name="WordArt 15"/>
          <p:cNvSpPr>
            <a:spLocks noChangeArrowheads="1" noChangeShapeType="1" noTextEdit="1"/>
          </p:cNvSpPr>
          <p:nvPr/>
        </p:nvSpPr>
        <p:spPr bwMode="auto">
          <a:xfrm>
            <a:off x="3838575" y="5486400"/>
            <a:ext cx="35242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1"/>
                </a:solidFill>
                <a:latin typeface="Arial Black"/>
                <a:ea typeface="Arial Black"/>
                <a:cs typeface="Arial Black"/>
              </a:rPr>
              <a:t>B</a:t>
            </a:r>
          </a:p>
        </p:txBody>
      </p:sp>
      <p:sp>
        <p:nvSpPr>
          <p:cNvPr id="6156" name="WordArt 16"/>
          <p:cNvSpPr>
            <a:spLocks noChangeArrowheads="1" noChangeShapeType="1" noTextEdit="1"/>
          </p:cNvSpPr>
          <p:nvPr/>
        </p:nvSpPr>
        <p:spPr bwMode="auto">
          <a:xfrm>
            <a:off x="6934200" y="5486400"/>
            <a:ext cx="35242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1"/>
                </a:solidFill>
                <a:latin typeface="Arial Black"/>
                <a:ea typeface="Arial Black"/>
                <a:cs typeface="Arial Black"/>
              </a:rPr>
              <a:t>C</a:t>
            </a:r>
          </a:p>
        </p:txBody>
      </p:sp>
    </p:spTree>
    <p:extLst>
      <p:ext uri="{BB962C8B-B14F-4D97-AF65-F5344CB8AC3E}">
        <p14:creationId xmlns:p14="http://schemas.microsoft.com/office/powerpoint/2010/main" val="13252094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52400" y="152400"/>
            <a:ext cx="8839200" cy="579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200" b="1">
                <a:latin typeface="Times New Roman" charset="0"/>
              </a:rPr>
              <a:t>Measuring Solid Volume</a:t>
            </a:r>
          </a:p>
        </p:txBody>
      </p:sp>
      <p:sp>
        <p:nvSpPr>
          <p:cNvPr id="7171" name="Text Box 3"/>
          <p:cNvSpPr txBox="1">
            <a:spLocks noChangeArrowheads="1"/>
          </p:cNvSpPr>
          <p:nvPr/>
        </p:nvSpPr>
        <p:spPr bwMode="auto">
          <a:xfrm>
            <a:off x="1812925" y="3160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a:p>
        </p:txBody>
      </p:sp>
      <p:sp>
        <p:nvSpPr>
          <p:cNvPr id="7172" name="Text Box 9"/>
          <p:cNvSpPr txBox="1">
            <a:spLocks noChangeArrowheads="1"/>
          </p:cNvSpPr>
          <p:nvPr/>
        </p:nvSpPr>
        <p:spPr bwMode="auto">
          <a:xfrm>
            <a:off x="152400" y="6096000"/>
            <a:ext cx="5257800" cy="609600"/>
          </a:xfrm>
          <a:prstGeom prst="rect">
            <a:avLst/>
          </a:prstGeom>
          <a:solidFill>
            <a:schemeClr val="accent1"/>
          </a:solidFill>
          <a:ln w="2857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a:latin typeface="Times New Roman" charset="0"/>
                <a:hlinkClick r:id="rId2"/>
              </a:rPr>
              <a:t>Click here for an online activity about volume</a:t>
            </a:r>
            <a:r>
              <a:rPr lang="en-US" sz="1600">
                <a:latin typeface="Times New Roman" charset="0"/>
              </a:rPr>
              <a:t>.  </a:t>
            </a:r>
            <a:br>
              <a:rPr lang="en-US" sz="1600">
                <a:latin typeface="Times New Roman" charset="0"/>
              </a:rPr>
            </a:br>
            <a:r>
              <a:rPr lang="en-US" sz="1600">
                <a:latin typeface="Times New Roman" charset="0"/>
              </a:rPr>
              <a:t>Choose Lessons </a:t>
            </a:r>
            <a:r>
              <a:rPr lang="en-US" sz="1600">
                <a:latin typeface="Times New Roman" charset="0"/>
                <a:sym typeface="Wingdings" charset="0"/>
              </a:rPr>
              <a:t> Volume &amp; Displacement</a:t>
            </a:r>
            <a:endParaRPr lang="en-US" sz="1600">
              <a:latin typeface="Times New Roman" charset="0"/>
            </a:endParaRPr>
          </a:p>
        </p:txBody>
      </p:sp>
      <p:grpSp>
        <p:nvGrpSpPr>
          <p:cNvPr id="7173" name="Group 19"/>
          <p:cNvGrpSpPr>
            <a:grpSpLocks/>
          </p:cNvGrpSpPr>
          <p:nvPr/>
        </p:nvGrpSpPr>
        <p:grpSpPr bwMode="auto">
          <a:xfrm>
            <a:off x="381000" y="838200"/>
            <a:ext cx="2895600" cy="2197100"/>
            <a:chOff x="3360" y="576"/>
            <a:chExt cx="1824" cy="1384"/>
          </a:xfrm>
        </p:grpSpPr>
        <p:sp>
          <p:nvSpPr>
            <p:cNvPr id="7181" name="AutoShape 12"/>
            <p:cNvSpPr>
              <a:spLocks noChangeArrowheads="1"/>
            </p:cNvSpPr>
            <p:nvPr/>
          </p:nvSpPr>
          <p:spPr bwMode="auto">
            <a:xfrm>
              <a:off x="3360" y="576"/>
              <a:ext cx="1313" cy="1113"/>
            </a:xfrm>
            <a:prstGeom prst="cube">
              <a:avLst>
                <a:gd name="adj" fmla="val 25000"/>
              </a:avLst>
            </a:prstGeom>
            <a:solidFill>
              <a:srgbClr val="3366FF"/>
            </a:solidFill>
            <a:ln w="9525">
              <a:solidFill>
                <a:schemeClr val="tx1"/>
              </a:solidFill>
              <a:miter lim="800000"/>
              <a:headEnd/>
              <a:tailEnd/>
            </a:ln>
          </p:spPr>
          <p:txBody>
            <a:bodyPr wrap="none" anchor="ctr"/>
            <a:lstStyle/>
            <a:p>
              <a:endParaRPr lang="en-US"/>
            </a:p>
          </p:txBody>
        </p:sp>
        <p:sp>
          <p:nvSpPr>
            <p:cNvPr id="7182" name="Text Box 13"/>
            <p:cNvSpPr txBox="1">
              <a:spLocks noChangeArrowheads="1"/>
            </p:cNvSpPr>
            <p:nvPr/>
          </p:nvSpPr>
          <p:spPr bwMode="auto">
            <a:xfrm>
              <a:off x="3553" y="1729"/>
              <a:ext cx="57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10 cm</a:t>
              </a:r>
            </a:p>
          </p:txBody>
        </p:sp>
        <p:sp>
          <p:nvSpPr>
            <p:cNvPr id="7183" name="Text Box 14"/>
            <p:cNvSpPr txBox="1">
              <a:spLocks noChangeArrowheads="1"/>
            </p:cNvSpPr>
            <p:nvPr/>
          </p:nvSpPr>
          <p:spPr bwMode="auto">
            <a:xfrm>
              <a:off x="4605" y="854"/>
              <a:ext cx="57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9 cm</a:t>
              </a:r>
            </a:p>
          </p:txBody>
        </p:sp>
        <p:sp>
          <p:nvSpPr>
            <p:cNvPr id="7184" name="Text Box 15"/>
            <p:cNvSpPr txBox="1">
              <a:spLocks noChangeArrowheads="1"/>
            </p:cNvSpPr>
            <p:nvPr/>
          </p:nvSpPr>
          <p:spPr bwMode="auto">
            <a:xfrm>
              <a:off x="4441" y="1490"/>
              <a:ext cx="57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8 cm</a:t>
              </a:r>
            </a:p>
          </p:txBody>
        </p:sp>
      </p:grpSp>
      <p:sp>
        <p:nvSpPr>
          <p:cNvPr id="7174" name="Text Box 11"/>
          <p:cNvSpPr txBox="1">
            <a:spLocks noChangeArrowheads="1"/>
          </p:cNvSpPr>
          <p:nvPr/>
        </p:nvSpPr>
        <p:spPr bwMode="auto">
          <a:xfrm>
            <a:off x="3394075" y="990600"/>
            <a:ext cx="4946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dirty="0">
                <a:latin typeface="Times New Roman" charset="0"/>
              </a:rPr>
              <a:t>We can measure the volume of regular object using the formula </a:t>
            </a:r>
            <a:r>
              <a:rPr lang="en-US" sz="2000" b="1" dirty="0">
                <a:latin typeface="Times New Roman" charset="0"/>
              </a:rPr>
              <a:t>length x width x height</a:t>
            </a:r>
            <a:r>
              <a:rPr lang="en-US" sz="2000" dirty="0">
                <a:latin typeface="Times New Roman" charset="0"/>
              </a:rPr>
              <a:t>.</a:t>
            </a:r>
          </a:p>
        </p:txBody>
      </p:sp>
      <p:sp>
        <p:nvSpPr>
          <p:cNvPr id="7175" name="Text Box 17"/>
          <p:cNvSpPr txBox="1">
            <a:spLocks noChangeArrowheads="1"/>
          </p:cNvSpPr>
          <p:nvPr/>
        </p:nvSpPr>
        <p:spPr bwMode="auto">
          <a:xfrm>
            <a:off x="3200400" y="2133600"/>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t>_____ X _____ X _____ = _____</a:t>
            </a:r>
          </a:p>
        </p:txBody>
      </p:sp>
      <p:grpSp>
        <p:nvGrpSpPr>
          <p:cNvPr id="7176" name="Group 23"/>
          <p:cNvGrpSpPr>
            <a:grpSpLocks/>
          </p:cNvGrpSpPr>
          <p:nvPr/>
        </p:nvGrpSpPr>
        <p:grpSpPr bwMode="auto">
          <a:xfrm>
            <a:off x="411163" y="2895600"/>
            <a:ext cx="8596312" cy="3810000"/>
            <a:chOff x="259" y="1824"/>
            <a:chExt cx="5415" cy="2400"/>
          </a:xfrm>
        </p:grpSpPr>
        <p:sp>
          <p:nvSpPr>
            <p:cNvPr id="7177" name="Text Box 4"/>
            <p:cNvSpPr txBox="1">
              <a:spLocks noChangeArrowheads="1"/>
            </p:cNvSpPr>
            <p:nvPr/>
          </p:nvSpPr>
          <p:spPr bwMode="auto">
            <a:xfrm rot="-5400000">
              <a:off x="4541" y="3091"/>
              <a:ext cx="20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000"/>
                <a:t>http://resources.edb.gov.hk/~s1sci/R_S1Science/sp/en/syllabus/unit14/new/testingmain1.htm</a:t>
              </a:r>
            </a:p>
          </p:txBody>
        </p:sp>
        <p:sp>
          <p:nvSpPr>
            <p:cNvPr id="7178" name="Text Box 5"/>
            <p:cNvSpPr txBox="1">
              <a:spLocks noChangeArrowheads="1"/>
            </p:cNvSpPr>
            <p:nvPr/>
          </p:nvSpPr>
          <p:spPr bwMode="auto">
            <a:xfrm>
              <a:off x="259" y="2076"/>
              <a:ext cx="29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dirty="0">
                  <a:latin typeface="Times New Roman" charset="0"/>
                </a:rPr>
                <a:t>We can measure the volume of </a:t>
              </a:r>
              <a:br>
                <a:rPr lang="en-US" sz="2000" dirty="0">
                  <a:latin typeface="Times New Roman" charset="0"/>
                </a:rPr>
              </a:br>
              <a:r>
                <a:rPr lang="en-US" sz="2000" dirty="0">
                  <a:latin typeface="Times New Roman" charset="0"/>
                </a:rPr>
                <a:t>irregular object using </a:t>
              </a:r>
              <a:r>
                <a:rPr lang="en-US" sz="2000" b="1" dirty="0">
                  <a:latin typeface="Times New Roman" charset="0"/>
                </a:rPr>
                <a:t>water displacement</a:t>
              </a:r>
              <a:r>
                <a:rPr lang="en-US" sz="2000" dirty="0">
                  <a:latin typeface="Times New Roman" charset="0"/>
                </a:rPr>
                <a:t>. </a:t>
              </a:r>
            </a:p>
          </p:txBody>
        </p:sp>
        <p:pic>
          <p:nvPicPr>
            <p:cNvPr id="7179" name="Picture 10"/>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707" y="1824"/>
              <a:ext cx="1669"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 Box 18"/>
            <p:cNvSpPr txBox="1">
              <a:spLocks noChangeArrowheads="1"/>
            </p:cNvSpPr>
            <p:nvPr/>
          </p:nvSpPr>
          <p:spPr bwMode="auto">
            <a:xfrm>
              <a:off x="336" y="2640"/>
              <a:ext cx="2352"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pPr>
              <a:r>
                <a:rPr lang="en-US" sz="1600">
                  <a:latin typeface="Times New Roman" charset="0"/>
                </a:rPr>
                <a:t>Amount of H</a:t>
              </a:r>
              <a:r>
                <a:rPr lang="en-US" sz="1600" baseline="-25000">
                  <a:latin typeface="Times New Roman" charset="0"/>
                </a:rPr>
                <a:t>2</a:t>
              </a:r>
              <a:r>
                <a:rPr lang="en-US" sz="1600">
                  <a:latin typeface="Times New Roman" charset="0"/>
                </a:rPr>
                <a:t>O with object = ______</a:t>
              </a:r>
              <a:br>
                <a:rPr lang="en-US" sz="1600">
                  <a:latin typeface="Times New Roman" charset="0"/>
                </a:rPr>
              </a:br>
              <a:r>
                <a:rPr lang="en-US" sz="1600">
                  <a:latin typeface="Times New Roman" charset="0"/>
                </a:rPr>
                <a:t/>
              </a:r>
              <a:br>
                <a:rPr lang="en-US" sz="1600">
                  <a:latin typeface="Times New Roman" charset="0"/>
                </a:rPr>
              </a:br>
              <a:r>
                <a:rPr lang="en-US" sz="1600">
                  <a:latin typeface="Times New Roman" charset="0"/>
                </a:rPr>
                <a:t>About of H</a:t>
              </a:r>
              <a:r>
                <a:rPr lang="en-US" sz="1600" baseline="-25000">
                  <a:latin typeface="Times New Roman" charset="0"/>
                </a:rPr>
                <a:t>2</a:t>
              </a:r>
              <a:r>
                <a:rPr lang="en-US" sz="1600">
                  <a:latin typeface="Times New Roman" charset="0"/>
                </a:rPr>
                <a:t>O without object = ______</a:t>
              </a:r>
              <a:br>
                <a:rPr lang="en-US" sz="1600">
                  <a:latin typeface="Times New Roman" charset="0"/>
                </a:rPr>
              </a:br>
              <a:r>
                <a:rPr lang="en-US" sz="1600">
                  <a:latin typeface="Times New Roman" charset="0"/>
                </a:rPr>
                <a:t/>
              </a:r>
              <a:br>
                <a:rPr lang="en-US" sz="1600">
                  <a:latin typeface="Times New Roman" charset="0"/>
                </a:rPr>
              </a:br>
              <a:r>
                <a:rPr lang="en-US" sz="1600">
                  <a:latin typeface="Times New Roman" charset="0"/>
                </a:rPr>
                <a:t>Difference = Volume = ______</a:t>
              </a:r>
            </a:p>
          </p:txBody>
        </p:sp>
      </p:grpSp>
    </p:spTree>
    <p:extLst>
      <p:ext uri="{BB962C8B-B14F-4D97-AF65-F5344CB8AC3E}">
        <p14:creationId xmlns:p14="http://schemas.microsoft.com/office/powerpoint/2010/main" val="32891562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6736" y="2262405"/>
            <a:ext cx="4788014" cy="646331"/>
          </a:xfrm>
          <a:prstGeom prst="rect">
            <a:avLst/>
          </a:prstGeom>
          <a:noFill/>
        </p:spPr>
        <p:txBody>
          <a:bodyPr wrap="none" rtlCol="0">
            <a:spAutoFit/>
          </a:bodyPr>
          <a:lstStyle/>
          <a:p>
            <a:r>
              <a:rPr lang="en-US" dirty="0">
                <a:hlinkClick r:id="rId2"/>
              </a:rPr>
              <a:t>https://www.youtube.com/watch?v=</a:t>
            </a:r>
            <a:r>
              <a:rPr lang="en-US" dirty="0" smtClean="0">
                <a:hlinkClick r:id="rId2"/>
              </a:rPr>
              <a:t>JijhDDJvExo</a:t>
            </a:r>
            <a:endParaRPr lang="en-US" dirty="0" smtClean="0"/>
          </a:p>
          <a:p>
            <a:endParaRPr lang="en-US" dirty="0"/>
          </a:p>
        </p:txBody>
      </p:sp>
    </p:spTree>
    <p:extLst>
      <p:ext uri="{BB962C8B-B14F-4D97-AF65-F5344CB8AC3E}">
        <p14:creationId xmlns:p14="http://schemas.microsoft.com/office/powerpoint/2010/main" val="9015881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Lab</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170164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Area</a:t>
            </a:r>
            <a:endParaRPr lang="en-US" dirty="0"/>
          </a:p>
        </p:txBody>
      </p:sp>
      <p:sp>
        <p:nvSpPr>
          <p:cNvPr id="3" name="Content Placeholder 2"/>
          <p:cNvSpPr>
            <a:spLocks noGrp="1"/>
          </p:cNvSpPr>
          <p:nvPr>
            <p:ph idx="1"/>
          </p:nvPr>
        </p:nvSpPr>
        <p:spPr/>
        <p:txBody>
          <a:bodyPr/>
          <a:lstStyle/>
          <a:p>
            <a:r>
              <a:rPr lang="en-US" dirty="0" smtClean="0"/>
              <a:t>What are we measuring? What are we trying to find?</a:t>
            </a:r>
            <a:endParaRPr lang="en-US" dirty="0"/>
          </a:p>
        </p:txBody>
      </p:sp>
    </p:spTree>
    <p:extLst>
      <p:ext uri="{BB962C8B-B14F-4D97-AF65-F5344CB8AC3E}">
        <p14:creationId xmlns:p14="http://schemas.microsoft.com/office/powerpoint/2010/main" val="3908189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System Review</a:t>
            </a:r>
            <a:endParaRPr lang="en-US" dirty="0"/>
          </a:p>
        </p:txBody>
      </p:sp>
      <p:sp>
        <p:nvSpPr>
          <p:cNvPr id="3" name="Content Placeholder 2"/>
          <p:cNvSpPr>
            <a:spLocks noGrp="1"/>
          </p:cNvSpPr>
          <p:nvPr>
            <p:ph idx="1"/>
          </p:nvPr>
        </p:nvSpPr>
        <p:spPr/>
        <p:txBody>
          <a:bodyPr/>
          <a:lstStyle/>
          <a:p>
            <a:r>
              <a:rPr lang="en-US" dirty="0">
                <a:hlinkClick r:id="rId2"/>
              </a:rPr>
              <a:t>https://www.youtube.com/watch?v=</a:t>
            </a:r>
            <a:r>
              <a:rPr lang="en-US" dirty="0" smtClean="0">
                <a:hlinkClick r:id="rId2"/>
              </a:rPr>
              <a:t>KfrCaKyhwZk</a:t>
            </a:r>
            <a:endParaRPr lang="en-US" dirty="0" smtClean="0"/>
          </a:p>
          <a:p>
            <a:endParaRPr lang="en-US" dirty="0"/>
          </a:p>
        </p:txBody>
      </p:sp>
    </p:spTree>
    <p:extLst>
      <p:ext uri="{BB962C8B-B14F-4D97-AF65-F5344CB8AC3E}">
        <p14:creationId xmlns:p14="http://schemas.microsoft.com/office/powerpoint/2010/main" val="23438183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have we discussed about the metric system?</a:t>
            </a:r>
          </a:p>
          <a:p>
            <a:endParaRPr lang="en-US" dirty="0" smtClean="0"/>
          </a:p>
          <a:p>
            <a:r>
              <a:rPr lang="en-US" dirty="0" smtClean="0"/>
              <a:t>STRIKES AND WISHES</a:t>
            </a:r>
            <a:endParaRPr lang="en-US" dirty="0"/>
          </a:p>
          <a:p>
            <a:r>
              <a:rPr lang="en-US" dirty="0" smtClean="0"/>
              <a:t>In your science notebooks, draw a line under what you have been working on for a particular page. </a:t>
            </a:r>
          </a:p>
          <a:p>
            <a:r>
              <a:rPr lang="en-US" dirty="0" smtClean="0"/>
              <a:t>What struck you about the metric system (something that will stick with you) and what do you wish we had covered more of?</a:t>
            </a:r>
            <a:endParaRPr lang="en-US" dirty="0"/>
          </a:p>
        </p:txBody>
      </p:sp>
    </p:spTree>
    <p:extLst>
      <p:ext uri="{BB962C8B-B14F-4D97-AF65-F5344CB8AC3E}">
        <p14:creationId xmlns:p14="http://schemas.microsoft.com/office/powerpoint/2010/main" val="33239591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419600" y="4495800"/>
            <a:ext cx="4114800" cy="1295400"/>
          </a:xfrm>
        </p:spPr>
        <p:txBody>
          <a:bodyPr/>
          <a:lstStyle/>
          <a:p>
            <a:r>
              <a:rPr lang="en-US" sz="3600" b="1">
                <a:latin typeface="Times New Roman" charset="0"/>
              </a:rPr>
              <a:t>English </a:t>
            </a:r>
            <a:r>
              <a:rPr lang="en-US" sz="3600" b="1">
                <a:latin typeface="Times New Roman" charset="0"/>
                <a:sym typeface="Wingdings" charset="0"/>
              </a:rPr>
              <a:t> Metric Conversions</a:t>
            </a:r>
            <a:endParaRPr lang="en-US" sz="3600" b="1">
              <a:latin typeface="Times New Roman" charset="0"/>
            </a:endParaRPr>
          </a:p>
        </p:txBody>
      </p:sp>
      <p:sp>
        <p:nvSpPr>
          <p:cNvPr id="2052" name="Rectangle 4"/>
          <p:cNvSpPr>
            <a:spLocks noChangeArrowheads="1"/>
          </p:cNvSpPr>
          <p:nvPr/>
        </p:nvSpPr>
        <p:spPr bwMode="auto">
          <a:xfrm>
            <a:off x="1447800" y="6400800"/>
            <a:ext cx="640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90000"/>
              </a:lnSpc>
              <a:spcBef>
                <a:spcPct val="20000"/>
              </a:spcBef>
            </a:pPr>
            <a:r>
              <a:rPr lang="en-US" sz="1400">
                <a:latin typeface="Times New Roman" charset="0"/>
              </a:rPr>
              <a:t>T. Trimpe 2008   http://sciencespot.net/</a:t>
            </a:r>
          </a:p>
        </p:txBody>
      </p:sp>
      <p:pic>
        <p:nvPicPr>
          <p:cNvPr id="2054" name="Picture 6" descr="metricmania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86800" cy="29210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MCj007880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81400"/>
            <a:ext cx="2943225"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1012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 Value Review</a:t>
            </a:r>
            <a:endParaRPr lang="en-US" dirty="0"/>
          </a:p>
        </p:txBody>
      </p:sp>
      <p:pic>
        <p:nvPicPr>
          <p:cNvPr id="4" name="Picture 3"/>
          <p:cNvPicPr>
            <a:picLocks noChangeAspect="1"/>
          </p:cNvPicPr>
          <p:nvPr/>
        </p:nvPicPr>
        <p:blipFill>
          <a:blip r:embed="rId2"/>
          <a:stretch>
            <a:fillRect/>
          </a:stretch>
        </p:blipFill>
        <p:spPr>
          <a:xfrm>
            <a:off x="1947341" y="2021828"/>
            <a:ext cx="5623475" cy="3462877"/>
          </a:xfrm>
          <a:prstGeom prst="rect">
            <a:avLst/>
          </a:prstGeom>
        </p:spPr>
      </p:pic>
    </p:spTree>
    <p:extLst>
      <p:ext uri="{BB962C8B-B14F-4D97-AF65-F5344CB8AC3E}">
        <p14:creationId xmlns:p14="http://schemas.microsoft.com/office/powerpoint/2010/main" val="17830822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1 inch = 2.54 cm</a:t>
            </a:r>
          </a:p>
          <a:p>
            <a:r>
              <a:rPr lang="en-US" dirty="0" smtClean="0"/>
              <a:t>1 ounce = 28.35 g</a:t>
            </a:r>
          </a:p>
          <a:p>
            <a:r>
              <a:rPr lang="en-US" dirty="0" smtClean="0"/>
              <a:t>1 kg = 2.205 </a:t>
            </a:r>
            <a:r>
              <a:rPr lang="en-US" dirty="0" err="1" smtClean="0"/>
              <a:t>lbs</a:t>
            </a:r>
            <a:endParaRPr lang="en-US" dirty="0" smtClean="0"/>
          </a:p>
          <a:p>
            <a:endParaRPr lang="en-US" dirty="0" smtClean="0"/>
          </a:p>
          <a:p>
            <a:endParaRPr lang="en-US" dirty="0"/>
          </a:p>
        </p:txBody>
      </p:sp>
    </p:spTree>
    <p:extLst>
      <p:ext uri="{BB962C8B-B14F-4D97-AF65-F5344CB8AC3E}">
        <p14:creationId xmlns:p14="http://schemas.microsoft.com/office/powerpoint/2010/main" val="18375879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1812925" y="3160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l="9723" t="43518" r="7639" b="29630"/>
          <a:stretch>
            <a:fillRect/>
          </a:stretch>
        </p:blipFill>
        <p:spPr bwMode="auto">
          <a:xfrm>
            <a:off x="76200" y="1239998"/>
            <a:ext cx="9067800" cy="3841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884838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52400" y="152400"/>
            <a:ext cx="8839200" cy="5794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3200" b="1">
                <a:latin typeface="Times New Roman" charset="0"/>
              </a:rPr>
              <a:t>English &amp; Metric Conversions</a:t>
            </a:r>
          </a:p>
        </p:txBody>
      </p:sp>
      <p:sp>
        <p:nvSpPr>
          <p:cNvPr id="4099" name="Text Box 3"/>
          <p:cNvSpPr txBox="1">
            <a:spLocks noChangeArrowheads="1"/>
          </p:cNvSpPr>
          <p:nvPr/>
        </p:nvSpPr>
        <p:spPr bwMode="auto">
          <a:xfrm>
            <a:off x="1812925" y="3160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pic>
        <p:nvPicPr>
          <p:cNvPr id="4140" name="Picture 44"/>
          <p:cNvPicPr>
            <a:picLocks noChangeAspect="1" noChangeArrowheads="1"/>
          </p:cNvPicPr>
          <p:nvPr/>
        </p:nvPicPr>
        <p:blipFill>
          <a:blip r:embed="rId2">
            <a:extLst>
              <a:ext uri="{28A0092B-C50C-407E-A947-70E740481C1C}">
                <a14:useLocalDpi xmlns:a14="http://schemas.microsoft.com/office/drawing/2010/main" val="0"/>
              </a:ext>
            </a:extLst>
          </a:blip>
          <a:srcRect l="9723" t="37962" r="7639" b="29630"/>
          <a:stretch>
            <a:fillRect/>
          </a:stretch>
        </p:blipFill>
        <p:spPr bwMode="auto">
          <a:xfrm>
            <a:off x="76200" y="914400"/>
            <a:ext cx="9067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141" name="Picture 45"/>
          <p:cNvPicPr>
            <a:picLocks noChangeAspect="1" noChangeArrowheads="1"/>
          </p:cNvPicPr>
          <p:nvPr/>
        </p:nvPicPr>
        <p:blipFill>
          <a:blip r:embed="rId3">
            <a:extLst>
              <a:ext uri="{28A0092B-C50C-407E-A947-70E740481C1C}">
                <a14:useLocalDpi xmlns:a14="http://schemas.microsoft.com/office/drawing/2010/main" val="0"/>
              </a:ext>
            </a:extLst>
          </a:blip>
          <a:srcRect l="8333" t="43518" r="5432" b="19444"/>
          <a:stretch>
            <a:fillRect/>
          </a:stretch>
        </p:blipFill>
        <p:spPr bwMode="auto">
          <a:xfrm>
            <a:off x="381000" y="3810000"/>
            <a:ext cx="8534400"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269393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(9-1-15)</a:t>
            </a:r>
            <a:endParaRPr lang="en-US" dirty="0"/>
          </a:p>
        </p:txBody>
      </p:sp>
      <p:sp>
        <p:nvSpPr>
          <p:cNvPr id="3" name="Content Placeholder 2"/>
          <p:cNvSpPr>
            <a:spLocks noGrp="1"/>
          </p:cNvSpPr>
          <p:nvPr>
            <p:ph idx="1"/>
          </p:nvPr>
        </p:nvSpPr>
        <p:spPr/>
        <p:txBody>
          <a:bodyPr/>
          <a:lstStyle/>
          <a:p>
            <a:r>
              <a:rPr lang="en-US" dirty="0" smtClean="0"/>
              <a:t>What is the metric unit of mass?</a:t>
            </a:r>
          </a:p>
          <a:p>
            <a:r>
              <a:rPr lang="en-US" dirty="0" smtClean="0"/>
              <a:t>Are weight and mass the same thing? If no, tell me what the difference is.</a:t>
            </a:r>
          </a:p>
          <a:p>
            <a:endParaRPr lang="en-US" dirty="0"/>
          </a:p>
        </p:txBody>
      </p:sp>
    </p:spTree>
    <p:extLst>
      <p:ext uri="{BB962C8B-B14F-4D97-AF65-F5344CB8AC3E}">
        <p14:creationId xmlns:p14="http://schemas.microsoft.com/office/powerpoint/2010/main" val="14029168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Discuss Metric Exploration 5 &amp; 6</a:t>
            </a:r>
          </a:p>
          <a:p>
            <a:r>
              <a:rPr lang="en-US" dirty="0" smtClean="0"/>
              <a:t>Conversions review</a:t>
            </a:r>
          </a:p>
          <a:p>
            <a:r>
              <a:rPr lang="en-US" dirty="0" smtClean="0"/>
              <a:t>Conversions Quiz</a:t>
            </a:r>
          </a:p>
          <a:p>
            <a:r>
              <a:rPr lang="en-US" dirty="0" smtClean="0"/>
              <a:t>Metric System Exploration Discussion</a:t>
            </a:r>
          </a:p>
          <a:p>
            <a:endParaRPr lang="en-US" dirty="0"/>
          </a:p>
        </p:txBody>
      </p:sp>
    </p:spTree>
    <p:extLst>
      <p:ext uri="{BB962C8B-B14F-4D97-AF65-F5344CB8AC3E}">
        <p14:creationId xmlns:p14="http://schemas.microsoft.com/office/powerpoint/2010/main" val="33214666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Learn how to convert quantities form the English system to the Metric system</a:t>
            </a:r>
          </a:p>
          <a:p>
            <a:r>
              <a:rPr lang="en-US" dirty="0" smtClean="0"/>
              <a:t>Learn how to convert quantities within the Metric system</a:t>
            </a:r>
          </a:p>
          <a:p>
            <a:r>
              <a:rPr lang="en-US" dirty="0" smtClean="0"/>
              <a:t>Students will demonstrate knowledge of conversions by taking the metric system conversion quiz</a:t>
            </a:r>
            <a:endParaRPr lang="en-US" dirty="0"/>
          </a:p>
        </p:txBody>
      </p:sp>
    </p:spTree>
    <p:extLst>
      <p:ext uri="{BB962C8B-B14F-4D97-AF65-F5344CB8AC3E}">
        <p14:creationId xmlns:p14="http://schemas.microsoft.com/office/powerpoint/2010/main" val="343360969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System Exploration Lab</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Working on 5 &amp; 6 today…</a:t>
            </a:r>
          </a:p>
          <a:p>
            <a:r>
              <a:rPr lang="en-US" dirty="0" smtClean="0"/>
              <a:t>You will need to get questions 5 and 6 done today.</a:t>
            </a:r>
          </a:p>
          <a:p>
            <a:r>
              <a:rPr lang="en-US" dirty="0" smtClean="0"/>
              <a:t>As a table group you will be completing these. </a:t>
            </a:r>
          </a:p>
          <a:p>
            <a:r>
              <a:rPr lang="en-US" dirty="0" smtClean="0"/>
              <a:t>Use a digital scale for these questions. Use the massing cups to hold the ice cube.</a:t>
            </a:r>
          </a:p>
          <a:p>
            <a:r>
              <a:rPr lang="en-US" dirty="0" smtClean="0"/>
              <a:t>You will need to work quickly as to not melt the ice cubes</a:t>
            </a:r>
          </a:p>
          <a:p>
            <a:r>
              <a:rPr lang="en-US" dirty="0" smtClean="0"/>
              <a:t>Make sure you record the initial volume of the graduated cylinder</a:t>
            </a:r>
          </a:p>
        </p:txBody>
      </p:sp>
    </p:spTree>
    <p:extLst>
      <p:ext uri="{BB962C8B-B14F-4D97-AF65-F5344CB8AC3E}">
        <p14:creationId xmlns:p14="http://schemas.microsoft.com/office/powerpoint/2010/main" val="3966774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System Class Sheet</a:t>
            </a:r>
            <a:endParaRPr lang="en-US" dirty="0"/>
          </a:p>
        </p:txBody>
      </p:sp>
      <p:sp>
        <p:nvSpPr>
          <p:cNvPr id="3" name="Content Placeholder 2"/>
          <p:cNvSpPr>
            <a:spLocks noGrp="1"/>
          </p:cNvSpPr>
          <p:nvPr>
            <p:ph idx="1"/>
          </p:nvPr>
        </p:nvSpPr>
        <p:spPr/>
        <p:txBody>
          <a:bodyPr/>
          <a:lstStyle/>
          <a:p>
            <a:r>
              <a:rPr lang="en-US" dirty="0" smtClean="0"/>
              <a:t>Work on answering the questions as an individual</a:t>
            </a:r>
          </a:p>
          <a:p>
            <a:r>
              <a:rPr lang="en-US" dirty="0" smtClean="0"/>
              <a:t>Try to come up with an answer for every question</a:t>
            </a:r>
          </a:p>
          <a:p>
            <a:r>
              <a:rPr lang="en-US" dirty="0" smtClean="0"/>
              <a:t>You may estimate if you are not sure of the exact numbers</a:t>
            </a:r>
            <a:endParaRPr lang="en-US" dirty="0"/>
          </a:p>
        </p:txBody>
      </p:sp>
    </p:spTree>
    <p:extLst>
      <p:ext uri="{BB962C8B-B14F-4D97-AF65-F5344CB8AC3E}">
        <p14:creationId xmlns:p14="http://schemas.microsoft.com/office/powerpoint/2010/main" val="39727509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System Lab Expectations</a:t>
            </a:r>
            <a:endParaRPr lang="en-US" dirty="0"/>
          </a:p>
        </p:txBody>
      </p:sp>
      <p:sp>
        <p:nvSpPr>
          <p:cNvPr id="3" name="Content Placeholder 2"/>
          <p:cNvSpPr>
            <a:spLocks noGrp="1"/>
          </p:cNvSpPr>
          <p:nvPr>
            <p:ph idx="1"/>
          </p:nvPr>
        </p:nvSpPr>
        <p:spPr/>
        <p:txBody>
          <a:bodyPr>
            <a:normAutofit fontScale="85000" lnSpcReduction="20000"/>
          </a:bodyPr>
          <a:lstStyle/>
          <a:p>
            <a:r>
              <a:rPr lang="en-US" b="1" u="sng" dirty="0" smtClean="0"/>
              <a:t>Work</a:t>
            </a:r>
            <a:r>
              <a:rPr lang="en-US" dirty="0" smtClean="0"/>
              <a:t> to solve the problems</a:t>
            </a:r>
          </a:p>
          <a:p>
            <a:pPr lvl="1"/>
            <a:r>
              <a:rPr lang="en-US" dirty="0" smtClean="0"/>
              <a:t>Yes, they may be difficult, but that is the point.</a:t>
            </a:r>
          </a:p>
          <a:p>
            <a:pPr lvl="1"/>
            <a:r>
              <a:rPr lang="en-US" dirty="0" smtClean="0"/>
              <a:t>No, I am not trying to make you suffer.</a:t>
            </a:r>
          </a:p>
          <a:p>
            <a:pPr lvl="1"/>
            <a:r>
              <a:rPr lang="en-US" dirty="0" smtClean="0"/>
              <a:t>Diligently attempt and accomplish the tasks</a:t>
            </a:r>
          </a:p>
          <a:p>
            <a:r>
              <a:rPr lang="en-US" b="1" u="sng" dirty="0" smtClean="0"/>
              <a:t>Listen</a:t>
            </a:r>
            <a:r>
              <a:rPr lang="en-US" dirty="0" smtClean="0"/>
              <a:t> carefully to directions</a:t>
            </a:r>
          </a:p>
          <a:p>
            <a:pPr lvl="1"/>
            <a:r>
              <a:rPr lang="en-US" dirty="0" smtClean="0"/>
              <a:t>Be aware of others / teacher</a:t>
            </a:r>
          </a:p>
          <a:p>
            <a:r>
              <a:rPr lang="en-US" b="1" u="sng" dirty="0" smtClean="0"/>
              <a:t>Try</a:t>
            </a:r>
            <a:r>
              <a:rPr lang="en-US" dirty="0" smtClean="0"/>
              <a:t> your best</a:t>
            </a:r>
          </a:p>
          <a:p>
            <a:pPr lvl="1"/>
            <a:r>
              <a:rPr lang="en-US" dirty="0" smtClean="0"/>
              <a:t>The harder you try, the better you will do on tests and future assignments</a:t>
            </a:r>
          </a:p>
          <a:p>
            <a:r>
              <a:rPr lang="en-US" b="1" u="sng" dirty="0" smtClean="0"/>
              <a:t>Ask</a:t>
            </a:r>
            <a:r>
              <a:rPr lang="en-US" dirty="0" smtClean="0"/>
              <a:t> questions</a:t>
            </a:r>
          </a:p>
          <a:p>
            <a:pPr lvl="1"/>
            <a:r>
              <a:rPr lang="en-US" dirty="0" smtClean="0"/>
              <a:t>If you ask now, you will have a better understanding to complete things on your own in the future.</a:t>
            </a:r>
          </a:p>
          <a:p>
            <a:pPr lvl="1"/>
            <a:endParaRPr lang="en-US" dirty="0"/>
          </a:p>
        </p:txBody>
      </p:sp>
    </p:spTree>
    <p:extLst>
      <p:ext uri="{BB962C8B-B14F-4D97-AF65-F5344CB8AC3E}">
        <p14:creationId xmlns:p14="http://schemas.microsoft.com/office/powerpoint/2010/main" val="196179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Conversions Practice</a:t>
            </a:r>
            <a:endParaRPr lang="en-US" dirty="0"/>
          </a:p>
        </p:txBody>
      </p:sp>
      <p:sp>
        <p:nvSpPr>
          <p:cNvPr id="3" name="Content Placeholder 2"/>
          <p:cNvSpPr>
            <a:spLocks noGrp="1"/>
          </p:cNvSpPr>
          <p:nvPr>
            <p:ph idx="1"/>
          </p:nvPr>
        </p:nvSpPr>
        <p:spPr/>
        <p:txBody>
          <a:bodyPr/>
          <a:lstStyle/>
          <a:p>
            <a:r>
              <a:rPr lang="en-US" dirty="0" smtClean="0"/>
              <a:t>Any conversions you would like to review?</a:t>
            </a:r>
          </a:p>
          <a:p>
            <a:endParaRPr lang="en-US" dirty="0"/>
          </a:p>
          <a:p>
            <a:r>
              <a:rPr lang="en-US" dirty="0" smtClean="0"/>
              <a:t>Any specific conversions that are confusing to you?</a:t>
            </a:r>
          </a:p>
          <a:p>
            <a:endParaRPr lang="en-US" dirty="0"/>
          </a:p>
          <a:p>
            <a:endParaRPr lang="en-US" dirty="0"/>
          </a:p>
        </p:txBody>
      </p:sp>
    </p:spTree>
    <p:extLst>
      <p:ext uri="{BB962C8B-B14F-4D97-AF65-F5344CB8AC3E}">
        <p14:creationId xmlns:p14="http://schemas.microsoft.com/office/powerpoint/2010/main" val="368237544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Kayla bought two pumpkins. The larger pumpkin was three kilograms. The smaller pumpkin was only a third the weight of the larger pumpkin. What is the weight of the smaller </a:t>
            </a:r>
            <a:r>
              <a:rPr lang="en-US" dirty="0" smtClean="0"/>
              <a:t>pumpkin in grams?</a:t>
            </a:r>
            <a:endParaRPr lang="en-US" dirty="0"/>
          </a:p>
        </p:txBody>
      </p:sp>
    </p:spTree>
    <p:extLst>
      <p:ext uri="{BB962C8B-B14F-4D97-AF65-F5344CB8AC3E}">
        <p14:creationId xmlns:p14="http://schemas.microsoft.com/office/powerpoint/2010/main" val="39428900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1 </a:t>
            </a:r>
            <a:r>
              <a:rPr lang="en-US" dirty="0" smtClean="0"/>
              <a:t>kg</a:t>
            </a:r>
          </a:p>
          <a:p>
            <a:endParaRPr lang="en-US" dirty="0"/>
          </a:p>
          <a:p>
            <a:r>
              <a:rPr lang="en-US" dirty="0" smtClean="0"/>
              <a:t>1000 g</a:t>
            </a:r>
            <a:endParaRPr lang="en-US" dirty="0"/>
          </a:p>
        </p:txBody>
      </p:sp>
    </p:spTree>
    <p:extLst>
      <p:ext uri="{BB962C8B-B14F-4D97-AF65-F5344CB8AC3E}">
        <p14:creationId xmlns:p14="http://schemas.microsoft.com/office/powerpoint/2010/main" val="32696370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There are eight aluminum cans sitting on the shelf. Each can contains two hundred sixty-four ml of soup. Melissa poured all the soup into one bowl. How many liters of soup did she have?</a:t>
            </a:r>
          </a:p>
        </p:txBody>
      </p:sp>
    </p:spTree>
    <p:extLst>
      <p:ext uri="{BB962C8B-B14F-4D97-AF65-F5344CB8AC3E}">
        <p14:creationId xmlns:p14="http://schemas.microsoft.com/office/powerpoint/2010/main" val="15552145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2.112 </a:t>
            </a:r>
            <a:r>
              <a:rPr lang="en-US" dirty="0" smtClean="0"/>
              <a:t>L</a:t>
            </a:r>
            <a:endParaRPr lang="en-US" dirty="0"/>
          </a:p>
        </p:txBody>
      </p:sp>
    </p:spTree>
    <p:extLst>
      <p:ext uri="{BB962C8B-B14F-4D97-AF65-F5344CB8AC3E}">
        <p14:creationId xmlns:p14="http://schemas.microsoft.com/office/powerpoint/2010/main" val="408478326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Anthony has a pet spider and a pet guinea pig. The spider is 10 mm long and the guinea pig is 35 cm long. How much longer is the guinea pig than the spider (in mm)?</a:t>
            </a:r>
          </a:p>
        </p:txBody>
      </p:sp>
    </p:spTree>
    <p:extLst>
      <p:ext uri="{BB962C8B-B14F-4D97-AF65-F5344CB8AC3E}">
        <p14:creationId xmlns:p14="http://schemas.microsoft.com/office/powerpoint/2010/main" val="413327446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340 mm </a:t>
            </a:r>
          </a:p>
        </p:txBody>
      </p:sp>
    </p:spTree>
    <p:extLst>
      <p:ext uri="{BB962C8B-B14F-4D97-AF65-F5344CB8AC3E}">
        <p14:creationId xmlns:p14="http://schemas.microsoft.com/office/powerpoint/2010/main" val="39056906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Convert 687 K into both Celsius and Fahrenheit.</a:t>
            </a:r>
          </a:p>
        </p:txBody>
      </p:sp>
    </p:spTree>
    <p:extLst>
      <p:ext uri="{BB962C8B-B14F-4D97-AF65-F5344CB8AC3E}">
        <p14:creationId xmlns:p14="http://schemas.microsoft.com/office/powerpoint/2010/main" val="32311142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413.85 C</a:t>
            </a:r>
          </a:p>
          <a:p>
            <a:endParaRPr lang="en-US" dirty="0"/>
          </a:p>
          <a:p>
            <a:endParaRPr lang="en-US" dirty="0" smtClean="0"/>
          </a:p>
          <a:p>
            <a:r>
              <a:rPr lang="en-US" dirty="0" smtClean="0"/>
              <a:t>776.93 F</a:t>
            </a:r>
            <a:endParaRPr lang="en-US" dirty="0"/>
          </a:p>
        </p:txBody>
      </p:sp>
    </p:spTree>
    <p:extLst>
      <p:ext uri="{BB962C8B-B14F-4D97-AF65-F5344CB8AC3E}">
        <p14:creationId xmlns:p14="http://schemas.microsoft.com/office/powerpoint/2010/main" val="2502512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3346"/>
            <a:ext cx="8229600" cy="5682818"/>
          </a:xfrm>
        </p:spPr>
        <p:txBody>
          <a:bodyPr>
            <a:normAutofit lnSpcReduction="10000"/>
          </a:bodyPr>
          <a:lstStyle/>
          <a:p>
            <a:r>
              <a:rPr lang="en-US" dirty="0" smtClean="0"/>
              <a:t>How tall are you?</a:t>
            </a:r>
          </a:p>
          <a:p>
            <a:r>
              <a:rPr lang="en-US" dirty="0" smtClean="0"/>
              <a:t>How tall is your house? (We say “stories” try to think in terms of feet)</a:t>
            </a:r>
          </a:p>
          <a:p>
            <a:r>
              <a:rPr lang="en-US" dirty="0" smtClean="0"/>
              <a:t>What is the difference in height between you and your best friend?</a:t>
            </a:r>
          </a:p>
          <a:p>
            <a:r>
              <a:rPr lang="en-US" dirty="0" smtClean="0"/>
              <a:t>What is the typical weight of a baby when they are born?</a:t>
            </a:r>
          </a:p>
          <a:p>
            <a:r>
              <a:rPr lang="en-US" dirty="0" smtClean="0"/>
              <a:t>How much milk do your parents typically buy at one time?</a:t>
            </a:r>
          </a:p>
          <a:p>
            <a:r>
              <a:rPr lang="en-US" dirty="0" smtClean="0"/>
              <a:t>How much soda/water do you typically drink in a day?</a:t>
            </a:r>
          </a:p>
          <a:p>
            <a:endParaRPr lang="en-US" dirty="0" smtClean="0"/>
          </a:p>
          <a:p>
            <a:endParaRPr lang="en-US" dirty="0"/>
          </a:p>
        </p:txBody>
      </p:sp>
    </p:spTree>
    <p:extLst>
      <p:ext uri="{BB962C8B-B14F-4D97-AF65-F5344CB8AC3E}">
        <p14:creationId xmlns:p14="http://schemas.microsoft.com/office/powerpoint/2010/main" val="243698790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Convert 98,765ft into cm. What is that distance in km?</a:t>
            </a:r>
            <a:endParaRPr lang="en-US" dirty="0"/>
          </a:p>
        </p:txBody>
      </p:sp>
    </p:spTree>
    <p:extLst>
      <p:ext uri="{BB962C8B-B14F-4D97-AF65-F5344CB8AC3E}">
        <p14:creationId xmlns:p14="http://schemas.microsoft.com/office/powerpoint/2010/main" val="354433110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3010357.2 cm</a:t>
            </a:r>
          </a:p>
          <a:p>
            <a:endParaRPr lang="en-US" dirty="0"/>
          </a:p>
          <a:p>
            <a:endParaRPr lang="en-US" dirty="0" smtClean="0"/>
          </a:p>
          <a:p>
            <a:r>
              <a:rPr lang="en-US" dirty="0" smtClean="0"/>
              <a:t>30.1036 km</a:t>
            </a:r>
            <a:endParaRPr lang="en-US" dirty="0"/>
          </a:p>
        </p:txBody>
      </p:sp>
    </p:spTree>
    <p:extLst>
      <p:ext uri="{BB962C8B-B14F-4D97-AF65-F5344CB8AC3E}">
        <p14:creationId xmlns:p14="http://schemas.microsoft.com/office/powerpoint/2010/main" val="13168631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Practice</a:t>
            </a:r>
            <a:endParaRPr lang="en-US" dirty="0"/>
          </a:p>
        </p:txBody>
      </p:sp>
      <p:sp>
        <p:nvSpPr>
          <p:cNvPr id="3" name="Content Placeholder 2"/>
          <p:cNvSpPr>
            <a:spLocks noGrp="1"/>
          </p:cNvSpPr>
          <p:nvPr>
            <p:ph idx="1"/>
          </p:nvPr>
        </p:nvSpPr>
        <p:spPr/>
        <p:txBody>
          <a:bodyPr/>
          <a:lstStyle/>
          <a:p>
            <a:r>
              <a:rPr lang="en-US" dirty="0">
                <a:hlinkClick r:id="rId2"/>
              </a:rPr>
              <a:t>http://www.regentsprep.org/regents/math/algebra/am2/</a:t>
            </a:r>
            <a:r>
              <a:rPr lang="en-US" dirty="0" smtClean="0">
                <a:hlinkClick r:id="rId2"/>
              </a:rPr>
              <a:t>pracmet.htm</a:t>
            </a:r>
            <a:endParaRPr lang="en-US" dirty="0" smtClean="0"/>
          </a:p>
          <a:p>
            <a:endParaRPr lang="en-US" dirty="0"/>
          </a:p>
        </p:txBody>
      </p:sp>
    </p:spTree>
    <p:extLst>
      <p:ext uri="{BB962C8B-B14F-4D97-AF65-F5344CB8AC3E}">
        <p14:creationId xmlns:p14="http://schemas.microsoft.com/office/powerpoint/2010/main" val="303222632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Conversions Quiz</a:t>
            </a:r>
            <a:endParaRPr lang="en-US" dirty="0"/>
          </a:p>
        </p:txBody>
      </p:sp>
      <p:sp>
        <p:nvSpPr>
          <p:cNvPr id="3" name="Content Placeholder 2"/>
          <p:cNvSpPr>
            <a:spLocks noGrp="1"/>
          </p:cNvSpPr>
          <p:nvPr>
            <p:ph idx="1"/>
          </p:nvPr>
        </p:nvSpPr>
        <p:spPr/>
        <p:txBody>
          <a:bodyPr/>
          <a:lstStyle/>
          <a:p>
            <a:r>
              <a:rPr lang="en-US" dirty="0" smtClean="0"/>
              <a:t>No talking</a:t>
            </a:r>
          </a:p>
          <a:p>
            <a:r>
              <a:rPr lang="en-US" dirty="0" smtClean="0"/>
              <a:t>You may use the reference materials that I provided you with in your </a:t>
            </a:r>
            <a:r>
              <a:rPr lang="en-US" smtClean="0"/>
              <a:t>composition notebook</a:t>
            </a:r>
            <a:endParaRPr lang="en-US" dirty="0" smtClean="0"/>
          </a:p>
          <a:p>
            <a:r>
              <a:rPr lang="en-US" dirty="0" smtClean="0"/>
              <a:t>When you finish, turn it over and sit quietly</a:t>
            </a:r>
          </a:p>
          <a:p>
            <a:r>
              <a:rPr lang="en-US" dirty="0" smtClean="0"/>
              <a:t>If you have a question please raise your hand</a:t>
            </a:r>
            <a:endParaRPr lang="en-US" dirty="0"/>
          </a:p>
        </p:txBody>
      </p:sp>
    </p:spTree>
    <p:extLst>
      <p:ext uri="{BB962C8B-B14F-4D97-AF65-F5344CB8AC3E}">
        <p14:creationId xmlns:p14="http://schemas.microsoft.com/office/powerpoint/2010/main" val="29946235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19" name="SMARTInkShape-Group117"/>
          <p:cNvGrpSpPr/>
          <p:nvPr/>
        </p:nvGrpSpPr>
        <p:grpSpPr>
          <a:xfrm>
            <a:off x="3688385" y="5661422"/>
            <a:ext cx="731811" cy="258535"/>
            <a:chOff x="3688385" y="5661422"/>
            <a:chExt cx="731811" cy="258535"/>
          </a:xfrm>
        </p:grpSpPr>
        <p:sp>
          <p:nvSpPr>
            <p:cNvPr id="2915" name="SMARTInkShape-513"/>
            <p:cNvSpPr/>
            <p:nvPr/>
          </p:nvSpPr>
          <p:spPr>
            <a:xfrm>
              <a:off x="3688385" y="5706193"/>
              <a:ext cx="151382" cy="205211"/>
            </a:xfrm>
            <a:custGeom>
              <a:avLst/>
              <a:gdLst/>
              <a:ahLst/>
              <a:cxnLst/>
              <a:rect l="0" t="0" r="0" b="0"/>
              <a:pathLst>
                <a:path w="151382" h="205211">
                  <a:moveTo>
                    <a:pt x="133521" y="53455"/>
                  </a:moveTo>
                  <a:lnTo>
                    <a:pt x="133521" y="32465"/>
                  </a:lnTo>
                  <a:lnTo>
                    <a:pt x="130876" y="26598"/>
                  </a:lnTo>
                  <a:lnTo>
                    <a:pt x="127384" y="20682"/>
                  </a:lnTo>
                  <a:lnTo>
                    <a:pt x="124959" y="10567"/>
                  </a:lnTo>
                  <a:lnTo>
                    <a:pt x="119960" y="4588"/>
                  </a:lnTo>
                  <a:lnTo>
                    <a:pt x="114926" y="1971"/>
                  </a:lnTo>
                  <a:lnTo>
                    <a:pt x="97738" y="61"/>
                  </a:lnTo>
                  <a:lnTo>
                    <a:pt x="94783" y="0"/>
                  </a:lnTo>
                  <a:lnTo>
                    <a:pt x="88853" y="2578"/>
                  </a:lnTo>
                  <a:lnTo>
                    <a:pt x="85883" y="4655"/>
                  </a:lnTo>
                  <a:lnTo>
                    <a:pt x="66859" y="9971"/>
                  </a:lnTo>
                  <a:lnTo>
                    <a:pt x="28054" y="43068"/>
                  </a:lnTo>
                  <a:lnTo>
                    <a:pt x="15841" y="59859"/>
                  </a:lnTo>
                  <a:lnTo>
                    <a:pt x="2798" y="102099"/>
                  </a:lnTo>
                  <a:lnTo>
                    <a:pt x="0" y="138538"/>
                  </a:lnTo>
                  <a:lnTo>
                    <a:pt x="4442" y="157268"/>
                  </a:lnTo>
                  <a:lnTo>
                    <a:pt x="17684" y="184707"/>
                  </a:lnTo>
                  <a:lnTo>
                    <a:pt x="24491" y="192155"/>
                  </a:lnTo>
                  <a:lnTo>
                    <a:pt x="38488" y="200936"/>
                  </a:lnTo>
                  <a:lnTo>
                    <a:pt x="50352" y="203979"/>
                  </a:lnTo>
                  <a:lnTo>
                    <a:pt x="94949" y="205210"/>
                  </a:lnTo>
                  <a:lnTo>
                    <a:pt x="99869" y="203242"/>
                  </a:lnTo>
                  <a:lnTo>
                    <a:pt x="113518" y="192976"/>
                  </a:lnTo>
                  <a:lnTo>
                    <a:pt x="138500" y="185856"/>
                  </a:lnTo>
                  <a:lnTo>
                    <a:pt x="151381" y="178471"/>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16" name="SMARTInkShape-514"/>
            <p:cNvSpPr/>
            <p:nvPr/>
          </p:nvSpPr>
          <p:spPr>
            <a:xfrm>
              <a:off x="4063008" y="5661422"/>
              <a:ext cx="151759" cy="249464"/>
            </a:xfrm>
            <a:custGeom>
              <a:avLst/>
              <a:gdLst/>
              <a:ahLst/>
              <a:cxnLst/>
              <a:rect l="0" t="0" r="0" b="0"/>
              <a:pathLst>
                <a:path w="151759" h="249464">
                  <a:moveTo>
                    <a:pt x="0" y="0"/>
                  </a:moveTo>
                  <a:lnTo>
                    <a:pt x="0" y="42910"/>
                  </a:lnTo>
                  <a:lnTo>
                    <a:pt x="992" y="63646"/>
                  </a:lnTo>
                  <a:lnTo>
                    <a:pt x="8102" y="107179"/>
                  </a:lnTo>
                  <a:lnTo>
                    <a:pt x="14993" y="151729"/>
                  </a:lnTo>
                  <a:lnTo>
                    <a:pt x="17691" y="196274"/>
                  </a:lnTo>
                  <a:lnTo>
                    <a:pt x="18829" y="225203"/>
                  </a:lnTo>
                  <a:lnTo>
                    <a:pt x="26680" y="249463"/>
                  </a:lnTo>
                  <a:lnTo>
                    <a:pt x="27780" y="219804"/>
                  </a:lnTo>
                  <a:lnTo>
                    <a:pt x="33856" y="203233"/>
                  </a:lnTo>
                  <a:lnTo>
                    <a:pt x="35883" y="193514"/>
                  </a:lnTo>
                  <a:lnTo>
                    <a:pt x="56677" y="159117"/>
                  </a:lnTo>
                  <a:lnTo>
                    <a:pt x="70261" y="149231"/>
                  </a:lnTo>
                  <a:lnTo>
                    <a:pt x="96649" y="138693"/>
                  </a:lnTo>
                  <a:lnTo>
                    <a:pt x="107778" y="138701"/>
                  </a:lnTo>
                  <a:lnTo>
                    <a:pt x="129874" y="143317"/>
                  </a:lnTo>
                  <a:lnTo>
                    <a:pt x="142659" y="152480"/>
                  </a:lnTo>
                  <a:lnTo>
                    <a:pt x="147740" y="158058"/>
                  </a:lnTo>
                  <a:lnTo>
                    <a:pt x="149998" y="163844"/>
                  </a:lnTo>
                  <a:lnTo>
                    <a:pt x="151758" y="190503"/>
                  </a:lnTo>
                  <a:lnTo>
                    <a:pt x="149138" y="196454"/>
                  </a:lnTo>
                  <a:lnTo>
                    <a:pt x="139372" y="208360"/>
                  </a:lnTo>
                  <a:lnTo>
                    <a:pt x="126072" y="217289"/>
                  </a:lnTo>
                  <a:lnTo>
                    <a:pt x="94310" y="229031"/>
                  </a:lnTo>
                  <a:lnTo>
                    <a:pt x="52328" y="232049"/>
                  </a:lnTo>
                  <a:lnTo>
                    <a:pt x="42184" y="232135"/>
                  </a:lnTo>
                  <a:lnTo>
                    <a:pt x="8930" y="223242"/>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17" name="SMARTInkShape-515"/>
            <p:cNvSpPr/>
            <p:nvPr/>
          </p:nvSpPr>
          <p:spPr>
            <a:xfrm>
              <a:off x="4259871" y="5759694"/>
              <a:ext cx="160325" cy="133484"/>
            </a:xfrm>
            <a:custGeom>
              <a:avLst/>
              <a:gdLst/>
              <a:ahLst/>
              <a:cxnLst/>
              <a:rect l="0" t="0" r="0" b="0"/>
              <a:pathLst>
                <a:path w="160325" h="133484">
                  <a:moveTo>
                    <a:pt x="17449" y="107111"/>
                  </a:moveTo>
                  <a:lnTo>
                    <a:pt x="25138" y="99422"/>
                  </a:lnTo>
                  <a:lnTo>
                    <a:pt x="41777" y="71759"/>
                  </a:lnTo>
                  <a:lnTo>
                    <a:pt x="43914" y="55566"/>
                  </a:lnTo>
                  <a:lnTo>
                    <a:pt x="44196" y="33944"/>
                  </a:lnTo>
                  <a:lnTo>
                    <a:pt x="41574" y="27298"/>
                  </a:lnTo>
                  <a:lnTo>
                    <a:pt x="38093" y="21037"/>
                  </a:lnTo>
                  <a:lnTo>
                    <a:pt x="35142" y="11934"/>
                  </a:lnTo>
                  <a:lnTo>
                    <a:pt x="27729" y="1728"/>
                  </a:lnTo>
                  <a:lnTo>
                    <a:pt x="24333" y="744"/>
                  </a:lnTo>
                  <a:lnTo>
                    <a:pt x="10164" y="0"/>
                  </a:lnTo>
                  <a:lnTo>
                    <a:pt x="4266" y="4709"/>
                  </a:lnTo>
                  <a:lnTo>
                    <a:pt x="1668" y="12320"/>
                  </a:lnTo>
                  <a:lnTo>
                    <a:pt x="0" y="28635"/>
                  </a:lnTo>
                  <a:lnTo>
                    <a:pt x="4452" y="43069"/>
                  </a:lnTo>
                  <a:lnTo>
                    <a:pt x="32365" y="86362"/>
                  </a:lnTo>
                  <a:lnTo>
                    <a:pt x="47219" y="108727"/>
                  </a:lnTo>
                  <a:lnTo>
                    <a:pt x="60886" y="118614"/>
                  </a:lnTo>
                  <a:lnTo>
                    <a:pt x="95791" y="131790"/>
                  </a:lnTo>
                  <a:lnTo>
                    <a:pt x="114063" y="133483"/>
                  </a:lnTo>
                  <a:lnTo>
                    <a:pt x="122566" y="131069"/>
                  </a:lnTo>
                  <a:lnTo>
                    <a:pt x="129652" y="127680"/>
                  </a:lnTo>
                  <a:lnTo>
                    <a:pt x="139220" y="124781"/>
                  </a:lnTo>
                  <a:lnTo>
                    <a:pt x="149596" y="117388"/>
                  </a:lnTo>
                  <a:lnTo>
                    <a:pt x="160324" y="11604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18" name="SMARTInkShape-516"/>
            <p:cNvSpPr/>
            <p:nvPr/>
          </p:nvSpPr>
          <p:spPr>
            <a:xfrm>
              <a:off x="3906131" y="5732859"/>
              <a:ext cx="112010" cy="187098"/>
            </a:xfrm>
            <a:custGeom>
              <a:avLst/>
              <a:gdLst/>
              <a:ahLst/>
              <a:cxnLst/>
              <a:rect l="0" t="0" r="0" b="0"/>
              <a:pathLst>
                <a:path w="112010" h="187098">
                  <a:moveTo>
                    <a:pt x="14002" y="26789"/>
                  </a:moveTo>
                  <a:lnTo>
                    <a:pt x="9261" y="31530"/>
                  </a:lnTo>
                  <a:lnTo>
                    <a:pt x="6934" y="36504"/>
                  </a:lnTo>
                  <a:lnTo>
                    <a:pt x="2590" y="60714"/>
                  </a:lnTo>
                  <a:lnTo>
                    <a:pt x="441" y="64289"/>
                  </a:lnTo>
                  <a:lnTo>
                    <a:pt x="0" y="68657"/>
                  </a:lnTo>
                  <a:lnTo>
                    <a:pt x="4816" y="113234"/>
                  </a:lnTo>
                  <a:lnTo>
                    <a:pt x="6014" y="130810"/>
                  </a:lnTo>
                  <a:lnTo>
                    <a:pt x="22850" y="173523"/>
                  </a:lnTo>
                  <a:lnTo>
                    <a:pt x="24861" y="175213"/>
                  </a:lnTo>
                  <a:lnTo>
                    <a:pt x="29742" y="178084"/>
                  </a:lnTo>
                  <a:lnTo>
                    <a:pt x="38069" y="184286"/>
                  </a:lnTo>
                  <a:lnTo>
                    <a:pt x="46819" y="186565"/>
                  </a:lnTo>
                  <a:lnTo>
                    <a:pt x="52730" y="187097"/>
                  </a:lnTo>
                  <a:lnTo>
                    <a:pt x="58665" y="184688"/>
                  </a:lnTo>
                  <a:lnTo>
                    <a:pt x="87176" y="166522"/>
                  </a:lnTo>
                  <a:lnTo>
                    <a:pt x="91172" y="160661"/>
                  </a:lnTo>
                  <a:lnTo>
                    <a:pt x="108483" y="121688"/>
                  </a:lnTo>
                  <a:lnTo>
                    <a:pt x="112009" y="80347"/>
                  </a:lnTo>
                  <a:lnTo>
                    <a:pt x="111207" y="51591"/>
                  </a:lnTo>
                  <a:lnTo>
                    <a:pt x="104536" y="33265"/>
                  </a:lnTo>
                  <a:lnTo>
                    <a:pt x="103299"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920" name="SMARTInkShape-517"/>
          <p:cNvSpPr/>
          <p:nvPr/>
        </p:nvSpPr>
        <p:spPr>
          <a:xfrm>
            <a:off x="8046200" y="5018484"/>
            <a:ext cx="35168" cy="214314"/>
          </a:xfrm>
          <a:custGeom>
            <a:avLst/>
            <a:gdLst/>
            <a:ahLst/>
            <a:cxnLst/>
            <a:rect l="0" t="0" r="0" b="0"/>
            <a:pathLst>
              <a:path w="35168" h="214314">
                <a:moveTo>
                  <a:pt x="8378" y="0"/>
                </a:moveTo>
                <a:lnTo>
                  <a:pt x="8378" y="20991"/>
                </a:lnTo>
                <a:lnTo>
                  <a:pt x="0" y="62747"/>
                </a:lnTo>
                <a:lnTo>
                  <a:pt x="686" y="75513"/>
                </a:lnTo>
                <a:lnTo>
                  <a:pt x="7170" y="116623"/>
                </a:lnTo>
                <a:lnTo>
                  <a:pt x="15286" y="153738"/>
                </a:lnTo>
                <a:lnTo>
                  <a:pt x="19355" y="176521"/>
                </a:lnTo>
                <a:lnTo>
                  <a:pt x="28279" y="204417"/>
                </a:lnTo>
                <a:lnTo>
                  <a:pt x="35167" y="214313"/>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927" name="SMARTInkShape-Group119"/>
          <p:cNvGrpSpPr/>
          <p:nvPr/>
        </p:nvGrpSpPr>
        <p:grpSpPr>
          <a:xfrm>
            <a:off x="7492349" y="5027447"/>
            <a:ext cx="1053363" cy="267859"/>
            <a:chOff x="7492349" y="5027447"/>
            <a:chExt cx="1053363" cy="267859"/>
          </a:xfrm>
        </p:grpSpPr>
        <p:sp>
          <p:nvSpPr>
            <p:cNvPr id="2921" name="SMARTInkShape-518"/>
            <p:cNvSpPr/>
            <p:nvPr/>
          </p:nvSpPr>
          <p:spPr>
            <a:xfrm>
              <a:off x="7697501" y="5064492"/>
              <a:ext cx="107047" cy="230814"/>
            </a:xfrm>
            <a:custGeom>
              <a:avLst/>
              <a:gdLst/>
              <a:ahLst/>
              <a:cxnLst/>
              <a:rect l="0" t="0" r="0" b="0"/>
              <a:pathLst>
                <a:path w="107047" h="230814">
                  <a:moveTo>
                    <a:pt x="107046" y="25430"/>
                  </a:moveTo>
                  <a:lnTo>
                    <a:pt x="102305" y="20689"/>
                  </a:lnTo>
                  <a:lnTo>
                    <a:pt x="94687" y="18362"/>
                  </a:lnTo>
                  <a:lnTo>
                    <a:pt x="89876" y="17741"/>
                  </a:lnTo>
                  <a:lnTo>
                    <a:pt x="86670" y="16336"/>
                  </a:lnTo>
                  <a:lnTo>
                    <a:pt x="84533" y="14406"/>
                  </a:lnTo>
                  <a:lnTo>
                    <a:pt x="83107" y="12127"/>
                  </a:lnTo>
                  <a:lnTo>
                    <a:pt x="80172" y="10609"/>
                  </a:lnTo>
                  <a:lnTo>
                    <a:pt x="43090" y="0"/>
                  </a:lnTo>
                  <a:lnTo>
                    <a:pt x="28344" y="3784"/>
                  </a:lnTo>
                  <a:lnTo>
                    <a:pt x="16148" y="11189"/>
                  </a:lnTo>
                  <a:lnTo>
                    <a:pt x="6250" y="24407"/>
                  </a:lnTo>
                  <a:lnTo>
                    <a:pt x="1775" y="40892"/>
                  </a:lnTo>
                  <a:lnTo>
                    <a:pt x="0" y="83011"/>
                  </a:lnTo>
                  <a:lnTo>
                    <a:pt x="914" y="105991"/>
                  </a:lnTo>
                  <a:lnTo>
                    <a:pt x="14131" y="150385"/>
                  </a:lnTo>
                  <a:lnTo>
                    <a:pt x="22012" y="182788"/>
                  </a:lnTo>
                  <a:lnTo>
                    <a:pt x="42807" y="227275"/>
                  </a:lnTo>
                  <a:lnTo>
                    <a:pt x="44538" y="230813"/>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22" name="SMARTInkShape-519"/>
            <p:cNvSpPr/>
            <p:nvPr/>
          </p:nvSpPr>
          <p:spPr>
            <a:xfrm>
              <a:off x="7492349" y="5107780"/>
              <a:ext cx="133072" cy="178343"/>
            </a:xfrm>
            <a:custGeom>
              <a:avLst/>
              <a:gdLst/>
              <a:ahLst/>
              <a:cxnLst/>
              <a:rect l="0" t="0" r="0" b="0"/>
              <a:pathLst>
                <a:path w="133072" h="178343">
                  <a:moveTo>
                    <a:pt x="35378" y="0"/>
                  </a:moveTo>
                  <a:lnTo>
                    <a:pt x="30637" y="0"/>
                  </a:lnTo>
                  <a:lnTo>
                    <a:pt x="29241" y="993"/>
                  </a:lnTo>
                  <a:lnTo>
                    <a:pt x="28310" y="2647"/>
                  </a:lnTo>
                  <a:lnTo>
                    <a:pt x="27689" y="4742"/>
                  </a:lnTo>
                  <a:lnTo>
                    <a:pt x="16897" y="18092"/>
                  </a:lnTo>
                  <a:lnTo>
                    <a:pt x="8404" y="29505"/>
                  </a:lnTo>
                  <a:lnTo>
                    <a:pt x="3545" y="39903"/>
                  </a:lnTo>
                  <a:lnTo>
                    <a:pt x="0" y="80658"/>
                  </a:lnTo>
                  <a:lnTo>
                    <a:pt x="753" y="100408"/>
                  </a:lnTo>
                  <a:lnTo>
                    <a:pt x="17757" y="142831"/>
                  </a:lnTo>
                  <a:lnTo>
                    <a:pt x="24570" y="153770"/>
                  </a:lnTo>
                  <a:lnTo>
                    <a:pt x="45112" y="168877"/>
                  </a:lnTo>
                  <a:lnTo>
                    <a:pt x="56571" y="174276"/>
                  </a:lnTo>
                  <a:lnTo>
                    <a:pt x="90838" y="178342"/>
                  </a:lnTo>
                  <a:lnTo>
                    <a:pt x="100707" y="177490"/>
                  </a:lnTo>
                  <a:lnTo>
                    <a:pt x="108399" y="173805"/>
                  </a:lnTo>
                  <a:lnTo>
                    <a:pt x="127529" y="149911"/>
                  </a:lnTo>
                  <a:lnTo>
                    <a:pt x="130904" y="138066"/>
                  </a:lnTo>
                  <a:lnTo>
                    <a:pt x="133071" y="110947"/>
                  </a:lnTo>
                  <a:lnTo>
                    <a:pt x="128705" y="92515"/>
                  </a:lnTo>
                  <a:lnTo>
                    <a:pt x="117349" y="68510"/>
                  </a:lnTo>
                  <a:lnTo>
                    <a:pt x="81592" y="28527"/>
                  </a:lnTo>
                  <a:lnTo>
                    <a:pt x="48378" y="4246"/>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23" name="SMARTInkShape-520"/>
            <p:cNvSpPr/>
            <p:nvPr/>
          </p:nvSpPr>
          <p:spPr>
            <a:xfrm>
              <a:off x="8224257" y="5027447"/>
              <a:ext cx="133932" cy="205351"/>
            </a:xfrm>
            <a:custGeom>
              <a:avLst/>
              <a:gdLst/>
              <a:ahLst/>
              <a:cxnLst/>
              <a:rect l="0" t="0" r="0" b="0"/>
              <a:pathLst>
                <a:path w="133932" h="205351">
                  <a:moveTo>
                    <a:pt x="17845" y="8898"/>
                  </a:moveTo>
                  <a:lnTo>
                    <a:pt x="9024" y="76"/>
                  </a:lnTo>
                  <a:lnTo>
                    <a:pt x="4207" y="0"/>
                  </a:lnTo>
                  <a:lnTo>
                    <a:pt x="2800" y="981"/>
                  </a:lnTo>
                  <a:lnTo>
                    <a:pt x="1861" y="2627"/>
                  </a:lnTo>
                  <a:lnTo>
                    <a:pt x="356" y="12399"/>
                  </a:lnTo>
                  <a:lnTo>
                    <a:pt x="0" y="53798"/>
                  </a:lnTo>
                  <a:lnTo>
                    <a:pt x="979" y="89481"/>
                  </a:lnTo>
                  <a:lnTo>
                    <a:pt x="9080" y="128709"/>
                  </a:lnTo>
                  <a:lnTo>
                    <a:pt x="23081" y="170767"/>
                  </a:lnTo>
                  <a:lnTo>
                    <a:pt x="26672" y="183087"/>
                  </a:lnTo>
                  <a:lnTo>
                    <a:pt x="33626" y="196138"/>
                  </a:lnTo>
                  <a:lnTo>
                    <a:pt x="35293" y="203530"/>
                  </a:lnTo>
                  <a:lnTo>
                    <a:pt x="35430" y="203145"/>
                  </a:lnTo>
                  <a:lnTo>
                    <a:pt x="35704" y="158551"/>
                  </a:lnTo>
                  <a:lnTo>
                    <a:pt x="36696" y="147839"/>
                  </a:lnTo>
                  <a:lnTo>
                    <a:pt x="44799" y="120122"/>
                  </a:lnTo>
                  <a:lnTo>
                    <a:pt x="51539" y="107339"/>
                  </a:lnTo>
                  <a:lnTo>
                    <a:pt x="52213" y="104290"/>
                  </a:lnTo>
                  <a:lnTo>
                    <a:pt x="53656" y="102258"/>
                  </a:lnTo>
                  <a:lnTo>
                    <a:pt x="55608" y="100904"/>
                  </a:lnTo>
                  <a:lnTo>
                    <a:pt x="60426" y="99397"/>
                  </a:lnTo>
                  <a:lnTo>
                    <a:pt x="69779" y="98353"/>
                  </a:lnTo>
                  <a:lnTo>
                    <a:pt x="83707" y="110636"/>
                  </a:lnTo>
                  <a:lnTo>
                    <a:pt x="92371" y="119188"/>
                  </a:lnTo>
                  <a:lnTo>
                    <a:pt x="95616" y="127700"/>
                  </a:lnTo>
                  <a:lnTo>
                    <a:pt x="102439" y="149332"/>
                  </a:lnTo>
                  <a:lnTo>
                    <a:pt x="128010" y="193826"/>
                  </a:lnTo>
                  <a:lnTo>
                    <a:pt x="133931" y="20535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24" name="SMARTInkShape-521"/>
            <p:cNvSpPr/>
            <p:nvPr/>
          </p:nvSpPr>
          <p:spPr>
            <a:xfrm>
              <a:off x="8411766" y="5072218"/>
              <a:ext cx="133946" cy="151650"/>
            </a:xfrm>
            <a:custGeom>
              <a:avLst/>
              <a:gdLst/>
              <a:ahLst/>
              <a:cxnLst/>
              <a:rect l="0" t="0" r="0" b="0"/>
              <a:pathLst>
                <a:path w="133946" h="151650">
                  <a:moveTo>
                    <a:pt x="0" y="115930"/>
                  </a:moveTo>
                  <a:lnTo>
                    <a:pt x="15813" y="99124"/>
                  </a:lnTo>
                  <a:lnTo>
                    <a:pt x="47635" y="54733"/>
                  </a:lnTo>
                  <a:lnTo>
                    <a:pt x="51817" y="42787"/>
                  </a:lnTo>
                  <a:lnTo>
                    <a:pt x="53423" y="23769"/>
                  </a:lnTo>
                  <a:lnTo>
                    <a:pt x="50864" y="17753"/>
                  </a:lnTo>
                  <a:lnTo>
                    <a:pt x="47411" y="11773"/>
                  </a:lnTo>
                  <a:lnTo>
                    <a:pt x="45876" y="5808"/>
                  </a:lnTo>
                  <a:lnTo>
                    <a:pt x="44474" y="3820"/>
                  </a:lnTo>
                  <a:lnTo>
                    <a:pt x="42548" y="2494"/>
                  </a:lnTo>
                  <a:lnTo>
                    <a:pt x="36769" y="1022"/>
                  </a:lnTo>
                  <a:lnTo>
                    <a:pt x="16000" y="0"/>
                  </a:lnTo>
                  <a:lnTo>
                    <a:pt x="13644" y="941"/>
                  </a:lnTo>
                  <a:lnTo>
                    <a:pt x="12073" y="2559"/>
                  </a:lnTo>
                  <a:lnTo>
                    <a:pt x="7215" y="9578"/>
                  </a:lnTo>
                  <a:lnTo>
                    <a:pt x="4810" y="12287"/>
                  </a:lnTo>
                  <a:lnTo>
                    <a:pt x="2137" y="20588"/>
                  </a:lnTo>
                  <a:lnTo>
                    <a:pt x="422" y="37346"/>
                  </a:lnTo>
                  <a:lnTo>
                    <a:pt x="7212" y="57339"/>
                  </a:lnTo>
                  <a:lnTo>
                    <a:pt x="24915" y="92200"/>
                  </a:lnTo>
                  <a:lnTo>
                    <a:pt x="39903" y="109009"/>
                  </a:lnTo>
                  <a:lnTo>
                    <a:pt x="60101" y="126727"/>
                  </a:lnTo>
                  <a:lnTo>
                    <a:pt x="63879" y="132058"/>
                  </a:lnTo>
                  <a:lnTo>
                    <a:pt x="68383" y="135612"/>
                  </a:lnTo>
                  <a:lnTo>
                    <a:pt x="104679" y="149371"/>
                  </a:lnTo>
                  <a:lnTo>
                    <a:pt x="133945" y="15164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25" name="SMARTInkShape-522"/>
            <p:cNvSpPr/>
            <p:nvPr/>
          </p:nvSpPr>
          <p:spPr>
            <a:xfrm>
              <a:off x="7679531" y="5152541"/>
              <a:ext cx="142876" cy="17749"/>
            </a:xfrm>
            <a:custGeom>
              <a:avLst/>
              <a:gdLst/>
              <a:ahLst/>
              <a:cxnLst/>
              <a:rect l="0" t="0" r="0" b="0"/>
              <a:pathLst>
                <a:path w="142876" h="17749">
                  <a:moveTo>
                    <a:pt x="0" y="17748"/>
                  </a:moveTo>
                  <a:lnTo>
                    <a:pt x="0" y="9187"/>
                  </a:lnTo>
                  <a:lnTo>
                    <a:pt x="4741" y="4187"/>
                  </a:lnTo>
                  <a:lnTo>
                    <a:pt x="9714" y="1799"/>
                  </a:lnTo>
                  <a:lnTo>
                    <a:pt x="46981" y="0"/>
                  </a:lnTo>
                  <a:lnTo>
                    <a:pt x="85183" y="2550"/>
                  </a:lnTo>
                  <a:lnTo>
                    <a:pt x="125732" y="8268"/>
                  </a:lnTo>
                  <a:lnTo>
                    <a:pt x="142875" y="8818"/>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26" name="SMARTInkShape-523"/>
            <p:cNvSpPr/>
            <p:nvPr/>
          </p:nvSpPr>
          <p:spPr>
            <a:xfrm>
              <a:off x="7992070" y="5098852"/>
              <a:ext cx="205384" cy="8929"/>
            </a:xfrm>
            <a:custGeom>
              <a:avLst/>
              <a:gdLst/>
              <a:ahLst/>
              <a:cxnLst/>
              <a:rect l="0" t="0" r="0" b="0"/>
              <a:pathLst>
                <a:path w="205384" h="8929">
                  <a:moveTo>
                    <a:pt x="0" y="8928"/>
                  </a:moveTo>
                  <a:lnTo>
                    <a:pt x="39320" y="8928"/>
                  </a:lnTo>
                  <a:lnTo>
                    <a:pt x="81598" y="8928"/>
                  </a:lnTo>
                  <a:lnTo>
                    <a:pt x="125178" y="8928"/>
                  </a:lnTo>
                  <a:lnTo>
                    <a:pt x="162618" y="8928"/>
                  </a:lnTo>
                  <a:lnTo>
                    <a:pt x="177447" y="7937"/>
                  </a:lnTo>
                  <a:lnTo>
                    <a:pt x="205383"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932" name="SMARTInkShape-Group120"/>
          <p:cNvGrpSpPr/>
          <p:nvPr/>
        </p:nvGrpSpPr>
        <p:grpSpPr>
          <a:xfrm>
            <a:off x="6514733" y="5135966"/>
            <a:ext cx="745104" cy="168269"/>
            <a:chOff x="6514733" y="5135966"/>
            <a:chExt cx="745104" cy="168269"/>
          </a:xfrm>
        </p:grpSpPr>
        <p:sp>
          <p:nvSpPr>
            <p:cNvPr id="2928" name="SMARTInkShape-524"/>
            <p:cNvSpPr/>
            <p:nvPr/>
          </p:nvSpPr>
          <p:spPr>
            <a:xfrm>
              <a:off x="6732984" y="5152430"/>
              <a:ext cx="98228" cy="124849"/>
            </a:xfrm>
            <a:custGeom>
              <a:avLst/>
              <a:gdLst/>
              <a:ahLst/>
              <a:cxnLst/>
              <a:rect l="0" t="0" r="0" b="0"/>
              <a:pathLst>
                <a:path w="98228" h="124849">
                  <a:moveTo>
                    <a:pt x="0" y="17859"/>
                  </a:moveTo>
                  <a:lnTo>
                    <a:pt x="4741" y="17859"/>
                  </a:lnTo>
                  <a:lnTo>
                    <a:pt x="6137" y="18851"/>
                  </a:lnTo>
                  <a:lnTo>
                    <a:pt x="7068" y="20505"/>
                  </a:lnTo>
                  <a:lnTo>
                    <a:pt x="21250" y="51279"/>
                  </a:lnTo>
                  <a:lnTo>
                    <a:pt x="47636" y="95635"/>
                  </a:lnTo>
                  <a:lnTo>
                    <a:pt x="59864" y="115352"/>
                  </a:lnTo>
                  <a:lnTo>
                    <a:pt x="62462" y="124848"/>
                  </a:lnTo>
                  <a:lnTo>
                    <a:pt x="57754" y="120226"/>
                  </a:lnTo>
                  <a:lnTo>
                    <a:pt x="55434" y="115279"/>
                  </a:lnTo>
                  <a:lnTo>
                    <a:pt x="46559" y="73830"/>
                  </a:lnTo>
                  <a:lnTo>
                    <a:pt x="44760" y="38312"/>
                  </a:lnTo>
                  <a:lnTo>
                    <a:pt x="47345" y="29264"/>
                  </a:lnTo>
                  <a:lnTo>
                    <a:pt x="50808" y="21936"/>
                  </a:lnTo>
                  <a:lnTo>
                    <a:pt x="52348" y="15372"/>
                  </a:lnTo>
                  <a:lnTo>
                    <a:pt x="58323" y="9147"/>
                  </a:lnTo>
                  <a:lnTo>
                    <a:pt x="66601" y="4065"/>
                  </a:lnTo>
                  <a:lnTo>
                    <a:pt x="76840" y="1203"/>
                  </a:lnTo>
                  <a:lnTo>
                    <a:pt x="98227"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29" name="SMARTInkShape-525"/>
            <p:cNvSpPr/>
            <p:nvPr/>
          </p:nvSpPr>
          <p:spPr>
            <a:xfrm>
              <a:off x="6514733" y="5188193"/>
              <a:ext cx="218252" cy="116042"/>
            </a:xfrm>
            <a:custGeom>
              <a:avLst/>
              <a:gdLst/>
              <a:ahLst/>
              <a:cxnLst/>
              <a:rect l="0" t="0" r="0" b="0"/>
              <a:pathLst>
                <a:path w="218252" h="116042">
                  <a:moveTo>
                    <a:pt x="111095" y="35674"/>
                  </a:moveTo>
                  <a:lnTo>
                    <a:pt x="111095" y="14424"/>
                  </a:lnTo>
                  <a:lnTo>
                    <a:pt x="108450" y="8701"/>
                  </a:lnTo>
                  <a:lnTo>
                    <a:pt x="103406" y="1682"/>
                  </a:lnTo>
                  <a:lnTo>
                    <a:pt x="100071" y="724"/>
                  </a:lnTo>
                  <a:lnTo>
                    <a:pt x="76466" y="0"/>
                  </a:lnTo>
                  <a:lnTo>
                    <a:pt x="65608" y="5268"/>
                  </a:lnTo>
                  <a:lnTo>
                    <a:pt x="22560" y="35580"/>
                  </a:lnTo>
                  <a:lnTo>
                    <a:pt x="16184" y="42578"/>
                  </a:lnTo>
                  <a:lnTo>
                    <a:pt x="1007" y="64193"/>
                  </a:lnTo>
                  <a:lnTo>
                    <a:pt x="0" y="68578"/>
                  </a:lnTo>
                  <a:lnTo>
                    <a:pt x="3224" y="90879"/>
                  </a:lnTo>
                  <a:lnTo>
                    <a:pt x="6267" y="97582"/>
                  </a:lnTo>
                  <a:lnTo>
                    <a:pt x="8467" y="100759"/>
                  </a:lnTo>
                  <a:lnTo>
                    <a:pt x="11919" y="102876"/>
                  </a:lnTo>
                  <a:lnTo>
                    <a:pt x="54736" y="114635"/>
                  </a:lnTo>
                  <a:lnTo>
                    <a:pt x="90276" y="108229"/>
                  </a:lnTo>
                  <a:lnTo>
                    <a:pt x="95232" y="105873"/>
                  </a:lnTo>
                  <a:lnTo>
                    <a:pt x="131019" y="68394"/>
                  </a:lnTo>
                  <a:lnTo>
                    <a:pt x="153210" y="27348"/>
                  </a:lnTo>
                  <a:lnTo>
                    <a:pt x="155740" y="8932"/>
                  </a:lnTo>
                  <a:lnTo>
                    <a:pt x="155742" y="13639"/>
                  </a:lnTo>
                  <a:lnTo>
                    <a:pt x="158388" y="18605"/>
                  </a:lnTo>
                  <a:lnTo>
                    <a:pt x="160484" y="21318"/>
                  </a:lnTo>
                  <a:lnTo>
                    <a:pt x="162811" y="29625"/>
                  </a:lnTo>
                  <a:lnTo>
                    <a:pt x="164838" y="38938"/>
                  </a:lnTo>
                  <a:lnTo>
                    <a:pt x="170564" y="50752"/>
                  </a:lnTo>
                  <a:lnTo>
                    <a:pt x="177944" y="77763"/>
                  </a:lnTo>
                  <a:lnTo>
                    <a:pt x="202247" y="108361"/>
                  </a:lnTo>
                  <a:lnTo>
                    <a:pt x="208822" y="112628"/>
                  </a:lnTo>
                  <a:lnTo>
                    <a:pt x="218251" y="116041"/>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30" name="SMARTInkShape-526"/>
            <p:cNvSpPr/>
            <p:nvPr/>
          </p:nvSpPr>
          <p:spPr>
            <a:xfrm>
              <a:off x="6893886" y="5135966"/>
              <a:ext cx="106990" cy="132551"/>
            </a:xfrm>
            <a:custGeom>
              <a:avLst/>
              <a:gdLst/>
              <a:ahLst/>
              <a:cxnLst/>
              <a:rect l="0" t="0" r="0" b="0"/>
              <a:pathLst>
                <a:path w="106990" h="132551">
                  <a:moveTo>
                    <a:pt x="8762" y="78972"/>
                  </a:moveTo>
                  <a:lnTo>
                    <a:pt x="29753" y="78972"/>
                  </a:lnTo>
                  <a:lnTo>
                    <a:pt x="58545" y="69877"/>
                  </a:lnTo>
                  <a:lnTo>
                    <a:pt x="77151" y="54883"/>
                  </a:lnTo>
                  <a:lnTo>
                    <a:pt x="85140" y="46147"/>
                  </a:lnTo>
                  <a:lnTo>
                    <a:pt x="87356" y="40240"/>
                  </a:lnTo>
                  <a:lnTo>
                    <a:pt x="88604" y="31336"/>
                  </a:lnTo>
                  <a:lnTo>
                    <a:pt x="86251" y="25389"/>
                  </a:lnTo>
                  <a:lnTo>
                    <a:pt x="84234" y="22413"/>
                  </a:lnTo>
                  <a:lnTo>
                    <a:pt x="71914" y="13486"/>
                  </a:lnTo>
                  <a:lnTo>
                    <a:pt x="40540" y="1745"/>
                  </a:lnTo>
                  <a:lnTo>
                    <a:pt x="29170" y="0"/>
                  </a:lnTo>
                  <a:lnTo>
                    <a:pt x="20147" y="1870"/>
                  </a:lnTo>
                  <a:lnTo>
                    <a:pt x="9490" y="8502"/>
                  </a:lnTo>
                  <a:lnTo>
                    <a:pt x="4125" y="13917"/>
                  </a:lnTo>
                  <a:lnTo>
                    <a:pt x="1740" y="19632"/>
                  </a:lnTo>
                  <a:lnTo>
                    <a:pt x="0" y="42057"/>
                  </a:lnTo>
                  <a:lnTo>
                    <a:pt x="5198" y="52974"/>
                  </a:lnTo>
                  <a:lnTo>
                    <a:pt x="28954" y="85325"/>
                  </a:lnTo>
                  <a:lnTo>
                    <a:pt x="68430" y="116275"/>
                  </a:lnTo>
                  <a:lnTo>
                    <a:pt x="95432" y="129720"/>
                  </a:lnTo>
                  <a:lnTo>
                    <a:pt x="106989" y="13255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31" name="SMARTInkShape-527"/>
            <p:cNvSpPr/>
            <p:nvPr/>
          </p:nvSpPr>
          <p:spPr>
            <a:xfrm>
              <a:off x="7049663" y="5152548"/>
              <a:ext cx="210174" cy="142758"/>
            </a:xfrm>
            <a:custGeom>
              <a:avLst/>
              <a:gdLst/>
              <a:ahLst/>
              <a:cxnLst/>
              <a:rect l="0" t="0" r="0" b="0"/>
              <a:pathLst>
                <a:path w="210174" h="142758">
                  <a:moveTo>
                    <a:pt x="94087" y="17741"/>
                  </a:moveTo>
                  <a:lnTo>
                    <a:pt x="86398" y="10052"/>
                  </a:lnTo>
                  <a:lnTo>
                    <a:pt x="72136" y="2920"/>
                  </a:lnTo>
                  <a:lnTo>
                    <a:pt x="55637" y="282"/>
                  </a:lnTo>
                  <a:lnTo>
                    <a:pt x="41794" y="0"/>
                  </a:lnTo>
                  <a:lnTo>
                    <a:pt x="33474" y="2580"/>
                  </a:lnTo>
                  <a:lnTo>
                    <a:pt x="16946" y="15120"/>
                  </a:lnTo>
                  <a:lnTo>
                    <a:pt x="10854" y="20877"/>
                  </a:lnTo>
                  <a:lnTo>
                    <a:pt x="7485" y="29387"/>
                  </a:lnTo>
                  <a:lnTo>
                    <a:pt x="4996" y="38792"/>
                  </a:lnTo>
                  <a:lnTo>
                    <a:pt x="583" y="46280"/>
                  </a:lnTo>
                  <a:lnTo>
                    <a:pt x="0" y="50657"/>
                  </a:lnTo>
                  <a:lnTo>
                    <a:pt x="3964" y="72946"/>
                  </a:lnTo>
                  <a:lnTo>
                    <a:pt x="7068" y="79649"/>
                  </a:lnTo>
                  <a:lnTo>
                    <a:pt x="9286" y="82825"/>
                  </a:lnTo>
                  <a:lnTo>
                    <a:pt x="33447" y="101049"/>
                  </a:lnTo>
                  <a:lnTo>
                    <a:pt x="42662" y="104376"/>
                  </a:lnTo>
                  <a:lnTo>
                    <a:pt x="64747" y="106512"/>
                  </a:lnTo>
                  <a:lnTo>
                    <a:pt x="73770" y="104158"/>
                  </a:lnTo>
                  <a:lnTo>
                    <a:pt x="87649" y="94563"/>
                  </a:lnTo>
                  <a:lnTo>
                    <a:pt x="108941" y="73269"/>
                  </a:lnTo>
                  <a:lnTo>
                    <a:pt x="116899" y="59219"/>
                  </a:lnTo>
                  <a:lnTo>
                    <a:pt x="119698" y="47338"/>
                  </a:lnTo>
                  <a:lnTo>
                    <a:pt x="120875" y="8976"/>
                  </a:lnTo>
                  <a:lnTo>
                    <a:pt x="125616" y="13601"/>
                  </a:lnTo>
                  <a:lnTo>
                    <a:pt x="127944" y="18547"/>
                  </a:lnTo>
                  <a:lnTo>
                    <a:pt x="137385" y="46313"/>
                  </a:lnTo>
                  <a:lnTo>
                    <a:pt x="165152" y="89364"/>
                  </a:lnTo>
                  <a:lnTo>
                    <a:pt x="176990" y="107093"/>
                  </a:lnTo>
                  <a:lnTo>
                    <a:pt x="210173" y="142757"/>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944" name="SMARTInkShape-Group121"/>
          <p:cNvGrpSpPr/>
          <p:nvPr/>
        </p:nvGrpSpPr>
        <p:grpSpPr>
          <a:xfrm>
            <a:off x="4500563" y="5108270"/>
            <a:ext cx="1794868" cy="347770"/>
            <a:chOff x="4500563" y="5108270"/>
            <a:chExt cx="1794868" cy="347770"/>
          </a:xfrm>
        </p:grpSpPr>
        <p:sp>
          <p:nvSpPr>
            <p:cNvPr id="2933" name="SMARTInkShape-528"/>
            <p:cNvSpPr/>
            <p:nvPr/>
          </p:nvSpPr>
          <p:spPr>
            <a:xfrm>
              <a:off x="6183500" y="5170325"/>
              <a:ext cx="111931" cy="151771"/>
            </a:xfrm>
            <a:custGeom>
              <a:avLst/>
              <a:gdLst/>
              <a:ahLst/>
              <a:cxnLst/>
              <a:rect l="0" t="0" r="0" b="0"/>
              <a:pathLst>
                <a:path w="111931" h="151771">
                  <a:moveTo>
                    <a:pt x="22633" y="53542"/>
                  </a:moveTo>
                  <a:lnTo>
                    <a:pt x="30321" y="45854"/>
                  </a:lnTo>
                  <a:lnTo>
                    <a:pt x="38447" y="43865"/>
                  </a:lnTo>
                  <a:lnTo>
                    <a:pt x="46721" y="38549"/>
                  </a:lnTo>
                  <a:lnTo>
                    <a:pt x="55457" y="35540"/>
                  </a:lnTo>
                  <a:lnTo>
                    <a:pt x="64329" y="29798"/>
                  </a:lnTo>
                  <a:lnTo>
                    <a:pt x="73241" y="26663"/>
                  </a:lnTo>
                  <a:lnTo>
                    <a:pt x="79191" y="22414"/>
                  </a:lnTo>
                  <a:lnTo>
                    <a:pt x="82497" y="17218"/>
                  </a:lnTo>
                  <a:lnTo>
                    <a:pt x="84793" y="8998"/>
                  </a:lnTo>
                  <a:lnTo>
                    <a:pt x="84986" y="4641"/>
                  </a:lnTo>
                  <a:lnTo>
                    <a:pt x="84045" y="3082"/>
                  </a:lnTo>
                  <a:lnTo>
                    <a:pt x="82426" y="2042"/>
                  </a:lnTo>
                  <a:lnTo>
                    <a:pt x="75407" y="580"/>
                  </a:lnTo>
                  <a:lnTo>
                    <a:pt x="47639" y="0"/>
                  </a:lnTo>
                  <a:lnTo>
                    <a:pt x="33129" y="4716"/>
                  </a:lnTo>
                  <a:lnTo>
                    <a:pt x="17577" y="15197"/>
                  </a:lnTo>
                  <a:lnTo>
                    <a:pt x="11125" y="20957"/>
                  </a:lnTo>
                  <a:lnTo>
                    <a:pt x="7597" y="29468"/>
                  </a:lnTo>
                  <a:lnTo>
                    <a:pt x="5035" y="38874"/>
                  </a:lnTo>
                  <a:lnTo>
                    <a:pt x="591" y="46360"/>
                  </a:lnTo>
                  <a:lnTo>
                    <a:pt x="0" y="50739"/>
                  </a:lnTo>
                  <a:lnTo>
                    <a:pt x="3911" y="66382"/>
                  </a:lnTo>
                  <a:lnTo>
                    <a:pt x="14121" y="86799"/>
                  </a:lnTo>
                  <a:lnTo>
                    <a:pt x="30432" y="105422"/>
                  </a:lnTo>
                  <a:lnTo>
                    <a:pt x="70366" y="135804"/>
                  </a:lnTo>
                  <a:lnTo>
                    <a:pt x="111930" y="15177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34" name="SMARTInkShape-529"/>
            <p:cNvSpPr/>
            <p:nvPr/>
          </p:nvSpPr>
          <p:spPr>
            <a:xfrm>
              <a:off x="5831350" y="5197078"/>
              <a:ext cx="169401" cy="125018"/>
            </a:xfrm>
            <a:custGeom>
              <a:avLst/>
              <a:gdLst/>
              <a:ahLst/>
              <a:cxnLst/>
              <a:rect l="0" t="0" r="0" b="0"/>
              <a:pathLst>
                <a:path w="169401" h="125018">
                  <a:moveTo>
                    <a:pt x="89033" y="0"/>
                  </a:moveTo>
                  <a:lnTo>
                    <a:pt x="67707" y="0"/>
                  </a:lnTo>
                  <a:lnTo>
                    <a:pt x="62026" y="2646"/>
                  </a:lnTo>
                  <a:lnTo>
                    <a:pt x="56194" y="6137"/>
                  </a:lnTo>
                  <a:lnTo>
                    <a:pt x="50294" y="7689"/>
                  </a:lnTo>
                  <a:lnTo>
                    <a:pt x="44367" y="13670"/>
                  </a:lnTo>
                  <a:lnTo>
                    <a:pt x="23547" y="38450"/>
                  </a:lnTo>
                  <a:lnTo>
                    <a:pt x="6497" y="50554"/>
                  </a:lnTo>
                  <a:lnTo>
                    <a:pt x="2741" y="56533"/>
                  </a:lnTo>
                  <a:lnTo>
                    <a:pt x="0" y="82101"/>
                  </a:lnTo>
                  <a:lnTo>
                    <a:pt x="904" y="84500"/>
                  </a:lnTo>
                  <a:lnTo>
                    <a:pt x="2499" y="86098"/>
                  </a:lnTo>
                  <a:lnTo>
                    <a:pt x="4553" y="87165"/>
                  </a:lnTo>
                  <a:lnTo>
                    <a:pt x="15993" y="104488"/>
                  </a:lnTo>
                  <a:lnTo>
                    <a:pt x="22175" y="105970"/>
                  </a:lnTo>
                  <a:lnTo>
                    <a:pt x="26603" y="106365"/>
                  </a:lnTo>
                  <a:lnTo>
                    <a:pt x="34166" y="104159"/>
                  </a:lnTo>
                  <a:lnTo>
                    <a:pt x="40835" y="100863"/>
                  </a:lnTo>
                  <a:lnTo>
                    <a:pt x="60955" y="93833"/>
                  </a:lnTo>
                  <a:lnTo>
                    <a:pt x="79542" y="80181"/>
                  </a:lnTo>
                  <a:lnTo>
                    <a:pt x="118421" y="42036"/>
                  </a:lnTo>
                  <a:lnTo>
                    <a:pt x="121939" y="35881"/>
                  </a:lnTo>
                  <a:lnTo>
                    <a:pt x="124748" y="26803"/>
                  </a:lnTo>
                  <a:lnTo>
                    <a:pt x="124752" y="56601"/>
                  </a:lnTo>
                  <a:lnTo>
                    <a:pt x="129492" y="70239"/>
                  </a:lnTo>
                  <a:lnTo>
                    <a:pt x="157525" y="112210"/>
                  </a:lnTo>
                  <a:lnTo>
                    <a:pt x="169400" y="125017"/>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35" name="SMARTInkShape-530"/>
            <p:cNvSpPr/>
            <p:nvPr/>
          </p:nvSpPr>
          <p:spPr>
            <a:xfrm>
              <a:off x="6036991" y="5188257"/>
              <a:ext cx="79846" cy="142767"/>
            </a:xfrm>
            <a:custGeom>
              <a:avLst/>
              <a:gdLst/>
              <a:ahLst/>
              <a:cxnLst/>
              <a:rect l="0" t="0" r="0" b="0"/>
              <a:pathLst>
                <a:path w="79846" h="142767">
                  <a:moveTo>
                    <a:pt x="79845" y="8821"/>
                  </a:moveTo>
                  <a:lnTo>
                    <a:pt x="72156" y="8821"/>
                  </a:lnTo>
                  <a:lnTo>
                    <a:pt x="64031" y="2684"/>
                  </a:lnTo>
                  <a:lnTo>
                    <a:pt x="55757" y="719"/>
                  </a:lnTo>
                  <a:lnTo>
                    <a:pt x="41113" y="0"/>
                  </a:lnTo>
                  <a:lnTo>
                    <a:pt x="35179" y="2585"/>
                  </a:lnTo>
                  <a:lnTo>
                    <a:pt x="23287" y="12329"/>
                  </a:lnTo>
                  <a:lnTo>
                    <a:pt x="3446" y="40767"/>
                  </a:lnTo>
                  <a:lnTo>
                    <a:pt x="1242" y="47162"/>
                  </a:lnTo>
                  <a:lnTo>
                    <a:pt x="0" y="61082"/>
                  </a:lnTo>
                  <a:lnTo>
                    <a:pt x="4374" y="77774"/>
                  </a:lnTo>
                  <a:lnTo>
                    <a:pt x="17589" y="104466"/>
                  </a:lnTo>
                  <a:lnTo>
                    <a:pt x="24395" y="111854"/>
                  </a:lnTo>
                  <a:lnTo>
                    <a:pt x="66869" y="138768"/>
                  </a:lnTo>
                  <a:lnTo>
                    <a:pt x="79845" y="142766"/>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36" name="SMARTInkShape-531"/>
            <p:cNvSpPr/>
            <p:nvPr/>
          </p:nvSpPr>
          <p:spPr>
            <a:xfrm>
              <a:off x="5652492" y="5232812"/>
              <a:ext cx="116087" cy="8916"/>
            </a:xfrm>
            <a:custGeom>
              <a:avLst/>
              <a:gdLst/>
              <a:ahLst/>
              <a:cxnLst/>
              <a:rect l="0" t="0" r="0" b="0"/>
              <a:pathLst>
                <a:path w="116087" h="8916">
                  <a:moveTo>
                    <a:pt x="0" y="8915"/>
                  </a:moveTo>
                  <a:lnTo>
                    <a:pt x="7689" y="1226"/>
                  </a:lnTo>
                  <a:lnTo>
                    <a:pt x="13303" y="353"/>
                  </a:lnTo>
                  <a:lnTo>
                    <a:pt x="53865" y="0"/>
                  </a:lnTo>
                  <a:lnTo>
                    <a:pt x="89519" y="979"/>
                  </a:lnTo>
                  <a:lnTo>
                    <a:pt x="116086" y="8915"/>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37" name="SMARTInkShape-532"/>
            <p:cNvSpPr/>
            <p:nvPr/>
          </p:nvSpPr>
          <p:spPr>
            <a:xfrm>
              <a:off x="5688995" y="5108270"/>
              <a:ext cx="97444" cy="258473"/>
            </a:xfrm>
            <a:custGeom>
              <a:avLst/>
              <a:gdLst/>
              <a:ahLst/>
              <a:cxnLst/>
              <a:rect l="0" t="0" r="0" b="0"/>
              <a:pathLst>
                <a:path w="97444" h="258473">
                  <a:moveTo>
                    <a:pt x="97443" y="35230"/>
                  </a:moveTo>
                  <a:lnTo>
                    <a:pt x="97443" y="30490"/>
                  </a:lnTo>
                  <a:lnTo>
                    <a:pt x="94797" y="25517"/>
                  </a:lnTo>
                  <a:lnTo>
                    <a:pt x="84140" y="13107"/>
                  </a:lnTo>
                  <a:lnTo>
                    <a:pt x="67218" y="3226"/>
                  </a:lnTo>
                  <a:lnTo>
                    <a:pt x="53291" y="245"/>
                  </a:lnTo>
                  <a:lnTo>
                    <a:pt x="50149" y="0"/>
                  </a:lnTo>
                  <a:lnTo>
                    <a:pt x="44012" y="2375"/>
                  </a:lnTo>
                  <a:lnTo>
                    <a:pt x="37977" y="5745"/>
                  </a:lnTo>
                  <a:lnTo>
                    <a:pt x="31987" y="7243"/>
                  </a:lnTo>
                  <a:lnTo>
                    <a:pt x="26018" y="13200"/>
                  </a:lnTo>
                  <a:lnTo>
                    <a:pt x="3185" y="50114"/>
                  </a:lnTo>
                  <a:lnTo>
                    <a:pt x="0" y="74183"/>
                  </a:lnTo>
                  <a:lnTo>
                    <a:pt x="557" y="89253"/>
                  </a:lnTo>
                  <a:lnTo>
                    <a:pt x="8341" y="133418"/>
                  </a:lnTo>
                  <a:lnTo>
                    <a:pt x="22315" y="178024"/>
                  </a:lnTo>
                  <a:lnTo>
                    <a:pt x="32857" y="219929"/>
                  </a:lnTo>
                  <a:lnTo>
                    <a:pt x="34935" y="258472"/>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38" name="SMARTInkShape-533"/>
            <p:cNvSpPr/>
            <p:nvPr/>
          </p:nvSpPr>
          <p:spPr>
            <a:xfrm>
              <a:off x="5500688" y="5223867"/>
              <a:ext cx="80368" cy="124524"/>
            </a:xfrm>
            <a:custGeom>
              <a:avLst/>
              <a:gdLst/>
              <a:ahLst/>
              <a:cxnLst/>
              <a:rect l="0" t="0" r="0" b="0"/>
              <a:pathLst>
                <a:path w="80368" h="124524">
                  <a:moveTo>
                    <a:pt x="0" y="0"/>
                  </a:moveTo>
                  <a:lnTo>
                    <a:pt x="0" y="43816"/>
                  </a:lnTo>
                  <a:lnTo>
                    <a:pt x="2645" y="51885"/>
                  </a:lnTo>
                  <a:lnTo>
                    <a:pt x="6136" y="58779"/>
                  </a:lnTo>
                  <a:lnTo>
                    <a:pt x="9094" y="68239"/>
                  </a:lnTo>
                  <a:lnTo>
                    <a:pt x="14821" y="78317"/>
                  </a:lnTo>
                  <a:lnTo>
                    <a:pt x="18584" y="102354"/>
                  </a:lnTo>
                  <a:lnTo>
                    <a:pt x="20327" y="103955"/>
                  </a:lnTo>
                  <a:lnTo>
                    <a:pt x="22481" y="105022"/>
                  </a:lnTo>
                  <a:lnTo>
                    <a:pt x="23917" y="106725"/>
                  </a:lnTo>
                  <a:lnTo>
                    <a:pt x="25512" y="111264"/>
                  </a:lnTo>
                  <a:lnTo>
                    <a:pt x="26755" y="124523"/>
                  </a:lnTo>
                  <a:lnTo>
                    <a:pt x="26789" y="81543"/>
                  </a:lnTo>
                  <a:lnTo>
                    <a:pt x="26789" y="69691"/>
                  </a:lnTo>
                  <a:lnTo>
                    <a:pt x="29434" y="63055"/>
                  </a:lnTo>
                  <a:lnTo>
                    <a:pt x="31529" y="59896"/>
                  </a:lnTo>
                  <a:lnTo>
                    <a:pt x="37812" y="37629"/>
                  </a:lnTo>
                  <a:lnTo>
                    <a:pt x="48038" y="24190"/>
                  </a:lnTo>
                  <a:lnTo>
                    <a:pt x="61417" y="14995"/>
                  </a:lnTo>
                  <a:lnTo>
                    <a:pt x="80367" y="893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39" name="SMARTInkShape-534"/>
            <p:cNvSpPr/>
            <p:nvPr/>
          </p:nvSpPr>
          <p:spPr>
            <a:xfrm>
              <a:off x="5161359" y="5197567"/>
              <a:ext cx="141070" cy="191757"/>
            </a:xfrm>
            <a:custGeom>
              <a:avLst/>
              <a:gdLst/>
              <a:ahLst/>
              <a:cxnLst/>
              <a:rect l="0" t="0" r="0" b="0"/>
              <a:pathLst>
                <a:path w="141070" h="191757">
                  <a:moveTo>
                    <a:pt x="107157" y="35230"/>
                  </a:moveTo>
                  <a:lnTo>
                    <a:pt x="107157" y="30489"/>
                  </a:lnTo>
                  <a:lnTo>
                    <a:pt x="104511" y="25517"/>
                  </a:lnTo>
                  <a:lnTo>
                    <a:pt x="102416" y="22801"/>
                  </a:lnTo>
                  <a:lnTo>
                    <a:pt x="97442" y="19784"/>
                  </a:lnTo>
                  <a:lnTo>
                    <a:pt x="91926" y="17451"/>
                  </a:lnTo>
                  <a:lnTo>
                    <a:pt x="73392" y="3226"/>
                  </a:lnTo>
                  <a:lnTo>
                    <a:pt x="51839" y="0"/>
                  </a:lnTo>
                  <a:lnTo>
                    <a:pt x="45199" y="2375"/>
                  </a:lnTo>
                  <a:lnTo>
                    <a:pt x="37592" y="7242"/>
                  </a:lnTo>
                  <a:lnTo>
                    <a:pt x="35966" y="25064"/>
                  </a:lnTo>
                  <a:lnTo>
                    <a:pt x="35883" y="28453"/>
                  </a:lnTo>
                  <a:lnTo>
                    <a:pt x="40508" y="42703"/>
                  </a:lnTo>
                  <a:lnTo>
                    <a:pt x="51952" y="59159"/>
                  </a:lnTo>
                  <a:lnTo>
                    <a:pt x="93214" y="103587"/>
                  </a:lnTo>
                  <a:lnTo>
                    <a:pt x="113626" y="125095"/>
                  </a:lnTo>
                  <a:lnTo>
                    <a:pt x="138811" y="157935"/>
                  </a:lnTo>
                  <a:lnTo>
                    <a:pt x="141069" y="167817"/>
                  </a:lnTo>
                  <a:lnTo>
                    <a:pt x="139428" y="176179"/>
                  </a:lnTo>
                  <a:lnTo>
                    <a:pt x="137600" y="179797"/>
                  </a:lnTo>
                  <a:lnTo>
                    <a:pt x="135389" y="182210"/>
                  </a:lnTo>
                  <a:lnTo>
                    <a:pt x="121838" y="191140"/>
                  </a:lnTo>
                  <a:lnTo>
                    <a:pt x="117936" y="191756"/>
                  </a:lnTo>
                  <a:lnTo>
                    <a:pt x="77203" y="182536"/>
                  </a:lnTo>
                  <a:lnTo>
                    <a:pt x="52084" y="171621"/>
                  </a:lnTo>
                  <a:lnTo>
                    <a:pt x="46629" y="170805"/>
                  </a:lnTo>
                  <a:lnTo>
                    <a:pt x="42000" y="168278"/>
                  </a:lnTo>
                  <a:lnTo>
                    <a:pt x="21126" y="146929"/>
                  </a:lnTo>
                  <a:lnTo>
                    <a:pt x="0" y="133456"/>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40" name="SMARTInkShape-535"/>
            <p:cNvSpPr/>
            <p:nvPr/>
          </p:nvSpPr>
          <p:spPr>
            <a:xfrm>
              <a:off x="4500563" y="5207774"/>
              <a:ext cx="366118" cy="230407"/>
            </a:xfrm>
            <a:custGeom>
              <a:avLst/>
              <a:gdLst/>
              <a:ahLst/>
              <a:cxnLst/>
              <a:rect l="0" t="0" r="0" b="0"/>
              <a:pathLst>
                <a:path w="366118" h="230407">
                  <a:moveTo>
                    <a:pt x="0" y="114321"/>
                  </a:moveTo>
                  <a:lnTo>
                    <a:pt x="0" y="109579"/>
                  </a:lnTo>
                  <a:lnTo>
                    <a:pt x="992" y="108183"/>
                  </a:lnTo>
                  <a:lnTo>
                    <a:pt x="2645" y="107252"/>
                  </a:lnTo>
                  <a:lnTo>
                    <a:pt x="9094" y="105635"/>
                  </a:lnTo>
                  <a:lnTo>
                    <a:pt x="48132" y="105395"/>
                  </a:lnTo>
                  <a:lnTo>
                    <a:pt x="63064" y="106384"/>
                  </a:lnTo>
                  <a:lnTo>
                    <a:pt x="99671" y="113079"/>
                  </a:lnTo>
                  <a:lnTo>
                    <a:pt x="144243" y="106523"/>
                  </a:lnTo>
                  <a:lnTo>
                    <a:pt x="184094" y="96362"/>
                  </a:lnTo>
                  <a:lnTo>
                    <a:pt x="194598" y="92117"/>
                  </a:lnTo>
                  <a:lnTo>
                    <a:pt x="203235" y="84277"/>
                  </a:lnTo>
                  <a:lnTo>
                    <a:pt x="226093" y="53357"/>
                  </a:lnTo>
                  <a:lnTo>
                    <a:pt x="230370" y="41245"/>
                  </a:lnTo>
                  <a:lnTo>
                    <a:pt x="232124" y="13152"/>
                  </a:lnTo>
                  <a:lnTo>
                    <a:pt x="229505" y="7179"/>
                  </a:lnTo>
                  <a:lnTo>
                    <a:pt x="224479" y="0"/>
                  </a:lnTo>
                  <a:lnTo>
                    <a:pt x="224066" y="404"/>
                  </a:lnTo>
                  <a:lnTo>
                    <a:pt x="223350" y="6078"/>
                  </a:lnTo>
                  <a:lnTo>
                    <a:pt x="218533" y="11583"/>
                  </a:lnTo>
                  <a:lnTo>
                    <a:pt x="216188" y="19380"/>
                  </a:lnTo>
                  <a:lnTo>
                    <a:pt x="214422" y="57957"/>
                  </a:lnTo>
                  <a:lnTo>
                    <a:pt x="215326" y="87752"/>
                  </a:lnTo>
                  <a:lnTo>
                    <a:pt x="222416" y="132121"/>
                  </a:lnTo>
                  <a:lnTo>
                    <a:pt x="224161" y="170608"/>
                  </a:lnTo>
                  <a:lnTo>
                    <a:pt x="231800" y="206060"/>
                  </a:lnTo>
                  <a:lnTo>
                    <a:pt x="232061" y="215366"/>
                  </a:lnTo>
                  <a:lnTo>
                    <a:pt x="233090" y="217402"/>
                  </a:lnTo>
                  <a:lnTo>
                    <a:pt x="234769" y="218760"/>
                  </a:lnTo>
                  <a:lnTo>
                    <a:pt x="240730" y="221317"/>
                  </a:lnTo>
                  <a:lnTo>
                    <a:pt x="242020" y="213324"/>
                  </a:lnTo>
                  <a:lnTo>
                    <a:pt x="248155" y="193665"/>
                  </a:lnTo>
                  <a:lnTo>
                    <a:pt x="250189" y="183319"/>
                  </a:lnTo>
                  <a:lnTo>
                    <a:pt x="265427" y="149461"/>
                  </a:lnTo>
                  <a:lnTo>
                    <a:pt x="267788" y="138868"/>
                  </a:lnTo>
                  <a:lnTo>
                    <a:pt x="274695" y="127326"/>
                  </a:lnTo>
                  <a:lnTo>
                    <a:pt x="301855" y="98237"/>
                  </a:lnTo>
                  <a:lnTo>
                    <a:pt x="305475" y="97250"/>
                  </a:lnTo>
                  <a:lnTo>
                    <a:pt x="307830" y="96987"/>
                  </a:lnTo>
                  <a:lnTo>
                    <a:pt x="313091" y="99340"/>
                  </a:lnTo>
                  <a:lnTo>
                    <a:pt x="315884" y="101357"/>
                  </a:lnTo>
                  <a:lnTo>
                    <a:pt x="318986" y="106243"/>
                  </a:lnTo>
                  <a:lnTo>
                    <a:pt x="321357" y="111721"/>
                  </a:lnTo>
                  <a:lnTo>
                    <a:pt x="327278" y="120385"/>
                  </a:lnTo>
                  <a:lnTo>
                    <a:pt x="339411" y="162296"/>
                  </a:lnTo>
                  <a:lnTo>
                    <a:pt x="352595" y="204843"/>
                  </a:lnTo>
                  <a:lnTo>
                    <a:pt x="366117" y="230406"/>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41" name="SMARTInkShape-536"/>
            <p:cNvSpPr/>
            <p:nvPr/>
          </p:nvSpPr>
          <p:spPr>
            <a:xfrm>
              <a:off x="4911339" y="5286385"/>
              <a:ext cx="89287" cy="125007"/>
            </a:xfrm>
            <a:custGeom>
              <a:avLst/>
              <a:gdLst/>
              <a:ahLst/>
              <a:cxnLst/>
              <a:rect l="0" t="0" r="0" b="0"/>
              <a:pathLst>
                <a:path w="89287" h="125007">
                  <a:moveTo>
                    <a:pt x="8919" y="71428"/>
                  </a:moveTo>
                  <a:lnTo>
                    <a:pt x="8919" y="66687"/>
                  </a:lnTo>
                  <a:lnTo>
                    <a:pt x="11564" y="61714"/>
                  </a:lnTo>
                  <a:lnTo>
                    <a:pt x="23740" y="46757"/>
                  </a:lnTo>
                  <a:lnTo>
                    <a:pt x="25428" y="41281"/>
                  </a:lnTo>
                  <a:lnTo>
                    <a:pt x="26870" y="39423"/>
                  </a:lnTo>
                  <a:lnTo>
                    <a:pt x="39088" y="31457"/>
                  </a:lnTo>
                  <a:lnTo>
                    <a:pt x="42171" y="26213"/>
                  </a:lnTo>
                  <a:lnTo>
                    <a:pt x="44150" y="14761"/>
                  </a:lnTo>
                  <a:lnTo>
                    <a:pt x="45305" y="12814"/>
                  </a:lnTo>
                  <a:lnTo>
                    <a:pt x="47067" y="11516"/>
                  </a:lnTo>
                  <a:lnTo>
                    <a:pt x="49234" y="10651"/>
                  </a:lnTo>
                  <a:lnTo>
                    <a:pt x="49686" y="9081"/>
                  </a:lnTo>
                  <a:lnTo>
                    <a:pt x="48995" y="7043"/>
                  </a:lnTo>
                  <a:lnTo>
                    <a:pt x="45499" y="1384"/>
                  </a:lnTo>
                  <a:lnTo>
                    <a:pt x="42374" y="609"/>
                  </a:lnTo>
                  <a:lnTo>
                    <a:pt x="23395" y="0"/>
                  </a:lnTo>
                  <a:lnTo>
                    <a:pt x="17668" y="2640"/>
                  </a:lnTo>
                  <a:lnTo>
                    <a:pt x="14752" y="4733"/>
                  </a:lnTo>
                  <a:lnTo>
                    <a:pt x="11511" y="9705"/>
                  </a:lnTo>
                  <a:lnTo>
                    <a:pt x="9078" y="15222"/>
                  </a:lnTo>
                  <a:lnTo>
                    <a:pt x="4690" y="20981"/>
                  </a:lnTo>
                  <a:lnTo>
                    <a:pt x="2079" y="29494"/>
                  </a:lnTo>
                  <a:lnTo>
                    <a:pt x="25" y="73055"/>
                  </a:lnTo>
                  <a:lnTo>
                    <a:pt x="0" y="82935"/>
                  </a:lnTo>
                  <a:lnTo>
                    <a:pt x="4732" y="96886"/>
                  </a:lnTo>
                  <a:lnTo>
                    <a:pt x="7120" y="100306"/>
                  </a:lnTo>
                  <a:lnTo>
                    <a:pt x="29800" y="119308"/>
                  </a:lnTo>
                  <a:lnTo>
                    <a:pt x="38374" y="122472"/>
                  </a:lnTo>
                  <a:lnTo>
                    <a:pt x="82857" y="124961"/>
                  </a:lnTo>
                  <a:lnTo>
                    <a:pt x="89286" y="125006"/>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42" name="SMARTInkShape-537"/>
            <p:cNvSpPr/>
            <p:nvPr/>
          </p:nvSpPr>
          <p:spPr>
            <a:xfrm>
              <a:off x="4572006" y="5223867"/>
              <a:ext cx="17854" cy="232173"/>
            </a:xfrm>
            <a:custGeom>
              <a:avLst/>
              <a:gdLst/>
              <a:ahLst/>
              <a:cxnLst/>
              <a:rect l="0" t="0" r="0" b="0"/>
              <a:pathLst>
                <a:path w="17854" h="232173">
                  <a:moveTo>
                    <a:pt x="8924" y="0"/>
                  </a:moveTo>
                  <a:lnTo>
                    <a:pt x="7932" y="25900"/>
                  </a:lnTo>
                  <a:lnTo>
                    <a:pt x="821" y="65014"/>
                  </a:lnTo>
                  <a:lnTo>
                    <a:pt x="67" y="102154"/>
                  </a:lnTo>
                  <a:lnTo>
                    <a:pt x="0" y="145020"/>
                  </a:lnTo>
                  <a:lnTo>
                    <a:pt x="988" y="163465"/>
                  </a:lnTo>
                  <a:lnTo>
                    <a:pt x="11018" y="202723"/>
                  </a:lnTo>
                  <a:lnTo>
                    <a:pt x="14816" y="210154"/>
                  </a:lnTo>
                  <a:lnTo>
                    <a:pt x="17253" y="223009"/>
                  </a:lnTo>
                  <a:lnTo>
                    <a:pt x="17853" y="232172"/>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43" name="SMARTInkShape-538"/>
            <p:cNvSpPr/>
            <p:nvPr/>
          </p:nvSpPr>
          <p:spPr>
            <a:xfrm>
              <a:off x="5331056" y="5232797"/>
              <a:ext cx="98185" cy="133522"/>
            </a:xfrm>
            <a:custGeom>
              <a:avLst/>
              <a:gdLst/>
              <a:ahLst/>
              <a:cxnLst/>
              <a:rect l="0" t="0" r="0" b="0"/>
              <a:pathLst>
                <a:path w="98185" h="133522">
                  <a:moveTo>
                    <a:pt x="8897" y="0"/>
                  </a:moveTo>
                  <a:lnTo>
                    <a:pt x="1208" y="7689"/>
                  </a:lnTo>
                  <a:lnTo>
                    <a:pt x="336" y="13303"/>
                  </a:lnTo>
                  <a:lnTo>
                    <a:pt x="0" y="37577"/>
                  </a:lnTo>
                  <a:lnTo>
                    <a:pt x="13271" y="78758"/>
                  </a:lnTo>
                  <a:lnTo>
                    <a:pt x="38699" y="117702"/>
                  </a:lnTo>
                  <a:lnTo>
                    <a:pt x="44632" y="121765"/>
                  </a:lnTo>
                  <a:lnTo>
                    <a:pt x="50576" y="124563"/>
                  </a:lnTo>
                  <a:lnTo>
                    <a:pt x="59501" y="130724"/>
                  </a:lnTo>
                  <a:lnTo>
                    <a:pt x="68429" y="132991"/>
                  </a:lnTo>
                  <a:lnTo>
                    <a:pt x="74382" y="133521"/>
                  </a:lnTo>
                  <a:lnTo>
                    <a:pt x="80335" y="131111"/>
                  </a:lnTo>
                  <a:lnTo>
                    <a:pt x="83311" y="129079"/>
                  </a:lnTo>
                  <a:lnTo>
                    <a:pt x="85296" y="126732"/>
                  </a:lnTo>
                  <a:lnTo>
                    <a:pt x="95053" y="109030"/>
                  </a:lnTo>
                  <a:lnTo>
                    <a:pt x="98112" y="67527"/>
                  </a:lnTo>
                  <a:lnTo>
                    <a:pt x="98184" y="43313"/>
                  </a:lnTo>
                  <a:lnTo>
                    <a:pt x="95544" y="36448"/>
                  </a:lnTo>
                  <a:lnTo>
                    <a:pt x="92055" y="30090"/>
                  </a:lnTo>
                  <a:lnTo>
                    <a:pt x="80335"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952" name="SMARTInkShape-Group122"/>
          <p:cNvGrpSpPr/>
          <p:nvPr/>
        </p:nvGrpSpPr>
        <p:grpSpPr>
          <a:xfrm>
            <a:off x="3670102" y="5188181"/>
            <a:ext cx="616149" cy="357156"/>
            <a:chOff x="3670102" y="5188181"/>
            <a:chExt cx="616149" cy="357156"/>
          </a:xfrm>
        </p:grpSpPr>
        <p:sp>
          <p:nvSpPr>
            <p:cNvPr id="2945" name="SMARTInkShape-539"/>
            <p:cNvSpPr/>
            <p:nvPr/>
          </p:nvSpPr>
          <p:spPr>
            <a:xfrm>
              <a:off x="4027289" y="5296857"/>
              <a:ext cx="98228" cy="166336"/>
            </a:xfrm>
            <a:custGeom>
              <a:avLst/>
              <a:gdLst/>
              <a:ahLst/>
              <a:cxnLst/>
              <a:rect l="0" t="0" r="0" b="0"/>
              <a:pathLst>
                <a:path w="98228" h="166336">
                  <a:moveTo>
                    <a:pt x="0" y="60956"/>
                  </a:moveTo>
                  <a:lnTo>
                    <a:pt x="0" y="53267"/>
                  </a:lnTo>
                  <a:lnTo>
                    <a:pt x="0" y="65361"/>
                  </a:lnTo>
                  <a:lnTo>
                    <a:pt x="8378" y="98824"/>
                  </a:lnTo>
                  <a:lnTo>
                    <a:pt x="8915" y="140595"/>
                  </a:lnTo>
                  <a:lnTo>
                    <a:pt x="8929" y="166335"/>
                  </a:lnTo>
                  <a:lnTo>
                    <a:pt x="8930" y="127208"/>
                  </a:lnTo>
                  <a:lnTo>
                    <a:pt x="9922" y="85489"/>
                  </a:lnTo>
                  <a:lnTo>
                    <a:pt x="17308" y="43138"/>
                  </a:lnTo>
                  <a:lnTo>
                    <a:pt x="18607" y="31208"/>
                  </a:lnTo>
                  <a:lnTo>
                    <a:pt x="25516" y="10907"/>
                  </a:lnTo>
                  <a:lnTo>
                    <a:pt x="34366" y="0"/>
                  </a:lnTo>
                  <a:lnTo>
                    <a:pt x="34817" y="474"/>
                  </a:lnTo>
                  <a:lnTo>
                    <a:pt x="35318" y="3647"/>
                  </a:lnTo>
                  <a:lnTo>
                    <a:pt x="36444" y="4891"/>
                  </a:lnTo>
                  <a:lnTo>
                    <a:pt x="40340" y="6272"/>
                  </a:lnTo>
                  <a:lnTo>
                    <a:pt x="41776" y="8625"/>
                  </a:lnTo>
                  <a:lnTo>
                    <a:pt x="56965" y="49330"/>
                  </a:lnTo>
                  <a:lnTo>
                    <a:pt x="64424" y="76207"/>
                  </a:lnTo>
                  <a:lnTo>
                    <a:pt x="85403" y="116764"/>
                  </a:lnTo>
                  <a:lnTo>
                    <a:pt x="89135" y="128313"/>
                  </a:lnTo>
                  <a:lnTo>
                    <a:pt x="98227" y="141323"/>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46" name="SMARTInkShape-540"/>
            <p:cNvSpPr/>
            <p:nvPr/>
          </p:nvSpPr>
          <p:spPr>
            <a:xfrm>
              <a:off x="3670102" y="5277445"/>
              <a:ext cx="232172" cy="8931"/>
            </a:xfrm>
            <a:custGeom>
              <a:avLst/>
              <a:gdLst/>
              <a:ahLst/>
              <a:cxnLst/>
              <a:rect l="0" t="0" r="0" b="0"/>
              <a:pathLst>
                <a:path w="232172" h="8931">
                  <a:moveTo>
                    <a:pt x="0" y="8930"/>
                  </a:moveTo>
                  <a:lnTo>
                    <a:pt x="4740" y="8930"/>
                  </a:lnTo>
                  <a:lnTo>
                    <a:pt x="6136" y="7938"/>
                  </a:lnTo>
                  <a:lnTo>
                    <a:pt x="7067" y="6284"/>
                  </a:lnTo>
                  <a:lnTo>
                    <a:pt x="7688" y="4190"/>
                  </a:lnTo>
                  <a:lnTo>
                    <a:pt x="9094" y="2793"/>
                  </a:lnTo>
                  <a:lnTo>
                    <a:pt x="13302" y="1241"/>
                  </a:lnTo>
                  <a:lnTo>
                    <a:pt x="55954" y="22"/>
                  </a:lnTo>
                  <a:lnTo>
                    <a:pt x="93798" y="3"/>
                  </a:lnTo>
                  <a:lnTo>
                    <a:pt x="134537" y="1"/>
                  </a:lnTo>
                  <a:lnTo>
                    <a:pt x="177862" y="0"/>
                  </a:lnTo>
                  <a:lnTo>
                    <a:pt x="207270" y="993"/>
                  </a:lnTo>
                  <a:lnTo>
                    <a:pt x="232171" y="893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47" name="SMARTInkShape-541"/>
            <p:cNvSpPr/>
            <p:nvPr/>
          </p:nvSpPr>
          <p:spPr>
            <a:xfrm>
              <a:off x="4130507" y="5313319"/>
              <a:ext cx="143029" cy="133232"/>
            </a:xfrm>
            <a:custGeom>
              <a:avLst/>
              <a:gdLst/>
              <a:ahLst/>
              <a:cxnLst/>
              <a:rect l="0" t="0" r="0" b="0"/>
              <a:pathLst>
                <a:path w="143029" h="133232">
                  <a:moveTo>
                    <a:pt x="137884" y="53423"/>
                  </a:moveTo>
                  <a:lnTo>
                    <a:pt x="142624" y="48683"/>
                  </a:lnTo>
                  <a:lnTo>
                    <a:pt x="143028" y="46294"/>
                  </a:lnTo>
                  <a:lnTo>
                    <a:pt x="142305" y="43710"/>
                  </a:lnTo>
                  <a:lnTo>
                    <a:pt x="139849" y="38192"/>
                  </a:lnTo>
                  <a:lnTo>
                    <a:pt x="137064" y="20650"/>
                  </a:lnTo>
                  <a:lnTo>
                    <a:pt x="125477" y="5794"/>
                  </a:lnTo>
                  <a:lnTo>
                    <a:pt x="117156" y="2489"/>
                  </a:lnTo>
                  <a:lnTo>
                    <a:pt x="78184" y="0"/>
                  </a:lnTo>
                  <a:lnTo>
                    <a:pt x="54507" y="7004"/>
                  </a:lnTo>
                  <a:lnTo>
                    <a:pt x="42619" y="12287"/>
                  </a:lnTo>
                  <a:lnTo>
                    <a:pt x="33367" y="20589"/>
                  </a:lnTo>
                  <a:lnTo>
                    <a:pt x="10046" y="59545"/>
                  </a:lnTo>
                  <a:lnTo>
                    <a:pt x="1007" y="77286"/>
                  </a:lnTo>
                  <a:lnTo>
                    <a:pt x="0" y="82230"/>
                  </a:lnTo>
                  <a:lnTo>
                    <a:pt x="321" y="86519"/>
                  </a:lnTo>
                  <a:lnTo>
                    <a:pt x="10591" y="109816"/>
                  </a:lnTo>
                  <a:lnTo>
                    <a:pt x="24866" y="127424"/>
                  </a:lnTo>
                  <a:lnTo>
                    <a:pt x="33414" y="130960"/>
                  </a:lnTo>
                  <a:lnTo>
                    <a:pt x="55071" y="133231"/>
                  </a:lnTo>
                  <a:lnTo>
                    <a:pt x="59855" y="129450"/>
                  </a:lnTo>
                  <a:lnTo>
                    <a:pt x="77307" y="102798"/>
                  </a:lnTo>
                  <a:lnTo>
                    <a:pt x="87148" y="92236"/>
                  </a:lnTo>
                  <a:lnTo>
                    <a:pt x="98267" y="67569"/>
                  </a:lnTo>
                  <a:lnTo>
                    <a:pt x="111095" y="17704"/>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48" name="SMARTInkShape-542"/>
            <p:cNvSpPr/>
            <p:nvPr/>
          </p:nvSpPr>
          <p:spPr>
            <a:xfrm>
              <a:off x="3732609" y="5384602"/>
              <a:ext cx="107158" cy="17860"/>
            </a:xfrm>
            <a:custGeom>
              <a:avLst/>
              <a:gdLst/>
              <a:ahLst/>
              <a:cxnLst/>
              <a:rect l="0" t="0" r="0" b="0"/>
              <a:pathLst>
                <a:path w="107158" h="17860">
                  <a:moveTo>
                    <a:pt x="0" y="17859"/>
                  </a:moveTo>
                  <a:lnTo>
                    <a:pt x="13303" y="17859"/>
                  </a:lnTo>
                  <a:lnTo>
                    <a:pt x="46798" y="9481"/>
                  </a:lnTo>
                  <a:lnTo>
                    <a:pt x="65791" y="6447"/>
                  </a:lnTo>
                  <a:lnTo>
                    <a:pt x="107157"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49" name="SMARTInkShape-543"/>
            <p:cNvSpPr/>
            <p:nvPr/>
          </p:nvSpPr>
          <p:spPr>
            <a:xfrm>
              <a:off x="4250533" y="5188181"/>
              <a:ext cx="35718" cy="321437"/>
            </a:xfrm>
            <a:custGeom>
              <a:avLst/>
              <a:gdLst/>
              <a:ahLst/>
              <a:cxnLst/>
              <a:rect l="0" t="0" r="0" b="0"/>
              <a:pathLst>
                <a:path w="35718" h="321437">
                  <a:moveTo>
                    <a:pt x="8928" y="8897"/>
                  </a:moveTo>
                  <a:lnTo>
                    <a:pt x="8928" y="4157"/>
                  </a:lnTo>
                  <a:lnTo>
                    <a:pt x="7936" y="2760"/>
                  </a:lnTo>
                  <a:lnTo>
                    <a:pt x="6282" y="1829"/>
                  </a:lnTo>
                  <a:lnTo>
                    <a:pt x="107" y="0"/>
                  </a:lnTo>
                  <a:lnTo>
                    <a:pt x="0" y="40107"/>
                  </a:lnTo>
                  <a:lnTo>
                    <a:pt x="2644" y="72278"/>
                  </a:lnTo>
                  <a:lnTo>
                    <a:pt x="7687" y="112037"/>
                  </a:lnTo>
                  <a:lnTo>
                    <a:pt x="8683" y="151971"/>
                  </a:lnTo>
                  <a:lnTo>
                    <a:pt x="11525" y="194402"/>
                  </a:lnTo>
                  <a:lnTo>
                    <a:pt x="16607" y="231740"/>
                  </a:lnTo>
                  <a:lnTo>
                    <a:pt x="20338" y="267022"/>
                  </a:lnTo>
                  <a:lnTo>
                    <a:pt x="24877" y="285469"/>
                  </a:lnTo>
                  <a:lnTo>
                    <a:pt x="26930" y="296521"/>
                  </a:lnTo>
                  <a:lnTo>
                    <a:pt x="35717" y="321436"/>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50" name="SMARTInkShape-544"/>
            <p:cNvSpPr/>
            <p:nvPr/>
          </p:nvSpPr>
          <p:spPr>
            <a:xfrm>
              <a:off x="3696891" y="5281230"/>
              <a:ext cx="62508" cy="264107"/>
            </a:xfrm>
            <a:custGeom>
              <a:avLst/>
              <a:gdLst/>
              <a:ahLst/>
              <a:cxnLst/>
              <a:rect l="0" t="0" r="0" b="0"/>
              <a:pathLst>
                <a:path w="62508" h="264107">
                  <a:moveTo>
                    <a:pt x="0" y="5145"/>
                  </a:moveTo>
                  <a:lnTo>
                    <a:pt x="0" y="0"/>
                  </a:lnTo>
                  <a:lnTo>
                    <a:pt x="0" y="9809"/>
                  </a:lnTo>
                  <a:lnTo>
                    <a:pt x="2645" y="14825"/>
                  </a:lnTo>
                  <a:lnTo>
                    <a:pt x="4740" y="17550"/>
                  </a:lnTo>
                  <a:lnTo>
                    <a:pt x="7067" y="25872"/>
                  </a:lnTo>
                  <a:lnTo>
                    <a:pt x="11023" y="41714"/>
                  </a:lnTo>
                  <a:lnTo>
                    <a:pt x="15834" y="58975"/>
                  </a:lnTo>
                  <a:lnTo>
                    <a:pt x="18585" y="95651"/>
                  </a:lnTo>
                  <a:lnTo>
                    <a:pt x="25512" y="134508"/>
                  </a:lnTo>
                  <a:lnTo>
                    <a:pt x="26676" y="176431"/>
                  </a:lnTo>
                  <a:lnTo>
                    <a:pt x="27759" y="203720"/>
                  </a:lnTo>
                  <a:lnTo>
                    <a:pt x="35881" y="233088"/>
                  </a:lnTo>
                  <a:lnTo>
                    <a:pt x="42622" y="245999"/>
                  </a:lnTo>
                  <a:lnTo>
                    <a:pt x="43298" y="249059"/>
                  </a:lnTo>
                  <a:lnTo>
                    <a:pt x="52218" y="262328"/>
                  </a:lnTo>
                  <a:lnTo>
                    <a:pt x="55619" y="263316"/>
                  </a:lnTo>
                  <a:lnTo>
                    <a:pt x="62507" y="264106"/>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51" name="SMARTInkShape-545"/>
            <p:cNvSpPr/>
            <p:nvPr/>
          </p:nvSpPr>
          <p:spPr>
            <a:xfrm>
              <a:off x="3955852" y="5339953"/>
              <a:ext cx="17860" cy="151272"/>
            </a:xfrm>
            <a:custGeom>
              <a:avLst/>
              <a:gdLst/>
              <a:ahLst/>
              <a:cxnLst/>
              <a:rect l="0" t="0" r="0" b="0"/>
              <a:pathLst>
                <a:path w="17860" h="151272">
                  <a:moveTo>
                    <a:pt x="0" y="0"/>
                  </a:moveTo>
                  <a:lnTo>
                    <a:pt x="0" y="40126"/>
                  </a:lnTo>
                  <a:lnTo>
                    <a:pt x="0" y="80451"/>
                  </a:lnTo>
                  <a:lnTo>
                    <a:pt x="992" y="118901"/>
                  </a:lnTo>
                  <a:lnTo>
                    <a:pt x="7688" y="136509"/>
                  </a:lnTo>
                  <a:lnTo>
                    <a:pt x="8897" y="151271"/>
                  </a:lnTo>
                  <a:lnTo>
                    <a:pt x="8920" y="146906"/>
                  </a:lnTo>
                  <a:lnTo>
                    <a:pt x="11571" y="142021"/>
                  </a:lnTo>
                  <a:lnTo>
                    <a:pt x="17859" y="133945"/>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953" name="SMARTInkShape-546"/>
          <p:cNvSpPr/>
          <p:nvPr/>
        </p:nvSpPr>
        <p:spPr>
          <a:xfrm>
            <a:off x="2491429" y="4823272"/>
            <a:ext cx="315236" cy="311299"/>
          </a:xfrm>
          <a:custGeom>
            <a:avLst/>
            <a:gdLst/>
            <a:ahLst/>
            <a:cxnLst/>
            <a:rect l="0" t="0" r="0" b="0"/>
            <a:pathLst>
              <a:path w="315236" h="311299">
                <a:moveTo>
                  <a:pt x="62462" y="7689"/>
                </a:moveTo>
                <a:lnTo>
                  <a:pt x="57721" y="7689"/>
                </a:lnTo>
                <a:lnTo>
                  <a:pt x="56325" y="6697"/>
                </a:lnTo>
                <a:lnTo>
                  <a:pt x="55394" y="5043"/>
                </a:lnTo>
                <a:lnTo>
                  <a:pt x="54773" y="2949"/>
                </a:lnTo>
                <a:lnTo>
                  <a:pt x="53367" y="1552"/>
                </a:lnTo>
                <a:lnTo>
                  <a:pt x="49159" y="0"/>
                </a:lnTo>
                <a:lnTo>
                  <a:pt x="46648" y="579"/>
                </a:lnTo>
                <a:lnTo>
                  <a:pt x="35489" y="5991"/>
                </a:lnTo>
                <a:lnTo>
                  <a:pt x="1717" y="7680"/>
                </a:lnTo>
                <a:lnTo>
                  <a:pt x="1129" y="8675"/>
                </a:lnTo>
                <a:lnTo>
                  <a:pt x="0" y="16250"/>
                </a:lnTo>
                <a:lnTo>
                  <a:pt x="15188" y="17589"/>
                </a:lnTo>
                <a:lnTo>
                  <a:pt x="24862" y="22749"/>
                </a:lnTo>
                <a:lnTo>
                  <a:pt x="68574" y="25439"/>
                </a:lnTo>
                <a:lnTo>
                  <a:pt x="92259" y="26519"/>
                </a:lnTo>
                <a:lnTo>
                  <a:pt x="120820" y="34641"/>
                </a:lnTo>
                <a:lnTo>
                  <a:pt x="133667" y="41382"/>
                </a:lnTo>
                <a:lnTo>
                  <a:pt x="141019" y="43007"/>
                </a:lnTo>
                <a:lnTo>
                  <a:pt x="140630" y="44133"/>
                </a:lnTo>
                <a:lnTo>
                  <a:pt x="137552" y="48029"/>
                </a:lnTo>
                <a:lnTo>
                  <a:pt x="132877" y="50423"/>
                </a:lnTo>
                <a:lnTo>
                  <a:pt x="88992" y="59356"/>
                </a:lnTo>
                <a:lnTo>
                  <a:pt x="71315" y="63347"/>
                </a:lnTo>
                <a:lnTo>
                  <a:pt x="52304" y="68843"/>
                </a:lnTo>
                <a:lnTo>
                  <a:pt x="42144" y="69796"/>
                </a:lnTo>
                <a:lnTo>
                  <a:pt x="39987" y="70922"/>
                </a:lnTo>
                <a:lnTo>
                  <a:pt x="38549" y="72665"/>
                </a:lnTo>
                <a:lnTo>
                  <a:pt x="37590" y="74819"/>
                </a:lnTo>
                <a:lnTo>
                  <a:pt x="35959" y="76255"/>
                </a:lnTo>
                <a:lnTo>
                  <a:pt x="31500" y="77851"/>
                </a:lnTo>
                <a:lnTo>
                  <a:pt x="30907" y="79268"/>
                </a:lnTo>
                <a:lnTo>
                  <a:pt x="31503" y="81205"/>
                </a:lnTo>
                <a:lnTo>
                  <a:pt x="32893" y="83488"/>
                </a:lnTo>
                <a:lnTo>
                  <a:pt x="34812" y="85011"/>
                </a:lnTo>
                <a:lnTo>
                  <a:pt x="39589" y="86703"/>
                </a:lnTo>
                <a:lnTo>
                  <a:pt x="83236" y="88003"/>
                </a:lnTo>
                <a:lnTo>
                  <a:pt x="125353" y="89041"/>
                </a:lnTo>
                <a:lnTo>
                  <a:pt x="169668" y="95743"/>
                </a:lnTo>
                <a:lnTo>
                  <a:pt x="213252" y="96938"/>
                </a:lnTo>
                <a:lnTo>
                  <a:pt x="216567" y="96952"/>
                </a:lnTo>
                <a:lnTo>
                  <a:pt x="218777" y="97957"/>
                </a:lnTo>
                <a:lnTo>
                  <a:pt x="220250" y="99617"/>
                </a:lnTo>
                <a:lnTo>
                  <a:pt x="222614" y="104671"/>
                </a:lnTo>
                <a:lnTo>
                  <a:pt x="221816" y="105086"/>
                </a:lnTo>
                <a:lnTo>
                  <a:pt x="180951" y="105905"/>
                </a:lnTo>
                <a:lnTo>
                  <a:pt x="137853" y="105915"/>
                </a:lnTo>
                <a:lnTo>
                  <a:pt x="122393" y="106907"/>
                </a:lnTo>
                <a:lnTo>
                  <a:pt x="102446" y="115010"/>
                </a:lnTo>
                <a:lnTo>
                  <a:pt x="101024" y="116939"/>
                </a:lnTo>
                <a:lnTo>
                  <a:pt x="98347" y="123375"/>
                </a:lnTo>
                <a:lnTo>
                  <a:pt x="102970" y="128397"/>
                </a:lnTo>
                <a:lnTo>
                  <a:pt x="107916" y="130790"/>
                </a:lnTo>
                <a:lnTo>
                  <a:pt x="137399" y="132536"/>
                </a:lnTo>
                <a:lnTo>
                  <a:pt x="180717" y="132689"/>
                </a:lnTo>
                <a:lnTo>
                  <a:pt x="216353" y="133694"/>
                </a:lnTo>
                <a:lnTo>
                  <a:pt x="249781" y="141602"/>
                </a:lnTo>
                <a:lnTo>
                  <a:pt x="211148" y="141633"/>
                </a:lnTo>
                <a:lnTo>
                  <a:pt x="169207" y="142626"/>
                </a:lnTo>
                <a:lnTo>
                  <a:pt x="131172" y="148702"/>
                </a:lnTo>
                <a:lnTo>
                  <a:pt x="102664" y="152658"/>
                </a:lnTo>
                <a:lnTo>
                  <a:pt x="72569" y="161539"/>
                </a:lnTo>
                <a:lnTo>
                  <a:pt x="63053" y="168020"/>
                </a:lnTo>
                <a:lnTo>
                  <a:pt x="67377" y="173045"/>
                </a:lnTo>
                <a:lnTo>
                  <a:pt x="74899" y="175438"/>
                </a:lnTo>
                <a:lnTo>
                  <a:pt x="109740" y="177101"/>
                </a:lnTo>
                <a:lnTo>
                  <a:pt x="152866" y="179949"/>
                </a:lnTo>
                <a:lnTo>
                  <a:pt x="194862" y="185032"/>
                </a:lnTo>
                <a:lnTo>
                  <a:pt x="238206" y="188764"/>
                </a:lnTo>
                <a:lnTo>
                  <a:pt x="282200" y="202113"/>
                </a:lnTo>
                <a:lnTo>
                  <a:pt x="283368" y="202789"/>
                </a:lnTo>
                <a:lnTo>
                  <a:pt x="282162" y="204232"/>
                </a:lnTo>
                <a:lnTo>
                  <a:pt x="275531" y="208481"/>
                </a:lnTo>
                <a:lnTo>
                  <a:pt x="260641" y="211712"/>
                </a:lnTo>
                <a:lnTo>
                  <a:pt x="222248" y="212893"/>
                </a:lnTo>
                <a:lnTo>
                  <a:pt x="182549" y="217777"/>
                </a:lnTo>
                <a:lnTo>
                  <a:pt x="144140" y="224091"/>
                </a:lnTo>
                <a:lnTo>
                  <a:pt x="125358" y="228905"/>
                </a:lnTo>
                <a:lnTo>
                  <a:pt x="119275" y="229580"/>
                </a:lnTo>
                <a:lnTo>
                  <a:pt x="115220" y="231023"/>
                </a:lnTo>
                <a:lnTo>
                  <a:pt x="112517" y="232976"/>
                </a:lnTo>
                <a:lnTo>
                  <a:pt x="110715" y="235272"/>
                </a:lnTo>
                <a:lnTo>
                  <a:pt x="106066" y="237821"/>
                </a:lnTo>
                <a:lnTo>
                  <a:pt x="103438" y="238501"/>
                </a:lnTo>
                <a:lnTo>
                  <a:pt x="102677" y="238955"/>
                </a:lnTo>
                <a:lnTo>
                  <a:pt x="103163" y="239257"/>
                </a:lnTo>
                <a:lnTo>
                  <a:pt x="144246" y="245991"/>
                </a:lnTo>
                <a:lnTo>
                  <a:pt x="188516" y="248545"/>
                </a:lnTo>
                <a:lnTo>
                  <a:pt x="233025" y="248769"/>
                </a:lnTo>
                <a:lnTo>
                  <a:pt x="241786" y="248780"/>
                </a:lnTo>
                <a:lnTo>
                  <a:pt x="248987" y="251431"/>
                </a:lnTo>
                <a:lnTo>
                  <a:pt x="255495" y="254926"/>
                </a:lnTo>
                <a:lnTo>
                  <a:pt x="266022" y="257352"/>
                </a:lnTo>
                <a:lnTo>
                  <a:pt x="265637" y="257475"/>
                </a:lnTo>
                <a:lnTo>
                  <a:pt x="225960" y="257716"/>
                </a:lnTo>
                <a:lnTo>
                  <a:pt x="188023" y="257719"/>
                </a:lnTo>
                <a:lnTo>
                  <a:pt x="151866" y="263857"/>
                </a:lnTo>
                <a:lnTo>
                  <a:pt x="111865" y="266282"/>
                </a:lnTo>
                <a:lnTo>
                  <a:pt x="97495" y="266541"/>
                </a:lnTo>
                <a:lnTo>
                  <a:pt x="90269" y="269247"/>
                </a:lnTo>
                <a:lnTo>
                  <a:pt x="86953" y="271358"/>
                </a:lnTo>
                <a:lnTo>
                  <a:pt x="85734" y="272765"/>
                </a:lnTo>
                <a:lnTo>
                  <a:pt x="85914" y="273703"/>
                </a:lnTo>
                <a:lnTo>
                  <a:pt x="88592" y="275209"/>
                </a:lnTo>
                <a:lnTo>
                  <a:pt x="127796" y="275558"/>
                </a:lnTo>
                <a:lnTo>
                  <a:pt x="168118" y="275575"/>
                </a:lnTo>
                <a:lnTo>
                  <a:pt x="209781" y="275578"/>
                </a:lnTo>
                <a:lnTo>
                  <a:pt x="244467" y="275579"/>
                </a:lnTo>
                <a:lnTo>
                  <a:pt x="288615" y="275580"/>
                </a:lnTo>
                <a:lnTo>
                  <a:pt x="315235" y="275580"/>
                </a:lnTo>
                <a:lnTo>
                  <a:pt x="273463" y="274587"/>
                </a:lnTo>
                <a:lnTo>
                  <a:pt x="230884" y="268511"/>
                </a:lnTo>
                <a:lnTo>
                  <a:pt x="188996" y="267018"/>
                </a:lnTo>
                <a:lnTo>
                  <a:pt x="146462" y="266682"/>
                </a:lnTo>
                <a:lnTo>
                  <a:pt x="142274" y="267665"/>
                </a:lnTo>
                <a:lnTo>
                  <a:pt x="139483" y="269310"/>
                </a:lnTo>
                <a:lnTo>
                  <a:pt x="137621" y="271400"/>
                </a:lnTo>
                <a:lnTo>
                  <a:pt x="132908" y="273722"/>
                </a:lnTo>
                <a:lnTo>
                  <a:pt x="130262" y="274341"/>
                </a:lnTo>
                <a:lnTo>
                  <a:pt x="129490" y="275746"/>
                </a:lnTo>
                <a:lnTo>
                  <a:pt x="129967" y="277676"/>
                </a:lnTo>
                <a:lnTo>
                  <a:pt x="134374" y="284601"/>
                </a:lnTo>
                <a:lnTo>
                  <a:pt x="138410" y="288850"/>
                </a:lnTo>
                <a:lnTo>
                  <a:pt x="146157" y="291400"/>
                </a:lnTo>
                <a:lnTo>
                  <a:pt x="189436" y="298060"/>
                </a:lnTo>
                <a:lnTo>
                  <a:pt x="233876" y="303109"/>
                </a:lnTo>
                <a:lnTo>
                  <a:pt x="249985" y="31129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957" name="SMARTInkShape-Group124"/>
          <p:cNvGrpSpPr/>
          <p:nvPr/>
        </p:nvGrpSpPr>
        <p:grpSpPr>
          <a:xfrm>
            <a:off x="3714750" y="4732734"/>
            <a:ext cx="357189" cy="275423"/>
            <a:chOff x="3714750" y="4732734"/>
            <a:chExt cx="357189" cy="275423"/>
          </a:xfrm>
        </p:grpSpPr>
        <p:sp>
          <p:nvSpPr>
            <p:cNvPr id="2954" name="SMARTInkShape-547"/>
            <p:cNvSpPr/>
            <p:nvPr/>
          </p:nvSpPr>
          <p:spPr>
            <a:xfrm>
              <a:off x="3714750" y="4732734"/>
              <a:ext cx="169543" cy="275423"/>
            </a:xfrm>
            <a:custGeom>
              <a:avLst/>
              <a:gdLst/>
              <a:ahLst/>
              <a:cxnLst/>
              <a:rect l="0" t="0" r="0" b="0"/>
              <a:pathLst>
                <a:path w="169543" h="275423">
                  <a:moveTo>
                    <a:pt x="8930" y="0"/>
                  </a:moveTo>
                  <a:lnTo>
                    <a:pt x="4189" y="0"/>
                  </a:lnTo>
                  <a:lnTo>
                    <a:pt x="2793" y="993"/>
                  </a:lnTo>
                  <a:lnTo>
                    <a:pt x="1862" y="2646"/>
                  </a:lnTo>
                  <a:lnTo>
                    <a:pt x="245" y="9095"/>
                  </a:lnTo>
                  <a:lnTo>
                    <a:pt x="3" y="51161"/>
                  </a:lnTo>
                  <a:lnTo>
                    <a:pt x="0" y="92307"/>
                  </a:lnTo>
                  <a:lnTo>
                    <a:pt x="992" y="134132"/>
                  </a:lnTo>
                  <a:lnTo>
                    <a:pt x="8378" y="178431"/>
                  </a:lnTo>
                  <a:lnTo>
                    <a:pt x="8908" y="218111"/>
                  </a:lnTo>
                  <a:lnTo>
                    <a:pt x="8927" y="242424"/>
                  </a:lnTo>
                  <a:lnTo>
                    <a:pt x="11574" y="249296"/>
                  </a:lnTo>
                  <a:lnTo>
                    <a:pt x="15066" y="255658"/>
                  </a:lnTo>
                  <a:lnTo>
                    <a:pt x="17614" y="267678"/>
                  </a:lnTo>
                  <a:lnTo>
                    <a:pt x="17827" y="275422"/>
                  </a:lnTo>
                  <a:lnTo>
                    <a:pt x="17859" y="263482"/>
                  </a:lnTo>
                  <a:lnTo>
                    <a:pt x="15213" y="258325"/>
                  </a:lnTo>
                  <a:lnTo>
                    <a:pt x="11722" y="252725"/>
                  </a:lnTo>
                  <a:lnTo>
                    <a:pt x="9482" y="241046"/>
                  </a:lnTo>
                  <a:lnTo>
                    <a:pt x="8182" y="234132"/>
                  </a:lnTo>
                  <a:lnTo>
                    <a:pt x="1910" y="213524"/>
                  </a:lnTo>
                  <a:lnTo>
                    <a:pt x="377" y="195085"/>
                  </a:lnTo>
                  <a:lnTo>
                    <a:pt x="9116" y="164633"/>
                  </a:lnTo>
                  <a:lnTo>
                    <a:pt x="21253" y="148950"/>
                  </a:lnTo>
                  <a:lnTo>
                    <a:pt x="32824" y="137938"/>
                  </a:lnTo>
                  <a:lnTo>
                    <a:pt x="44665" y="132089"/>
                  </a:lnTo>
                  <a:lnTo>
                    <a:pt x="47636" y="129731"/>
                  </a:lnTo>
                  <a:lnTo>
                    <a:pt x="56229" y="127112"/>
                  </a:lnTo>
                  <a:lnTo>
                    <a:pt x="87717" y="125138"/>
                  </a:lnTo>
                  <a:lnTo>
                    <a:pt x="96201" y="127717"/>
                  </a:lnTo>
                  <a:lnTo>
                    <a:pt x="104272" y="131177"/>
                  </a:lnTo>
                  <a:lnTo>
                    <a:pt x="118980" y="134117"/>
                  </a:lnTo>
                  <a:lnTo>
                    <a:pt x="126633" y="138321"/>
                  </a:lnTo>
                  <a:lnTo>
                    <a:pt x="156742" y="175397"/>
                  </a:lnTo>
                  <a:lnTo>
                    <a:pt x="162592" y="187480"/>
                  </a:lnTo>
                  <a:lnTo>
                    <a:pt x="166521" y="193458"/>
                  </a:lnTo>
                  <a:lnTo>
                    <a:pt x="168733" y="203393"/>
                  </a:lnTo>
                  <a:lnTo>
                    <a:pt x="169542" y="220237"/>
                  </a:lnTo>
                  <a:lnTo>
                    <a:pt x="161965" y="238356"/>
                  </a:lnTo>
                  <a:lnTo>
                    <a:pt x="148413" y="253290"/>
                  </a:lnTo>
                  <a:lnTo>
                    <a:pt x="142691" y="256441"/>
                  </a:lnTo>
                  <a:lnTo>
                    <a:pt x="131245" y="258214"/>
                  </a:lnTo>
                  <a:lnTo>
                    <a:pt x="87670" y="258949"/>
                  </a:lnTo>
                  <a:lnTo>
                    <a:pt x="51005" y="258961"/>
                  </a:lnTo>
                  <a:lnTo>
                    <a:pt x="44827" y="256315"/>
                  </a:lnTo>
                  <a:lnTo>
                    <a:pt x="38775" y="252824"/>
                  </a:lnTo>
                  <a:lnTo>
                    <a:pt x="26805" y="250584"/>
                  </a:lnTo>
                  <a:lnTo>
                    <a:pt x="17859" y="250032"/>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55" name="SMARTInkShape-548"/>
            <p:cNvSpPr/>
            <p:nvPr/>
          </p:nvSpPr>
          <p:spPr>
            <a:xfrm>
              <a:off x="3921520" y="4822067"/>
              <a:ext cx="150419" cy="178145"/>
            </a:xfrm>
            <a:custGeom>
              <a:avLst/>
              <a:gdLst/>
              <a:ahLst/>
              <a:cxnLst/>
              <a:rect l="0" t="0" r="0" b="0"/>
              <a:pathLst>
                <a:path w="150419" h="178145">
                  <a:moveTo>
                    <a:pt x="7543" y="44613"/>
                  </a:moveTo>
                  <a:lnTo>
                    <a:pt x="15231" y="44613"/>
                  </a:lnTo>
                  <a:lnTo>
                    <a:pt x="20845" y="49353"/>
                  </a:lnTo>
                  <a:lnTo>
                    <a:pt x="28668" y="51680"/>
                  </a:lnTo>
                  <a:lnTo>
                    <a:pt x="33532" y="52301"/>
                  </a:lnTo>
                  <a:lnTo>
                    <a:pt x="41583" y="50345"/>
                  </a:lnTo>
                  <a:lnTo>
                    <a:pt x="48469" y="47160"/>
                  </a:lnTo>
                  <a:lnTo>
                    <a:pt x="67008" y="43844"/>
                  </a:lnTo>
                  <a:lnTo>
                    <a:pt x="78790" y="35538"/>
                  </a:lnTo>
                  <a:lnTo>
                    <a:pt x="83195" y="31319"/>
                  </a:lnTo>
                  <a:lnTo>
                    <a:pt x="85814" y="26136"/>
                  </a:lnTo>
                  <a:lnTo>
                    <a:pt x="87787" y="13570"/>
                  </a:lnTo>
                  <a:lnTo>
                    <a:pt x="86836" y="12011"/>
                  </a:lnTo>
                  <a:lnTo>
                    <a:pt x="85209" y="10972"/>
                  </a:lnTo>
                  <a:lnTo>
                    <a:pt x="83133" y="10279"/>
                  </a:lnTo>
                  <a:lnTo>
                    <a:pt x="81748" y="8825"/>
                  </a:lnTo>
                  <a:lnTo>
                    <a:pt x="80211" y="4564"/>
                  </a:lnTo>
                  <a:lnTo>
                    <a:pt x="78808" y="3031"/>
                  </a:lnTo>
                  <a:lnTo>
                    <a:pt x="74604" y="1327"/>
                  </a:lnTo>
                  <a:lnTo>
                    <a:pt x="52126" y="0"/>
                  </a:lnTo>
                  <a:lnTo>
                    <a:pt x="44555" y="2626"/>
                  </a:lnTo>
                  <a:lnTo>
                    <a:pt x="31610" y="12396"/>
                  </a:lnTo>
                  <a:lnTo>
                    <a:pt x="28161" y="18057"/>
                  </a:lnTo>
                  <a:lnTo>
                    <a:pt x="25636" y="23881"/>
                  </a:lnTo>
                  <a:lnTo>
                    <a:pt x="13134" y="43414"/>
                  </a:lnTo>
                  <a:lnTo>
                    <a:pt x="0" y="87572"/>
                  </a:lnTo>
                  <a:lnTo>
                    <a:pt x="3764" y="104525"/>
                  </a:lnTo>
                  <a:lnTo>
                    <a:pt x="18419" y="142070"/>
                  </a:lnTo>
                  <a:lnTo>
                    <a:pt x="37422" y="163630"/>
                  </a:lnTo>
                  <a:lnTo>
                    <a:pt x="43312" y="166962"/>
                  </a:lnTo>
                  <a:lnTo>
                    <a:pt x="49237" y="169436"/>
                  </a:lnTo>
                  <a:lnTo>
                    <a:pt x="55178" y="173842"/>
                  </a:lnTo>
                  <a:lnTo>
                    <a:pt x="63771" y="176462"/>
                  </a:lnTo>
                  <a:lnTo>
                    <a:pt x="80716" y="178144"/>
                  </a:lnTo>
                  <a:lnTo>
                    <a:pt x="87358" y="175728"/>
                  </a:lnTo>
                  <a:lnTo>
                    <a:pt x="90519" y="173695"/>
                  </a:lnTo>
                  <a:lnTo>
                    <a:pt x="112788" y="167518"/>
                  </a:lnTo>
                  <a:lnTo>
                    <a:pt x="119803" y="163729"/>
                  </a:lnTo>
                  <a:lnTo>
                    <a:pt x="129330" y="160604"/>
                  </a:lnTo>
                  <a:lnTo>
                    <a:pt x="138437" y="154828"/>
                  </a:lnTo>
                  <a:lnTo>
                    <a:pt x="150418" y="15176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56" name="SMARTInkShape-549"/>
            <p:cNvSpPr/>
            <p:nvPr/>
          </p:nvSpPr>
          <p:spPr>
            <a:xfrm>
              <a:off x="3714750" y="4750594"/>
              <a:ext cx="8931" cy="17860"/>
            </a:xfrm>
            <a:custGeom>
              <a:avLst/>
              <a:gdLst/>
              <a:ahLst/>
              <a:cxnLst/>
              <a:rect l="0" t="0" r="0" b="0"/>
              <a:pathLst>
                <a:path w="8931" h="17860">
                  <a:moveTo>
                    <a:pt x="0" y="17859"/>
                  </a:moveTo>
                  <a:lnTo>
                    <a:pt x="0" y="10170"/>
                  </a:lnTo>
                  <a:lnTo>
                    <a:pt x="8930"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964" name="SMARTInkShape-Group125"/>
          <p:cNvGrpSpPr/>
          <p:nvPr/>
        </p:nvGrpSpPr>
        <p:grpSpPr>
          <a:xfrm>
            <a:off x="2035969" y="5197201"/>
            <a:ext cx="1151930" cy="355633"/>
            <a:chOff x="2035969" y="5197201"/>
            <a:chExt cx="1151930" cy="355633"/>
          </a:xfrm>
        </p:grpSpPr>
        <p:sp>
          <p:nvSpPr>
            <p:cNvPr id="2958" name="SMARTInkShape-550"/>
            <p:cNvSpPr/>
            <p:nvPr/>
          </p:nvSpPr>
          <p:spPr>
            <a:xfrm>
              <a:off x="2366367" y="5313164"/>
              <a:ext cx="125017" cy="1"/>
            </a:xfrm>
            <a:custGeom>
              <a:avLst/>
              <a:gdLst/>
              <a:ahLst/>
              <a:cxnLst/>
              <a:rect l="0" t="0" r="0" b="0"/>
              <a:pathLst>
                <a:path w="125017" h="1">
                  <a:moveTo>
                    <a:pt x="0" y="0"/>
                  </a:moveTo>
                  <a:lnTo>
                    <a:pt x="41924" y="0"/>
                  </a:lnTo>
                  <a:lnTo>
                    <a:pt x="86393" y="0"/>
                  </a:lnTo>
                  <a:lnTo>
                    <a:pt x="125016"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59" name="SMARTInkShape-551"/>
            <p:cNvSpPr/>
            <p:nvPr/>
          </p:nvSpPr>
          <p:spPr>
            <a:xfrm>
              <a:off x="2366367" y="5384602"/>
              <a:ext cx="107157" cy="17860"/>
            </a:xfrm>
            <a:custGeom>
              <a:avLst/>
              <a:gdLst/>
              <a:ahLst/>
              <a:cxnLst/>
              <a:rect l="0" t="0" r="0" b="0"/>
              <a:pathLst>
                <a:path w="107157" h="17860">
                  <a:moveTo>
                    <a:pt x="0" y="0"/>
                  </a:moveTo>
                  <a:lnTo>
                    <a:pt x="16586" y="0"/>
                  </a:lnTo>
                  <a:lnTo>
                    <a:pt x="25436" y="7688"/>
                  </a:lnTo>
                  <a:lnTo>
                    <a:pt x="31129" y="8561"/>
                  </a:lnTo>
                  <a:lnTo>
                    <a:pt x="75665" y="8928"/>
                  </a:lnTo>
                  <a:lnTo>
                    <a:pt x="80923" y="11575"/>
                  </a:lnTo>
                  <a:lnTo>
                    <a:pt x="86568" y="15066"/>
                  </a:lnTo>
                  <a:lnTo>
                    <a:pt x="96495" y="17491"/>
                  </a:lnTo>
                  <a:lnTo>
                    <a:pt x="107156" y="1785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60" name="SMARTInkShape-552"/>
            <p:cNvSpPr/>
            <p:nvPr/>
          </p:nvSpPr>
          <p:spPr>
            <a:xfrm>
              <a:off x="2035969" y="5197201"/>
              <a:ext cx="232173" cy="312417"/>
            </a:xfrm>
            <a:custGeom>
              <a:avLst/>
              <a:gdLst/>
              <a:ahLst/>
              <a:cxnLst/>
              <a:rect l="0" t="0" r="0" b="0"/>
              <a:pathLst>
                <a:path w="232173" h="312417">
                  <a:moveTo>
                    <a:pt x="0" y="303487"/>
                  </a:moveTo>
                  <a:lnTo>
                    <a:pt x="7688" y="303487"/>
                  </a:lnTo>
                  <a:lnTo>
                    <a:pt x="15813" y="309623"/>
                  </a:lnTo>
                  <a:lnTo>
                    <a:pt x="25147" y="312048"/>
                  </a:lnTo>
                  <a:lnTo>
                    <a:pt x="39074" y="312384"/>
                  </a:lnTo>
                  <a:lnTo>
                    <a:pt x="82854" y="301004"/>
                  </a:lnTo>
                  <a:lnTo>
                    <a:pt x="96317" y="293821"/>
                  </a:lnTo>
                  <a:lnTo>
                    <a:pt x="140623" y="260814"/>
                  </a:lnTo>
                  <a:lnTo>
                    <a:pt x="178425" y="220637"/>
                  </a:lnTo>
                  <a:lnTo>
                    <a:pt x="192462" y="193027"/>
                  </a:lnTo>
                  <a:lnTo>
                    <a:pt x="198310" y="172122"/>
                  </a:lnTo>
                  <a:lnTo>
                    <a:pt x="208726" y="153404"/>
                  </a:lnTo>
                  <a:lnTo>
                    <a:pt x="212657" y="136428"/>
                  </a:lnTo>
                  <a:lnTo>
                    <a:pt x="214978" y="113905"/>
                  </a:lnTo>
                  <a:lnTo>
                    <a:pt x="221316" y="96227"/>
                  </a:lnTo>
                  <a:lnTo>
                    <a:pt x="223129" y="64010"/>
                  </a:lnTo>
                  <a:lnTo>
                    <a:pt x="220546" y="55500"/>
                  </a:lnTo>
                  <a:lnTo>
                    <a:pt x="217083" y="48411"/>
                  </a:lnTo>
                  <a:lnTo>
                    <a:pt x="213563" y="29723"/>
                  </a:lnTo>
                  <a:lnTo>
                    <a:pt x="198072" y="10573"/>
                  </a:lnTo>
                  <a:lnTo>
                    <a:pt x="192192" y="4590"/>
                  </a:lnTo>
                  <a:lnTo>
                    <a:pt x="186952" y="1972"/>
                  </a:lnTo>
                  <a:lnTo>
                    <a:pt x="169614" y="62"/>
                  </a:lnTo>
                  <a:lnTo>
                    <a:pt x="166654" y="0"/>
                  </a:lnTo>
                  <a:lnTo>
                    <a:pt x="164681" y="951"/>
                  </a:lnTo>
                  <a:lnTo>
                    <a:pt x="163365" y="2578"/>
                  </a:lnTo>
                  <a:lnTo>
                    <a:pt x="162488" y="4654"/>
                  </a:lnTo>
                  <a:lnTo>
                    <a:pt x="160911" y="6038"/>
                  </a:lnTo>
                  <a:lnTo>
                    <a:pt x="151251" y="10906"/>
                  </a:lnTo>
                  <a:lnTo>
                    <a:pt x="130936" y="29765"/>
                  </a:lnTo>
                  <a:lnTo>
                    <a:pt x="127647" y="38296"/>
                  </a:lnTo>
                  <a:lnTo>
                    <a:pt x="118016" y="80866"/>
                  </a:lnTo>
                  <a:lnTo>
                    <a:pt x="115951" y="91435"/>
                  </a:lnTo>
                  <a:lnTo>
                    <a:pt x="110203" y="104947"/>
                  </a:lnTo>
                  <a:lnTo>
                    <a:pt x="107334" y="144230"/>
                  </a:lnTo>
                  <a:lnTo>
                    <a:pt x="108227" y="155315"/>
                  </a:lnTo>
                  <a:lnTo>
                    <a:pt x="115265" y="190434"/>
                  </a:lnTo>
                  <a:lnTo>
                    <a:pt x="116835" y="207261"/>
                  </a:lnTo>
                  <a:lnTo>
                    <a:pt x="133858" y="246993"/>
                  </a:lnTo>
                  <a:lnTo>
                    <a:pt x="138206" y="257212"/>
                  </a:lnTo>
                  <a:lnTo>
                    <a:pt x="140754" y="260730"/>
                  </a:lnTo>
                  <a:lnTo>
                    <a:pt x="149082" y="267667"/>
                  </a:lnTo>
                  <a:lnTo>
                    <a:pt x="157833" y="279424"/>
                  </a:lnTo>
                  <a:lnTo>
                    <a:pt x="187524" y="300965"/>
                  </a:lnTo>
                  <a:lnTo>
                    <a:pt x="199430" y="302988"/>
                  </a:lnTo>
                  <a:lnTo>
                    <a:pt x="201414" y="304147"/>
                  </a:lnTo>
                  <a:lnTo>
                    <a:pt x="202737" y="305911"/>
                  </a:lnTo>
                  <a:lnTo>
                    <a:pt x="203619" y="308078"/>
                  </a:lnTo>
                  <a:lnTo>
                    <a:pt x="205199" y="309525"/>
                  </a:lnTo>
                  <a:lnTo>
                    <a:pt x="212916" y="312036"/>
                  </a:lnTo>
                  <a:lnTo>
                    <a:pt x="232172" y="312416"/>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61" name="SMARTInkShape-553"/>
            <p:cNvSpPr/>
            <p:nvPr/>
          </p:nvSpPr>
          <p:spPr>
            <a:xfrm>
              <a:off x="2946797" y="5393956"/>
              <a:ext cx="241102" cy="158878"/>
            </a:xfrm>
            <a:custGeom>
              <a:avLst/>
              <a:gdLst/>
              <a:ahLst/>
              <a:cxnLst/>
              <a:rect l="0" t="0" r="0" b="0"/>
              <a:pathLst>
                <a:path w="241102" h="158878">
                  <a:moveTo>
                    <a:pt x="0" y="8505"/>
                  </a:moveTo>
                  <a:lnTo>
                    <a:pt x="0" y="43134"/>
                  </a:lnTo>
                  <a:lnTo>
                    <a:pt x="2646" y="51346"/>
                  </a:lnTo>
                  <a:lnTo>
                    <a:pt x="6137" y="59296"/>
                  </a:lnTo>
                  <a:lnTo>
                    <a:pt x="13561" y="103879"/>
                  </a:lnTo>
                  <a:lnTo>
                    <a:pt x="17010" y="121455"/>
                  </a:lnTo>
                  <a:lnTo>
                    <a:pt x="17856" y="158877"/>
                  </a:lnTo>
                  <a:lnTo>
                    <a:pt x="17859" y="116837"/>
                  </a:lnTo>
                  <a:lnTo>
                    <a:pt x="17859" y="73575"/>
                  </a:lnTo>
                  <a:lnTo>
                    <a:pt x="28883" y="33416"/>
                  </a:lnTo>
                  <a:lnTo>
                    <a:pt x="36339" y="19524"/>
                  </a:lnTo>
                  <a:lnTo>
                    <a:pt x="48902" y="4409"/>
                  </a:lnTo>
                  <a:lnTo>
                    <a:pt x="54146" y="1724"/>
                  </a:lnTo>
                  <a:lnTo>
                    <a:pt x="65596" y="0"/>
                  </a:lnTo>
                  <a:lnTo>
                    <a:pt x="71487" y="2410"/>
                  </a:lnTo>
                  <a:lnTo>
                    <a:pt x="87536" y="15836"/>
                  </a:lnTo>
                  <a:lnTo>
                    <a:pt x="95086" y="30385"/>
                  </a:lnTo>
                  <a:lnTo>
                    <a:pt x="98288" y="40674"/>
                  </a:lnTo>
                  <a:lnTo>
                    <a:pt x="104087" y="50999"/>
                  </a:lnTo>
                  <a:lnTo>
                    <a:pt x="107879" y="76123"/>
                  </a:lnTo>
                  <a:lnTo>
                    <a:pt x="114171" y="88706"/>
                  </a:lnTo>
                  <a:lnTo>
                    <a:pt x="115974" y="109698"/>
                  </a:lnTo>
                  <a:lnTo>
                    <a:pt x="115019" y="111686"/>
                  </a:lnTo>
                  <a:lnTo>
                    <a:pt x="113390" y="113011"/>
                  </a:lnTo>
                  <a:lnTo>
                    <a:pt x="111312" y="113895"/>
                  </a:lnTo>
                  <a:lnTo>
                    <a:pt x="109927" y="115476"/>
                  </a:lnTo>
                  <a:lnTo>
                    <a:pt x="107264" y="124177"/>
                  </a:lnTo>
                  <a:lnTo>
                    <a:pt x="107188" y="119728"/>
                  </a:lnTo>
                  <a:lnTo>
                    <a:pt x="108170" y="118372"/>
                  </a:lnTo>
                  <a:lnTo>
                    <a:pt x="111906" y="116867"/>
                  </a:lnTo>
                  <a:lnTo>
                    <a:pt x="113299" y="115472"/>
                  </a:lnTo>
                  <a:lnTo>
                    <a:pt x="114847" y="111279"/>
                  </a:lnTo>
                  <a:lnTo>
                    <a:pt x="117006" y="91766"/>
                  </a:lnTo>
                  <a:lnTo>
                    <a:pt x="123139" y="79926"/>
                  </a:lnTo>
                  <a:lnTo>
                    <a:pt x="129385" y="63293"/>
                  </a:lnTo>
                  <a:lnTo>
                    <a:pt x="140413" y="44775"/>
                  </a:lnTo>
                  <a:lnTo>
                    <a:pt x="142773" y="38516"/>
                  </a:lnTo>
                  <a:lnTo>
                    <a:pt x="163823" y="14468"/>
                  </a:lnTo>
                  <a:lnTo>
                    <a:pt x="169714" y="11155"/>
                  </a:lnTo>
                  <a:lnTo>
                    <a:pt x="181580" y="9029"/>
                  </a:lnTo>
                  <a:lnTo>
                    <a:pt x="200671" y="8518"/>
                  </a:lnTo>
                  <a:lnTo>
                    <a:pt x="205934" y="11157"/>
                  </a:lnTo>
                  <a:lnTo>
                    <a:pt x="208727" y="13250"/>
                  </a:lnTo>
                  <a:lnTo>
                    <a:pt x="211830" y="18221"/>
                  </a:lnTo>
                  <a:lnTo>
                    <a:pt x="214201" y="23737"/>
                  </a:lnTo>
                  <a:lnTo>
                    <a:pt x="218563" y="29496"/>
                  </a:lnTo>
                  <a:lnTo>
                    <a:pt x="221162" y="38009"/>
                  </a:lnTo>
                  <a:lnTo>
                    <a:pt x="223310" y="47415"/>
                  </a:lnTo>
                  <a:lnTo>
                    <a:pt x="230127" y="61538"/>
                  </a:lnTo>
                  <a:lnTo>
                    <a:pt x="234638" y="86962"/>
                  </a:lnTo>
                  <a:lnTo>
                    <a:pt x="238229" y="94969"/>
                  </a:lnTo>
                  <a:lnTo>
                    <a:pt x="241079" y="138402"/>
                  </a:lnTo>
                  <a:lnTo>
                    <a:pt x="241101" y="14244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62" name="SMARTInkShape-554"/>
            <p:cNvSpPr/>
            <p:nvPr/>
          </p:nvSpPr>
          <p:spPr>
            <a:xfrm>
              <a:off x="2598579" y="5259605"/>
              <a:ext cx="168338" cy="285208"/>
            </a:xfrm>
            <a:custGeom>
              <a:avLst/>
              <a:gdLst/>
              <a:ahLst/>
              <a:cxnLst/>
              <a:rect l="0" t="0" r="0" b="0"/>
              <a:pathLst>
                <a:path w="168338" h="285208">
                  <a:moveTo>
                    <a:pt x="151765" y="53559"/>
                  </a:moveTo>
                  <a:lnTo>
                    <a:pt x="151765" y="44738"/>
                  </a:lnTo>
                  <a:lnTo>
                    <a:pt x="159453" y="44639"/>
                  </a:lnTo>
                  <a:lnTo>
                    <a:pt x="159867" y="43643"/>
                  </a:lnTo>
                  <a:lnTo>
                    <a:pt x="160662" y="31327"/>
                  </a:lnTo>
                  <a:lnTo>
                    <a:pt x="158034" y="26149"/>
                  </a:lnTo>
                  <a:lnTo>
                    <a:pt x="153003" y="19481"/>
                  </a:lnTo>
                  <a:lnTo>
                    <a:pt x="149670" y="18570"/>
                  </a:lnTo>
                  <a:lnTo>
                    <a:pt x="147391" y="18327"/>
                  </a:lnTo>
                  <a:lnTo>
                    <a:pt x="142214" y="15411"/>
                  </a:lnTo>
                  <a:lnTo>
                    <a:pt x="127870" y="3630"/>
                  </a:lnTo>
                  <a:lnTo>
                    <a:pt x="118999" y="1061"/>
                  </a:lnTo>
                  <a:lnTo>
                    <a:pt x="78233" y="0"/>
                  </a:lnTo>
                  <a:lnTo>
                    <a:pt x="68482" y="982"/>
                  </a:lnTo>
                  <a:lnTo>
                    <a:pt x="51492" y="7049"/>
                  </a:lnTo>
                  <a:lnTo>
                    <a:pt x="41715" y="9077"/>
                  </a:lnTo>
                  <a:lnTo>
                    <a:pt x="29640" y="14803"/>
                  </a:lnTo>
                  <a:lnTo>
                    <a:pt x="15920" y="17933"/>
                  </a:lnTo>
                  <a:lnTo>
                    <a:pt x="13576" y="19886"/>
                  </a:lnTo>
                  <a:lnTo>
                    <a:pt x="2234" y="35880"/>
                  </a:lnTo>
                  <a:lnTo>
                    <a:pt x="160" y="46507"/>
                  </a:lnTo>
                  <a:lnTo>
                    <a:pt x="0" y="56907"/>
                  </a:lnTo>
                  <a:lnTo>
                    <a:pt x="2623" y="62653"/>
                  </a:lnTo>
                  <a:lnTo>
                    <a:pt x="17133" y="79168"/>
                  </a:lnTo>
                  <a:lnTo>
                    <a:pt x="25121" y="84784"/>
                  </a:lnTo>
                  <a:lnTo>
                    <a:pt x="35197" y="90592"/>
                  </a:lnTo>
                  <a:lnTo>
                    <a:pt x="52231" y="101444"/>
                  </a:lnTo>
                  <a:lnTo>
                    <a:pt x="64175" y="105450"/>
                  </a:lnTo>
                  <a:lnTo>
                    <a:pt x="82806" y="109561"/>
                  </a:lnTo>
                  <a:lnTo>
                    <a:pt x="87933" y="111729"/>
                  </a:lnTo>
                  <a:lnTo>
                    <a:pt x="92343" y="112183"/>
                  </a:lnTo>
                  <a:lnTo>
                    <a:pt x="121924" y="106315"/>
                  </a:lnTo>
                  <a:lnTo>
                    <a:pt x="133891" y="100104"/>
                  </a:lnTo>
                  <a:lnTo>
                    <a:pt x="136872" y="99471"/>
                  </a:lnTo>
                  <a:lnTo>
                    <a:pt x="156725" y="89187"/>
                  </a:lnTo>
                  <a:lnTo>
                    <a:pt x="158048" y="87233"/>
                  </a:lnTo>
                  <a:lnTo>
                    <a:pt x="159910" y="79742"/>
                  </a:lnTo>
                  <a:lnTo>
                    <a:pt x="160172" y="76968"/>
                  </a:lnTo>
                  <a:lnTo>
                    <a:pt x="161338" y="75117"/>
                  </a:lnTo>
                  <a:lnTo>
                    <a:pt x="163108" y="73885"/>
                  </a:lnTo>
                  <a:lnTo>
                    <a:pt x="168337" y="71906"/>
                  </a:lnTo>
                  <a:lnTo>
                    <a:pt x="166406" y="71635"/>
                  </a:lnTo>
                  <a:lnTo>
                    <a:pt x="164502" y="71563"/>
                  </a:lnTo>
                  <a:lnTo>
                    <a:pt x="163233" y="70522"/>
                  </a:lnTo>
                  <a:lnTo>
                    <a:pt x="161823" y="66720"/>
                  </a:lnTo>
                  <a:lnTo>
                    <a:pt x="160454" y="65310"/>
                  </a:lnTo>
                  <a:lnTo>
                    <a:pt x="153105" y="62860"/>
                  </a:lnTo>
                  <a:lnTo>
                    <a:pt x="144194" y="70210"/>
                  </a:lnTo>
                  <a:lnTo>
                    <a:pt x="138497" y="71060"/>
                  </a:lnTo>
                  <a:lnTo>
                    <a:pt x="130526" y="71312"/>
                  </a:lnTo>
                  <a:lnTo>
                    <a:pt x="124796" y="74017"/>
                  </a:lnTo>
                  <a:lnTo>
                    <a:pt x="118943" y="77534"/>
                  </a:lnTo>
                  <a:lnTo>
                    <a:pt x="110069" y="80507"/>
                  </a:lnTo>
                  <a:lnTo>
                    <a:pt x="101156" y="86238"/>
                  </a:lnTo>
                  <a:lnTo>
                    <a:pt x="92232" y="89369"/>
                  </a:lnTo>
                  <a:lnTo>
                    <a:pt x="50729" y="125165"/>
                  </a:lnTo>
                  <a:lnTo>
                    <a:pt x="31819" y="138154"/>
                  </a:lnTo>
                  <a:lnTo>
                    <a:pt x="21614" y="149056"/>
                  </a:lnTo>
                  <a:lnTo>
                    <a:pt x="15923" y="160764"/>
                  </a:lnTo>
                  <a:lnTo>
                    <a:pt x="12016" y="166690"/>
                  </a:lnTo>
                  <a:lnTo>
                    <a:pt x="9816" y="176597"/>
                  </a:lnTo>
                  <a:lnTo>
                    <a:pt x="9301" y="186294"/>
                  </a:lnTo>
                  <a:lnTo>
                    <a:pt x="11719" y="194573"/>
                  </a:lnTo>
                  <a:lnTo>
                    <a:pt x="24145" y="211072"/>
                  </a:lnTo>
                  <a:lnTo>
                    <a:pt x="35752" y="225821"/>
                  </a:lnTo>
                  <a:lnTo>
                    <a:pt x="47600" y="242808"/>
                  </a:lnTo>
                  <a:lnTo>
                    <a:pt x="91740" y="276787"/>
                  </a:lnTo>
                  <a:lnTo>
                    <a:pt x="105206" y="283081"/>
                  </a:lnTo>
                  <a:lnTo>
                    <a:pt x="118645" y="285207"/>
                  </a:lnTo>
                  <a:lnTo>
                    <a:pt x="124808" y="282852"/>
                  </a:lnTo>
                  <a:lnTo>
                    <a:pt x="130854" y="279491"/>
                  </a:lnTo>
                  <a:lnTo>
                    <a:pt x="139836" y="276606"/>
                  </a:lnTo>
                  <a:lnTo>
                    <a:pt x="145802" y="272415"/>
                  </a:lnTo>
                  <a:lnTo>
                    <a:pt x="149114" y="264599"/>
                  </a:lnTo>
                  <a:lnTo>
                    <a:pt x="151719" y="221586"/>
                  </a:lnTo>
                  <a:lnTo>
                    <a:pt x="150764" y="202468"/>
                  </a:lnTo>
                  <a:lnTo>
                    <a:pt x="140740" y="178755"/>
                  </a:lnTo>
                  <a:lnTo>
                    <a:pt x="113033" y="140250"/>
                  </a:lnTo>
                  <a:lnTo>
                    <a:pt x="99388" y="131060"/>
                  </a:lnTo>
                  <a:lnTo>
                    <a:pt x="53538" y="107137"/>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63" name="SMARTInkShape-555"/>
            <p:cNvSpPr/>
            <p:nvPr/>
          </p:nvSpPr>
          <p:spPr>
            <a:xfrm>
              <a:off x="2778532" y="5357925"/>
              <a:ext cx="141477" cy="186851"/>
            </a:xfrm>
            <a:custGeom>
              <a:avLst/>
              <a:gdLst/>
              <a:ahLst/>
              <a:cxnLst/>
              <a:rect l="0" t="0" r="0" b="0"/>
              <a:pathLst>
                <a:path w="141477" h="186851">
                  <a:moveTo>
                    <a:pt x="123616" y="44536"/>
                  </a:moveTo>
                  <a:lnTo>
                    <a:pt x="123616" y="23210"/>
                  </a:lnTo>
                  <a:lnTo>
                    <a:pt x="122624" y="21389"/>
                  </a:lnTo>
                  <a:lnTo>
                    <a:pt x="120971" y="20175"/>
                  </a:lnTo>
                  <a:lnTo>
                    <a:pt x="118876" y="19365"/>
                  </a:lnTo>
                  <a:lnTo>
                    <a:pt x="117480" y="17834"/>
                  </a:lnTo>
                  <a:lnTo>
                    <a:pt x="115928" y="13486"/>
                  </a:lnTo>
                  <a:lnTo>
                    <a:pt x="114522" y="11930"/>
                  </a:lnTo>
                  <a:lnTo>
                    <a:pt x="105665" y="8098"/>
                  </a:lnTo>
                  <a:lnTo>
                    <a:pt x="98895" y="2761"/>
                  </a:lnTo>
                  <a:lnTo>
                    <a:pt x="90605" y="739"/>
                  </a:lnTo>
                  <a:lnTo>
                    <a:pt x="75956" y="0"/>
                  </a:lnTo>
                  <a:lnTo>
                    <a:pt x="70023" y="2583"/>
                  </a:lnTo>
                  <a:lnTo>
                    <a:pt x="64078" y="6046"/>
                  </a:lnTo>
                  <a:lnTo>
                    <a:pt x="40088" y="15703"/>
                  </a:lnTo>
                  <a:lnTo>
                    <a:pt x="13593" y="38619"/>
                  </a:lnTo>
                  <a:lnTo>
                    <a:pt x="10225" y="44551"/>
                  </a:lnTo>
                  <a:lnTo>
                    <a:pt x="0" y="77802"/>
                  </a:lnTo>
                  <a:lnTo>
                    <a:pt x="3756" y="95293"/>
                  </a:lnTo>
                  <a:lnTo>
                    <a:pt x="23533" y="133861"/>
                  </a:lnTo>
                  <a:lnTo>
                    <a:pt x="66984" y="174523"/>
                  </a:lnTo>
                  <a:lnTo>
                    <a:pt x="82804" y="183152"/>
                  </a:lnTo>
                  <a:lnTo>
                    <a:pt x="107083" y="186850"/>
                  </a:lnTo>
                  <a:lnTo>
                    <a:pt x="113953" y="184517"/>
                  </a:lnTo>
                  <a:lnTo>
                    <a:pt x="120314" y="181163"/>
                  </a:lnTo>
                  <a:lnTo>
                    <a:pt x="129473" y="178284"/>
                  </a:lnTo>
                  <a:lnTo>
                    <a:pt x="141476" y="169552"/>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972" name="SMARTInkShape-Group126"/>
          <p:cNvGrpSpPr/>
          <p:nvPr/>
        </p:nvGrpSpPr>
        <p:grpSpPr>
          <a:xfrm>
            <a:off x="5697141" y="4652946"/>
            <a:ext cx="1785002" cy="329821"/>
            <a:chOff x="5697141" y="4652946"/>
            <a:chExt cx="1785002" cy="329821"/>
          </a:xfrm>
        </p:grpSpPr>
        <p:sp>
          <p:nvSpPr>
            <p:cNvPr id="2965" name="SMARTInkShape-556"/>
            <p:cNvSpPr/>
            <p:nvPr/>
          </p:nvSpPr>
          <p:spPr>
            <a:xfrm>
              <a:off x="6884789" y="4741664"/>
              <a:ext cx="98228" cy="178595"/>
            </a:xfrm>
            <a:custGeom>
              <a:avLst/>
              <a:gdLst/>
              <a:ahLst/>
              <a:cxnLst/>
              <a:rect l="0" t="0" r="0" b="0"/>
              <a:pathLst>
                <a:path w="98228" h="178595">
                  <a:moveTo>
                    <a:pt x="0" y="0"/>
                  </a:moveTo>
                  <a:lnTo>
                    <a:pt x="0" y="28679"/>
                  </a:lnTo>
                  <a:lnTo>
                    <a:pt x="15446" y="71627"/>
                  </a:lnTo>
                  <a:lnTo>
                    <a:pt x="19790" y="89353"/>
                  </a:lnTo>
                  <a:lnTo>
                    <a:pt x="33989" y="119070"/>
                  </a:lnTo>
                  <a:lnTo>
                    <a:pt x="55347" y="144089"/>
                  </a:lnTo>
                  <a:lnTo>
                    <a:pt x="78346" y="163147"/>
                  </a:lnTo>
                  <a:lnTo>
                    <a:pt x="85422" y="171729"/>
                  </a:lnTo>
                  <a:lnTo>
                    <a:pt x="98227" y="178594"/>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66" name="SMARTInkShape-557"/>
            <p:cNvSpPr/>
            <p:nvPr/>
          </p:nvSpPr>
          <p:spPr>
            <a:xfrm>
              <a:off x="5804297" y="4786313"/>
              <a:ext cx="133946" cy="151805"/>
            </a:xfrm>
            <a:custGeom>
              <a:avLst/>
              <a:gdLst/>
              <a:ahLst/>
              <a:cxnLst/>
              <a:rect l="0" t="0" r="0" b="0"/>
              <a:pathLst>
                <a:path w="133946" h="151805">
                  <a:moveTo>
                    <a:pt x="0" y="0"/>
                  </a:moveTo>
                  <a:lnTo>
                    <a:pt x="0" y="39901"/>
                  </a:lnTo>
                  <a:lnTo>
                    <a:pt x="992" y="56912"/>
                  </a:lnTo>
                  <a:lnTo>
                    <a:pt x="8102" y="92304"/>
                  </a:lnTo>
                  <a:lnTo>
                    <a:pt x="8908" y="135765"/>
                  </a:lnTo>
                  <a:lnTo>
                    <a:pt x="8919" y="139715"/>
                  </a:lnTo>
                  <a:lnTo>
                    <a:pt x="11570" y="144116"/>
                  </a:lnTo>
                  <a:lnTo>
                    <a:pt x="16617" y="150286"/>
                  </a:lnTo>
                  <a:lnTo>
                    <a:pt x="17031" y="149800"/>
                  </a:lnTo>
                  <a:lnTo>
                    <a:pt x="24923" y="106346"/>
                  </a:lnTo>
                  <a:lnTo>
                    <a:pt x="26680" y="65437"/>
                  </a:lnTo>
                  <a:lnTo>
                    <a:pt x="26779" y="34501"/>
                  </a:lnTo>
                  <a:lnTo>
                    <a:pt x="29430" y="27571"/>
                  </a:lnTo>
                  <a:lnTo>
                    <a:pt x="32924" y="21183"/>
                  </a:lnTo>
                  <a:lnTo>
                    <a:pt x="35883" y="12009"/>
                  </a:lnTo>
                  <a:lnTo>
                    <a:pt x="43298" y="1777"/>
                  </a:lnTo>
                  <a:lnTo>
                    <a:pt x="46694" y="789"/>
                  </a:lnTo>
                  <a:lnTo>
                    <a:pt x="48989" y="526"/>
                  </a:lnTo>
                  <a:lnTo>
                    <a:pt x="54184" y="2880"/>
                  </a:lnTo>
                  <a:lnTo>
                    <a:pt x="91916" y="29815"/>
                  </a:lnTo>
                  <a:lnTo>
                    <a:pt x="101097" y="43450"/>
                  </a:lnTo>
                  <a:lnTo>
                    <a:pt x="113931" y="83448"/>
                  </a:lnTo>
                  <a:lnTo>
                    <a:pt x="123361" y="108382"/>
                  </a:lnTo>
                  <a:lnTo>
                    <a:pt x="125681" y="127830"/>
                  </a:lnTo>
                  <a:lnTo>
                    <a:pt x="133945" y="151804"/>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67" name="SMARTInkShape-558"/>
            <p:cNvSpPr/>
            <p:nvPr/>
          </p:nvSpPr>
          <p:spPr>
            <a:xfrm>
              <a:off x="6126301" y="4680970"/>
              <a:ext cx="419161" cy="301797"/>
            </a:xfrm>
            <a:custGeom>
              <a:avLst/>
              <a:gdLst/>
              <a:ahLst/>
              <a:cxnLst/>
              <a:rect l="0" t="0" r="0" b="0"/>
              <a:pathLst>
                <a:path w="419161" h="301797">
                  <a:moveTo>
                    <a:pt x="106621" y="141061"/>
                  </a:moveTo>
                  <a:lnTo>
                    <a:pt x="106621" y="118938"/>
                  </a:lnTo>
                  <a:lnTo>
                    <a:pt x="103975" y="113700"/>
                  </a:lnTo>
                  <a:lnTo>
                    <a:pt x="100484" y="108065"/>
                  </a:lnTo>
                  <a:lnTo>
                    <a:pt x="97527" y="99314"/>
                  </a:lnTo>
                  <a:lnTo>
                    <a:pt x="93318" y="93403"/>
                  </a:lnTo>
                  <a:lnTo>
                    <a:pt x="85495" y="90114"/>
                  </a:lnTo>
                  <a:lnTo>
                    <a:pt x="80631" y="89237"/>
                  </a:lnTo>
                  <a:lnTo>
                    <a:pt x="72580" y="90909"/>
                  </a:lnTo>
                  <a:lnTo>
                    <a:pt x="64703" y="93966"/>
                  </a:lnTo>
                  <a:lnTo>
                    <a:pt x="37736" y="100831"/>
                  </a:lnTo>
                  <a:lnTo>
                    <a:pt x="28711" y="108629"/>
                  </a:lnTo>
                  <a:lnTo>
                    <a:pt x="5561" y="139518"/>
                  </a:lnTo>
                  <a:lnTo>
                    <a:pt x="1271" y="156369"/>
                  </a:lnTo>
                  <a:lnTo>
                    <a:pt x="0" y="169189"/>
                  </a:lnTo>
                  <a:lnTo>
                    <a:pt x="4364" y="184012"/>
                  </a:lnTo>
                  <a:lnTo>
                    <a:pt x="14727" y="199669"/>
                  </a:lnTo>
                  <a:lnTo>
                    <a:pt x="38175" y="224369"/>
                  </a:lnTo>
                  <a:lnTo>
                    <a:pt x="46765" y="227696"/>
                  </a:lnTo>
                  <a:lnTo>
                    <a:pt x="68450" y="229833"/>
                  </a:lnTo>
                  <a:lnTo>
                    <a:pt x="77419" y="227478"/>
                  </a:lnTo>
                  <a:lnTo>
                    <a:pt x="91261" y="217883"/>
                  </a:lnTo>
                  <a:lnTo>
                    <a:pt x="109556" y="192854"/>
                  </a:lnTo>
                  <a:lnTo>
                    <a:pt x="112886" y="183594"/>
                  </a:lnTo>
                  <a:lnTo>
                    <a:pt x="115482" y="141790"/>
                  </a:lnTo>
                  <a:lnTo>
                    <a:pt x="115505" y="138571"/>
                  </a:lnTo>
                  <a:lnTo>
                    <a:pt x="112884" y="132347"/>
                  </a:lnTo>
                  <a:lnTo>
                    <a:pt x="106729" y="123361"/>
                  </a:lnTo>
                  <a:lnTo>
                    <a:pt x="106653" y="127989"/>
                  </a:lnTo>
                  <a:lnTo>
                    <a:pt x="109281" y="132936"/>
                  </a:lnTo>
                  <a:lnTo>
                    <a:pt x="119053" y="148937"/>
                  </a:lnTo>
                  <a:lnTo>
                    <a:pt x="132284" y="188799"/>
                  </a:lnTo>
                  <a:lnTo>
                    <a:pt x="162841" y="231575"/>
                  </a:lnTo>
                  <a:lnTo>
                    <a:pt x="192094" y="253075"/>
                  </a:lnTo>
                  <a:lnTo>
                    <a:pt x="198518" y="255337"/>
                  </a:lnTo>
                  <a:lnTo>
                    <a:pt x="212453" y="256611"/>
                  </a:lnTo>
                  <a:lnTo>
                    <a:pt x="220795" y="254263"/>
                  </a:lnTo>
                  <a:lnTo>
                    <a:pt x="234236" y="244670"/>
                  </a:lnTo>
                  <a:lnTo>
                    <a:pt x="252439" y="214902"/>
                  </a:lnTo>
                  <a:lnTo>
                    <a:pt x="256652" y="197446"/>
                  </a:lnTo>
                  <a:lnTo>
                    <a:pt x="258192" y="158114"/>
                  </a:lnTo>
                  <a:lnTo>
                    <a:pt x="261002" y="131893"/>
                  </a:lnTo>
                  <a:lnTo>
                    <a:pt x="263540" y="114166"/>
                  </a:lnTo>
                  <a:lnTo>
                    <a:pt x="259295" y="74350"/>
                  </a:lnTo>
                  <a:lnTo>
                    <a:pt x="249382" y="32023"/>
                  </a:lnTo>
                  <a:lnTo>
                    <a:pt x="242627" y="20228"/>
                  </a:lnTo>
                  <a:lnTo>
                    <a:pt x="233280" y="9038"/>
                  </a:lnTo>
                  <a:lnTo>
                    <a:pt x="229721" y="7971"/>
                  </a:lnTo>
                  <a:lnTo>
                    <a:pt x="227382" y="7686"/>
                  </a:lnTo>
                  <a:lnTo>
                    <a:pt x="225824" y="8488"/>
                  </a:lnTo>
                  <a:lnTo>
                    <a:pt x="224785" y="10015"/>
                  </a:lnTo>
                  <a:lnTo>
                    <a:pt x="224092" y="12025"/>
                  </a:lnTo>
                  <a:lnTo>
                    <a:pt x="216844" y="23373"/>
                  </a:lnTo>
                  <a:lnTo>
                    <a:pt x="206209" y="66817"/>
                  </a:lnTo>
                  <a:lnTo>
                    <a:pt x="206109" y="97622"/>
                  </a:lnTo>
                  <a:lnTo>
                    <a:pt x="212571" y="141221"/>
                  </a:lnTo>
                  <a:lnTo>
                    <a:pt x="218160" y="167898"/>
                  </a:lnTo>
                  <a:lnTo>
                    <a:pt x="238890" y="205437"/>
                  </a:lnTo>
                  <a:lnTo>
                    <a:pt x="251645" y="228266"/>
                  </a:lnTo>
                  <a:lnTo>
                    <a:pt x="267992" y="244951"/>
                  </a:lnTo>
                  <a:lnTo>
                    <a:pt x="301376" y="268862"/>
                  </a:lnTo>
                  <a:lnTo>
                    <a:pt x="306903" y="269918"/>
                  </a:lnTo>
                  <a:lnTo>
                    <a:pt x="318336" y="268445"/>
                  </a:lnTo>
                  <a:lnTo>
                    <a:pt x="331188" y="262038"/>
                  </a:lnTo>
                  <a:lnTo>
                    <a:pt x="341280" y="253856"/>
                  </a:lnTo>
                  <a:lnTo>
                    <a:pt x="359586" y="223855"/>
                  </a:lnTo>
                  <a:lnTo>
                    <a:pt x="370534" y="193355"/>
                  </a:lnTo>
                  <a:lnTo>
                    <a:pt x="373988" y="149822"/>
                  </a:lnTo>
                  <a:lnTo>
                    <a:pt x="371797" y="112388"/>
                  </a:lnTo>
                  <a:lnTo>
                    <a:pt x="360264" y="70368"/>
                  </a:lnTo>
                  <a:lnTo>
                    <a:pt x="349796" y="27839"/>
                  </a:lnTo>
                  <a:lnTo>
                    <a:pt x="347652" y="20295"/>
                  </a:lnTo>
                  <a:lnTo>
                    <a:pt x="340837" y="7367"/>
                  </a:lnTo>
                  <a:lnTo>
                    <a:pt x="339196" y="0"/>
                  </a:lnTo>
                  <a:lnTo>
                    <a:pt x="339062" y="388"/>
                  </a:lnTo>
                  <a:lnTo>
                    <a:pt x="337824" y="14516"/>
                  </a:lnTo>
                  <a:lnTo>
                    <a:pt x="331730" y="34779"/>
                  </a:lnTo>
                  <a:lnTo>
                    <a:pt x="330232" y="57890"/>
                  </a:lnTo>
                  <a:lnTo>
                    <a:pt x="336980" y="97219"/>
                  </a:lnTo>
                  <a:lnTo>
                    <a:pt x="345683" y="141167"/>
                  </a:lnTo>
                  <a:lnTo>
                    <a:pt x="359752" y="185724"/>
                  </a:lnTo>
                  <a:lnTo>
                    <a:pt x="374529" y="227714"/>
                  </a:lnTo>
                  <a:lnTo>
                    <a:pt x="392372" y="270267"/>
                  </a:lnTo>
                  <a:lnTo>
                    <a:pt x="419160" y="301796"/>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68" name="SMARTInkShape-559"/>
            <p:cNvSpPr/>
            <p:nvPr/>
          </p:nvSpPr>
          <p:spPr>
            <a:xfrm>
              <a:off x="6732984" y="4710056"/>
              <a:ext cx="158807" cy="170594"/>
            </a:xfrm>
            <a:custGeom>
              <a:avLst/>
              <a:gdLst/>
              <a:ahLst/>
              <a:cxnLst/>
              <a:rect l="0" t="0" r="0" b="0"/>
              <a:pathLst>
                <a:path w="158807" h="170594">
                  <a:moveTo>
                    <a:pt x="98227" y="40538"/>
                  </a:moveTo>
                  <a:lnTo>
                    <a:pt x="98227" y="35797"/>
                  </a:lnTo>
                  <a:lnTo>
                    <a:pt x="95581" y="30824"/>
                  </a:lnTo>
                  <a:lnTo>
                    <a:pt x="76977" y="10391"/>
                  </a:lnTo>
                  <a:lnTo>
                    <a:pt x="71253" y="7295"/>
                  </a:lnTo>
                  <a:lnTo>
                    <a:pt x="65403" y="4928"/>
                  </a:lnTo>
                  <a:lnTo>
                    <a:pt x="59495" y="567"/>
                  </a:lnTo>
                  <a:lnTo>
                    <a:pt x="56530" y="0"/>
                  </a:lnTo>
                  <a:lnTo>
                    <a:pt x="53562" y="614"/>
                  </a:lnTo>
                  <a:lnTo>
                    <a:pt x="46626" y="2950"/>
                  </a:lnTo>
                  <a:lnTo>
                    <a:pt x="32557" y="5257"/>
                  </a:lnTo>
                  <a:lnTo>
                    <a:pt x="25053" y="9313"/>
                  </a:lnTo>
                  <a:lnTo>
                    <a:pt x="22656" y="11784"/>
                  </a:lnTo>
                  <a:lnTo>
                    <a:pt x="19991" y="17175"/>
                  </a:lnTo>
                  <a:lnTo>
                    <a:pt x="18047" y="34624"/>
                  </a:lnTo>
                  <a:lnTo>
                    <a:pt x="22656" y="48266"/>
                  </a:lnTo>
                  <a:lnTo>
                    <a:pt x="30243" y="56540"/>
                  </a:lnTo>
                  <a:lnTo>
                    <a:pt x="68664" y="86813"/>
                  </a:lnTo>
                  <a:lnTo>
                    <a:pt x="111887" y="113592"/>
                  </a:lnTo>
                  <a:lnTo>
                    <a:pt x="154227" y="150267"/>
                  </a:lnTo>
                  <a:lnTo>
                    <a:pt x="157843" y="156444"/>
                  </a:lnTo>
                  <a:lnTo>
                    <a:pt x="158806" y="159481"/>
                  </a:lnTo>
                  <a:lnTo>
                    <a:pt x="158457" y="161505"/>
                  </a:lnTo>
                  <a:lnTo>
                    <a:pt x="157232" y="162854"/>
                  </a:lnTo>
                  <a:lnTo>
                    <a:pt x="153225" y="164354"/>
                  </a:lnTo>
                  <a:lnTo>
                    <a:pt x="148137" y="165020"/>
                  </a:lnTo>
                  <a:lnTo>
                    <a:pt x="142568" y="167962"/>
                  </a:lnTo>
                  <a:lnTo>
                    <a:pt x="139693" y="170136"/>
                  </a:lnTo>
                  <a:lnTo>
                    <a:pt x="135794" y="170593"/>
                  </a:lnTo>
                  <a:lnTo>
                    <a:pt x="92113" y="165808"/>
                  </a:lnTo>
                  <a:lnTo>
                    <a:pt x="68430" y="158474"/>
                  </a:lnTo>
                  <a:lnTo>
                    <a:pt x="29433" y="138698"/>
                  </a:lnTo>
                  <a:lnTo>
                    <a:pt x="6109" y="117924"/>
                  </a:lnTo>
                  <a:lnTo>
                    <a:pt x="2715" y="111973"/>
                  </a:lnTo>
                  <a:lnTo>
                    <a:pt x="537" y="100069"/>
                  </a:lnTo>
                  <a:lnTo>
                    <a:pt x="0" y="85186"/>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69" name="SMARTInkShape-560"/>
            <p:cNvSpPr/>
            <p:nvPr/>
          </p:nvSpPr>
          <p:spPr>
            <a:xfrm>
              <a:off x="7224273" y="4716650"/>
              <a:ext cx="257870" cy="185581"/>
            </a:xfrm>
            <a:custGeom>
              <a:avLst/>
              <a:gdLst/>
              <a:ahLst/>
              <a:cxnLst/>
              <a:rect l="0" t="0" r="0" b="0"/>
              <a:pathLst>
                <a:path w="257870" h="185581">
                  <a:moveTo>
                    <a:pt x="8774" y="158959"/>
                  </a:moveTo>
                  <a:lnTo>
                    <a:pt x="13515" y="154219"/>
                  </a:lnTo>
                  <a:lnTo>
                    <a:pt x="18487" y="151892"/>
                  </a:lnTo>
                  <a:lnTo>
                    <a:pt x="51581" y="147433"/>
                  </a:lnTo>
                  <a:lnTo>
                    <a:pt x="82307" y="126116"/>
                  </a:lnTo>
                  <a:lnTo>
                    <a:pt x="92981" y="111321"/>
                  </a:lnTo>
                  <a:lnTo>
                    <a:pt x="93686" y="107357"/>
                  </a:lnTo>
                  <a:lnTo>
                    <a:pt x="89936" y="85786"/>
                  </a:lnTo>
                  <a:lnTo>
                    <a:pt x="79896" y="71243"/>
                  </a:lnTo>
                  <a:lnTo>
                    <a:pt x="55562" y="46117"/>
                  </a:lnTo>
                  <a:lnTo>
                    <a:pt x="41378" y="37992"/>
                  </a:lnTo>
                  <a:lnTo>
                    <a:pt x="27194" y="34743"/>
                  </a:lnTo>
                  <a:lnTo>
                    <a:pt x="24030" y="34477"/>
                  </a:lnTo>
                  <a:lnTo>
                    <a:pt x="17869" y="36827"/>
                  </a:lnTo>
                  <a:lnTo>
                    <a:pt x="5831" y="46419"/>
                  </a:lnTo>
                  <a:lnTo>
                    <a:pt x="2505" y="54702"/>
                  </a:lnTo>
                  <a:lnTo>
                    <a:pt x="0" y="85956"/>
                  </a:lnTo>
                  <a:lnTo>
                    <a:pt x="7004" y="108636"/>
                  </a:lnTo>
                  <a:lnTo>
                    <a:pt x="24755" y="144101"/>
                  </a:lnTo>
                  <a:lnTo>
                    <a:pt x="46242" y="169104"/>
                  </a:lnTo>
                  <a:lnTo>
                    <a:pt x="60775" y="179274"/>
                  </a:lnTo>
                  <a:lnTo>
                    <a:pt x="77650" y="183830"/>
                  </a:lnTo>
                  <a:lnTo>
                    <a:pt x="112990" y="185580"/>
                  </a:lnTo>
                  <a:lnTo>
                    <a:pt x="136773" y="178586"/>
                  </a:lnTo>
                  <a:lnTo>
                    <a:pt x="172486" y="160838"/>
                  </a:lnTo>
                  <a:lnTo>
                    <a:pt x="214157" y="125648"/>
                  </a:lnTo>
                  <a:lnTo>
                    <a:pt x="225071" y="117365"/>
                  </a:lnTo>
                  <a:lnTo>
                    <a:pt x="251695" y="84291"/>
                  </a:lnTo>
                  <a:lnTo>
                    <a:pt x="257401" y="63329"/>
                  </a:lnTo>
                  <a:lnTo>
                    <a:pt x="257869" y="59487"/>
                  </a:lnTo>
                  <a:lnTo>
                    <a:pt x="253788" y="44599"/>
                  </a:lnTo>
                  <a:lnTo>
                    <a:pt x="243519" y="28919"/>
                  </a:lnTo>
                  <a:lnTo>
                    <a:pt x="220094" y="4214"/>
                  </a:lnTo>
                  <a:lnTo>
                    <a:pt x="214150" y="887"/>
                  </a:lnTo>
                  <a:lnTo>
                    <a:pt x="211175" y="0"/>
                  </a:lnTo>
                  <a:lnTo>
                    <a:pt x="208200" y="400"/>
                  </a:lnTo>
                  <a:lnTo>
                    <a:pt x="193320" y="6069"/>
                  </a:lnTo>
                  <a:lnTo>
                    <a:pt x="187368" y="11964"/>
                  </a:lnTo>
                  <a:lnTo>
                    <a:pt x="184391" y="16314"/>
                  </a:lnTo>
                  <a:lnTo>
                    <a:pt x="183399" y="21198"/>
                  </a:lnTo>
                  <a:lnTo>
                    <a:pt x="187881" y="54967"/>
                  </a:lnTo>
                  <a:lnTo>
                    <a:pt x="205432" y="96462"/>
                  </a:lnTo>
                  <a:lnTo>
                    <a:pt x="226075" y="138124"/>
                  </a:lnTo>
                  <a:lnTo>
                    <a:pt x="238302" y="158175"/>
                  </a:lnTo>
                  <a:lnTo>
                    <a:pt x="240791" y="175009"/>
                  </a:lnTo>
                  <a:lnTo>
                    <a:pt x="239850" y="175613"/>
                  </a:lnTo>
                  <a:lnTo>
                    <a:pt x="236159" y="176283"/>
                  </a:lnTo>
                  <a:lnTo>
                    <a:pt x="231212" y="173934"/>
                  </a:lnTo>
                  <a:lnTo>
                    <a:pt x="225706" y="170576"/>
                  </a:lnTo>
                  <a:lnTo>
                    <a:pt x="217028" y="167693"/>
                  </a:lnTo>
                  <a:lnTo>
                    <a:pt x="178988" y="143691"/>
                  </a:lnTo>
                  <a:lnTo>
                    <a:pt x="175828" y="142827"/>
                  </a:lnTo>
                  <a:lnTo>
                    <a:pt x="173721" y="141259"/>
                  </a:lnTo>
                  <a:lnTo>
                    <a:pt x="172317" y="139222"/>
                  </a:lnTo>
                  <a:lnTo>
                    <a:pt x="171381" y="136871"/>
                  </a:lnTo>
                  <a:lnTo>
                    <a:pt x="169765" y="135304"/>
                  </a:lnTo>
                  <a:lnTo>
                    <a:pt x="160579" y="13217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70" name="SMARTInkShape-561"/>
            <p:cNvSpPr/>
            <p:nvPr/>
          </p:nvSpPr>
          <p:spPr>
            <a:xfrm>
              <a:off x="6984825" y="4652946"/>
              <a:ext cx="158926" cy="258383"/>
            </a:xfrm>
            <a:custGeom>
              <a:avLst/>
              <a:gdLst/>
              <a:ahLst/>
              <a:cxnLst/>
              <a:rect l="0" t="0" r="0" b="0"/>
              <a:pathLst>
                <a:path w="158926" h="258383">
                  <a:moveTo>
                    <a:pt x="96417" y="258382"/>
                  </a:moveTo>
                  <a:lnTo>
                    <a:pt x="101158" y="253642"/>
                  </a:lnTo>
                  <a:lnTo>
                    <a:pt x="103485" y="246023"/>
                  </a:lnTo>
                  <a:lnTo>
                    <a:pt x="104106" y="241213"/>
                  </a:lnTo>
                  <a:lnTo>
                    <a:pt x="105511" y="238006"/>
                  </a:lnTo>
                  <a:lnTo>
                    <a:pt x="107441" y="235868"/>
                  </a:lnTo>
                  <a:lnTo>
                    <a:pt x="109720" y="234443"/>
                  </a:lnTo>
                  <a:lnTo>
                    <a:pt x="111238" y="231509"/>
                  </a:lnTo>
                  <a:lnTo>
                    <a:pt x="121847" y="194426"/>
                  </a:lnTo>
                  <a:lnTo>
                    <a:pt x="114032" y="163057"/>
                  </a:lnTo>
                  <a:lnTo>
                    <a:pt x="109869" y="152846"/>
                  </a:lnTo>
                  <a:lnTo>
                    <a:pt x="107369" y="149329"/>
                  </a:lnTo>
                  <a:lnTo>
                    <a:pt x="101946" y="145422"/>
                  </a:lnTo>
                  <a:lnTo>
                    <a:pt x="83251" y="136777"/>
                  </a:lnTo>
                  <a:lnTo>
                    <a:pt x="42765" y="133566"/>
                  </a:lnTo>
                  <a:lnTo>
                    <a:pt x="23753" y="133406"/>
                  </a:lnTo>
                  <a:lnTo>
                    <a:pt x="16828" y="136030"/>
                  </a:lnTo>
                  <a:lnTo>
                    <a:pt x="13592" y="138119"/>
                  </a:lnTo>
                  <a:lnTo>
                    <a:pt x="4297" y="150539"/>
                  </a:lnTo>
                  <a:lnTo>
                    <a:pt x="0" y="162047"/>
                  </a:lnTo>
                  <a:lnTo>
                    <a:pt x="1640" y="171249"/>
                  </a:lnTo>
                  <a:lnTo>
                    <a:pt x="8142" y="184940"/>
                  </a:lnTo>
                  <a:lnTo>
                    <a:pt x="23130" y="207700"/>
                  </a:lnTo>
                  <a:lnTo>
                    <a:pt x="32757" y="215351"/>
                  </a:lnTo>
                  <a:lnTo>
                    <a:pt x="43650" y="219414"/>
                  </a:lnTo>
                  <a:lnTo>
                    <a:pt x="84559" y="222473"/>
                  </a:lnTo>
                  <a:lnTo>
                    <a:pt x="93793" y="219933"/>
                  </a:lnTo>
                  <a:lnTo>
                    <a:pt x="97643" y="217867"/>
                  </a:lnTo>
                  <a:lnTo>
                    <a:pt x="107805" y="205478"/>
                  </a:lnTo>
                  <a:lnTo>
                    <a:pt x="126138" y="171859"/>
                  </a:lnTo>
                  <a:lnTo>
                    <a:pt x="130952" y="141080"/>
                  </a:lnTo>
                  <a:lnTo>
                    <a:pt x="131980" y="97488"/>
                  </a:lnTo>
                  <a:lnTo>
                    <a:pt x="122402" y="60046"/>
                  </a:lnTo>
                  <a:lnTo>
                    <a:pt x="110012" y="16480"/>
                  </a:lnTo>
                  <a:lnTo>
                    <a:pt x="105469" y="0"/>
                  </a:lnTo>
                  <a:lnTo>
                    <a:pt x="100643" y="4333"/>
                  </a:lnTo>
                  <a:lnTo>
                    <a:pt x="98295" y="9211"/>
                  </a:lnTo>
                  <a:lnTo>
                    <a:pt x="96490" y="47428"/>
                  </a:lnTo>
                  <a:lnTo>
                    <a:pt x="99077" y="73580"/>
                  </a:lnTo>
                  <a:lnTo>
                    <a:pt x="105514" y="114873"/>
                  </a:lnTo>
                  <a:lnTo>
                    <a:pt x="117667" y="152514"/>
                  </a:lnTo>
                  <a:lnTo>
                    <a:pt x="132190" y="193398"/>
                  </a:lnTo>
                  <a:lnTo>
                    <a:pt x="152975" y="237401"/>
                  </a:lnTo>
                  <a:lnTo>
                    <a:pt x="158925" y="249452"/>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71" name="SMARTInkShape-562"/>
            <p:cNvSpPr/>
            <p:nvPr/>
          </p:nvSpPr>
          <p:spPr>
            <a:xfrm>
              <a:off x="5697141" y="4786438"/>
              <a:ext cx="105883" cy="142552"/>
            </a:xfrm>
            <a:custGeom>
              <a:avLst/>
              <a:gdLst/>
              <a:ahLst/>
              <a:cxnLst/>
              <a:rect l="0" t="0" r="0" b="0"/>
              <a:pathLst>
                <a:path w="105883" h="142552">
                  <a:moveTo>
                    <a:pt x="62507" y="8804"/>
                  </a:moveTo>
                  <a:lnTo>
                    <a:pt x="46256" y="8804"/>
                  </a:lnTo>
                  <a:lnTo>
                    <a:pt x="23699" y="29795"/>
                  </a:lnTo>
                  <a:lnTo>
                    <a:pt x="20455" y="38308"/>
                  </a:lnTo>
                  <a:lnTo>
                    <a:pt x="18011" y="77424"/>
                  </a:lnTo>
                  <a:lnTo>
                    <a:pt x="20574" y="86596"/>
                  </a:lnTo>
                  <a:lnTo>
                    <a:pt x="41777" y="127123"/>
                  </a:lnTo>
                  <a:lnTo>
                    <a:pt x="47672" y="135143"/>
                  </a:lnTo>
                  <a:lnTo>
                    <a:pt x="53599" y="139369"/>
                  </a:lnTo>
                  <a:lnTo>
                    <a:pt x="62514" y="141748"/>
                  </a:lnTo>
                  <a:lnTo>
                    <a:pt x="79154" y="142551"/>
                  </a:lnTo>
                  <a:lnTo>
                    <a:pt x="87435" y="140016"/>
                  </a:lnTo>
                  <a:lnTo>
                    <a:pt x="91032" y="137951"/>
                  </a:lnTo>
                  <a:lnTo>
                    <a:pt x="93430" y="134589"/>
                  </a:lnTo>
                  <a:lnTo>
                    <a:pt x="99925" y="117582"/>
                  </a:lnTo>
                  <a:lnTo>
                    <a:pt x="102334" y="114064"/>
                  </a:lnTo>
                  <a:lnTo>
                    <a:pt x="105727" y="99634"/>
                  </a:lnTo>
                  <a:lnTo>
                    <a:pt x="105882" y="70843"/>
                  </a:lnTo>
                  <a:lnTo>
                    <a:pt x="99943" y="52212"/>
                  </a:lnTo>
                  <a:lnTo>
                    <a:pt x="82240" y="23917"/>
                  </a:lnTo>
                  <a:lnTo>
                    <a:pt x="72601" y="16182"/>
                  </a:lnTo>
                  <a:lnTo>
                    <a:pt x="61702" y="12084"/>
                  </a:lnTo>
                  <a:lnTo>
                    <a:pt x="51235" y="9270"/>
                  </a:lnTo>
                  <a:lnTo>
                    <a:pt x="36432" y="2024"/>
                  </a:lnTo>
                  <a:lnTo>
                    <a:pt x="7236" y="0"/>
                  </a:lnTo>
                  <a:lnTo>
                    <a:pt x="4824" y="950"/>
                  </a:lnTo>
                  <a:lnTo>
                    <a:pt x="3216" y="2576"/>
                  </a:lnTo>
                  <a:lnTo>
                    <a:pt x="0" y="8804"/>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973" name="SMARTInkShape-563"/>
          <p:cNvSpPr/>
          <p:nvPr/>
        </p:nvSpPr>
        <p:spPr>
          <a:xfrm>
            <a:off x="4261281" y="4830961"/>
            <a:ext cx="33900" cy="178595"/>
          </a:xfrm>
          <a:custGeom>
            <a:avLst/>
            <a:gdLst/>
            <a:ahLst/>
            <a:cxnLst/>
            <a:rect l="0" t="0" r="0" b="0"/>
            <a:pathLst>
              <a:path w="33900" h="178595">
                <a:moveTo>
                  <a:pt x="7110" y="0"/>
                </a:moveTo>
                <a:lnTo>
                  <a:pt x="7110" y="4740"/>
                </a:lnTo>
                <a:lnTo>
                  <a:pt x="4464" y="9714"/>
                </a:lnTo>
                <a:lnTo>
                  <a:pt x="2369" y="12429"/>
                </a:lnTo>
                <a:lnTo>
                  <a:pt x="42" y="20737"/>
                </a:lnTo>
                <a:lnTo>
                  <a:pt x="0" y="32037"/>
                </a:lnTo>
                <a:lnTo>
                  <a:pt x="6355" y="73699"/>
                </a:lnTo>
                <a:lnTo>
                  <a:pt x="11750" y="108826"/>
                </a:lnTo>
                <a:lnTo>
                  <a:pt x="23351" y="148452"/>
                </a:lnTo>
                <a:lnTo>
                  <a:pt x="33899" y="178594"/>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985" name="SMARTInkShape-Group128"/>
          <p:cNvGrpSpPr/>
          <p:nvPr/>
        </p:nvGrpSpPr>
        <p:grpSpPr>
          <a:xfrm>
            <a:off x="3277981" y="4670636"/>
            <a:ext cx="2195918" cy="472381"/>
            <a:chOff x="3277981" y="4670636"/>
            <a:chExt cx="2195918" cy="472381"/>
          </a:xfrm>
        </p:grpSpPr>
        <p:sp>
          <p:nvSpPr>
            <p:cNvPr id="2974" name="SMARTInkShape-564"/>
            <p:cNvSpPr/>
            <p:nvPr/>
          </p:nvSpPr>
          <p:spPr>
            <a:xfrm>
              <a:off x="5027429" y="4839891"/>
              <a:ext cx="105745" cy="149877"/>
            </a:xfrm>
            <a:custGeom>
              <a:avLst/>
              <a:gdLst/>
              <a:ahLst/>
              <a:cxnLst/>
              <a:rect l="0" t="0" r="0" b="0"/>
              <a:pathLst>
                <a:path w="105745" h="149877">
                  <a:moveTo>
                    <a:pt x="8916" y="0"/>
                  </a:moveTo>
                  <a:lnTo>
                    <a:pt x="1226" y="7688"/>
                  </a:lnTo>
                  <a:lnTo>
                    <a:pt x="353" y="13302"/>
                  </a:lnTo>
                  <a:lnTo>
                    <a:pt x="0" y="53865"/>
                  </a:lnTo>
                  <a:lnTo>
                    <a:pt x="2635" y="74168"/>
                  </a:lnTo>
                  <a:lnTo>
                    <a:pt x="18077" y="115541"/>
                  </a:lnTo>
                  <a:lnTo>
                    <a:pt x="29796" y="135050"/>
                  </a:lnTo>
                  <a:lnTo>
                    <a:pt x="38694" y="145297"/>
                  </a:lnTo>
                  <a:lnTo>
                    <a:pt x="47286" y="148912"/>
                  </a:lnTo>
                  <a:lnTo>
                    <a:pt x="52355" y="149876"/>
                  </a:lnTo>
                  <a:lnTo>
                    <a:pt x="56727" y="149527"/>
                  </a:lnTo>
                  <a:lnTo>
                    <a:pt x="64229" y="146492"/>
                  </a:lnTo>
                  <a:lnTo>
                    <a:pt x="83220" y="130763"/>
                  </a:lnTo>
                  <a:lnTo>
                    <a:pt x="92226" y="117238"/>
                  </a:lnTo>
                  <a:lnTo>
                    <a:pt x="102426" y="75494"/>
                  </a:lnTo>
                  <a:lnTo>
                    <a:pt x="105744" y="56874"/>
                  </a:lnTo>
                  <a:lnTo>
                    <a:pt x="98957" y="15893"/>
                  </a:lnTo>
                  <a:lnTo>
                    <a:pt x="98543" y="7725"/>
                  </a:lnTo>
                  <a:lnTo>
                    <a:pt x="97440" y="5150"/>
                  </a:lnTo>
                  <a:lnTo>
                    <a:pt x="95713" y="3433"/>
                  </a:lnTo>
                  <a:lnTo>
                    <a:pt x="89394" y="59"/>
                  </a:lnTo>
                  <a:lnTo>
                    <a:pt x="89282" y="892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75" name="SMARTInkShape-565"/>
            <p:cNvSpPr/>
            <p:nvPr/>
          </p:nvSpPr>
          <p:spPr>
            <a:xfrm>
              <a:off x="5206164" y="4805991"/>
              <a:ext cx="214157" cy="167687"/>
            </a:xfrm>
            <a:custGeom>
              <a:avLst/>
              <a:gdLst/>
              <a:ahLst/>
              <a:cxnLst/>
              <a:rect l="0" t="0" r="0" b="0"/>
              <a:pathLst>
                <a:path w="214157" h="167687">
                  <a:moveTo>
                    <a:pt x="89141" y="69618"/>
                  </a:moveTo>
                  <a:lnTo>
                    <a:pt x="89141" y="64878"/>
                  </a:lnTo>
                  <a:lnTo>
                    <a:pt x="88149" y="63482"/>
                  </a:lnTo>
                  <a:lnTo>
                    <a:pt x="86495" y="62551"/>
                  </a:lnTo>
                  <a:lnTo>
                    <a:pt x="84400" y="61930"/>
                  </a:lnTo>
                  <a:lnTo>
                    <a:pt x="83004" y="60524"/>
                  </a:lnTo>
                  <a:lnTo>
                    <a:pt x="81452" y="56316"/>
                  </a:lnTo>
                  <a:lnTo>
                    <a:pt x="80579" y="48369"/>
                  </a:lnTo>
                  <a:lnTo>
                    <a:pt x="79464" y="46522"/>
                  </a:lnTo>
                  <a:lnTo>
                    <a:pt x="77729" y="45291"/>
                  </a:lnTo>
                  <a:lnTo>
                    <a:pt x="73154" y="43923"/>
                  </a:lnTo>
                  <a:lnTo>
                    <a:pt x="59230" y="42973"/>
                  </a:lnTo>
                  <a:lnTo>
                    <a:pt x="45662" y="47612"/>
                  </a:lnTo>
                  <a:lnTo>
                    <a:pt x="33815" y="55271"/>
                  </a:lnTo>
                  <a:lnTo>
                    <a:pt x="5829" y="94841"/>
                  </a:lnTo>
                  <a:lnTo>
                    <a:pt x="1617" y="111708"/>
                  </a:lnTo>
                  <a:lnTo>
                    <a:pt x="0" y="142305"/>
                  </a:lnTo>
                  <a:lnTo>
                    <a:pt x="2559" y="149217"/>
                  </a:lnTo>
                  <a:lnTo>
                    <a:pt x="6012" y="155598"/>
                  </a:lnTo>
                  <a:lnTo>
                    <a:pt x="7546" y="161740"/>
                  </a:lnTo>
                  <a:lnTo>
                    <a:pt x="9940" y="163775"/>
                  </a:lnTo>
                  <a:lnTo>
                    <a:pt x="21797" y="166639"/>
                  </a:lnTo>
                  <a:lnTo>
                    <a:pt x="38294" y="167686"/>
                  </a:lnTo>
                  <a:lnTo>
                    <a:pt x="44383" y="165129"/>
                  </a:lnTo>
                  <a:lnTo>
                    <a:pt x="61118" y="150661"/>
                  </a:lnTo>
                  <a:lnTo>
                    <a:pt x="85918" y="111156"/>
                  </a:lnTo>
                  <a:lnTo>
                    <a:pt x="94030" y="93391"/>
                  </a:lnTo>
                  <a:lnTo>
                    <a:pt x="97716" y="51572"/>
                  </a:lnTo>
                  <a:lnTo>
                    <a:pt x="98023" y="24125"/>
                  </a:lnTo>
                  <a:lnTo>
                    <a:pt x="95404" y="16987"/>
                  </a:lnTo>
                  <a:lnTo>
                    <a:pt x="91923" y="10508"/>
                  </a:lnTo>
                  <a:lnTo>
                    <a:pt x="89507" y="0"/>
                  </a:lnTo>
                  <a:lnTo>
                    <a:pt x="88393" y="386"/>
                  </a:lnTo>
                  <a:lnTo>
                    <a:pt x="84509" y="3460"/>
                  </a:lnTo>
                  <a:lnTo>
                    <a:pt x="82121" y="8135"/>
                  </a:lnTo>
                  <a:lnTo>
                    <a:pt x="80378" y="27706"/>
                  </a:lnTo>
                  <a:lnTo>
                    <a:pt x="81226" y="55096"/>
                  </a:lnTo>
                  <a:lnTo>
                    <a:pt x="95658" y="96429"/>
                  </a:lnTo>
                  <a:lnTo>
                    <a:pt x="100002" y="114273"/>
                  </a:lnTo>
                  <a:lnTo>
                    <a:pt x="102334" y="120224"/>
                  </a:lnTo>
                  <a:lnTo>
                    <a:pt x="110218" y="129482"/>
                  </a:lnTo>
                  <a:lnTo>
                    <a:pt x="131053" y="145668"/>
                  </a:lnTo>
                  <a:lnTo>
                    <a:pt x="153284" y="149417"/>
                  </a:lnTo>
                  <a:lnTo>
                    <a:pt x="167898" y="145077"/>
                  </a:lnTo>
                  <a:lnTo>
                    <a:pt x="180055" y="137506"/>
                  </a:lnTo>
                  <a:lnTo>
                    <a:pt x="206844" y="112481"/>
                  </a:lnTo>
                  <a:lnTo>
                    <a:pt x="210906" y="105866"/>
                  </a:lnTo>
                  <a:lnTo>
                    <a:pt x="214156" y="96407"/>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76" name="SMARTInkShape-566"/>
            <p:cNvSpPr/>
            <p:nvPr/>
          </p:nvSpPr>
          <p:spPr>
            <a:xfrm>
              <a:off x="4902398" y="4982956"/>
              <a:ext cx="124859" cy="160061"/>
            </a:xfrm>
            <a:custGeom>
              <a:avLst/>
              <a:gdLst/>
              <a:ahLst/>
              <a:cxnLst/>
              <a:rect l="0" t="0" r="0" b="0"/>
              <a:pathLst>
                <a:path w="124859" h="160061">
                  <a:moveTo>
                    <a:pt x="123334" y="160060"/>
                  </a:moveTo>
                  <a:lnTo>
                    <a:pt x="124858" y="136572"/>
                  </a:lnTo>
                  <a:lnTo>
                    <a:pt x="122350" y="104299"/>
                  </a:lnTo>
                  <a:lnTo>
                    <a:pt x="120262" y="96258"/>
                  </a:lnTo>
                  <a:lnTo>
                    <a:pt x="112651" y="84678"/>
                  </a:lnTo>
                  <a:lnTo>
                    <a:pt x="99855" y="69935"/>
                  </a:lnTo>
                  <a:lnTo>
                    <a:pt x="82566" y="42301"/>
                  </a:lnTo>
                  <a:lnTo>
                    <a:pt x="39774" y="4705"/>
                  </a:lnTo>
                  <a:lnTo>
                    <a:pt x="33222" y="1985"/>
                  </a:lnTo>
                  <a:lnTo>
                    <a:pt x="14925" y="0"/>
                  </a:lnTo>
                  <a:lnTo>
                    <a:pt x="8950" y="2540"/>
                  </a:lnTo>
                  <a:lnTo>
                    <a:pt x="0" y="873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77" name="SMARTInkShape-567"/>
            <p:cNvSpPr/>
            <p:nvPr/>
          </p:nvSpPr>
          <p:spPr>
            <a:xfrm>
              <a:off x="4367150" y="4760919"/>
              <a:ext cx="115356" cy="230618"/>
            </a:xfrm>
            <a:custGeom>
              <a:avLst/>
              <a:gdLst/>
              <a:ahLst/>
              <a:cxnLst/>
              <a:rect l="0" t="0" r="0" b="0"/>
              <a:pathLst>
                <a:path w="115356" h="230618">
                  <a:moveTo>
                    <a:pt x="79834" y="52183"/>
                  </a:moveTo>
                  <a:lnTo>
                    <a:pt x="84575" y="52183"/>
                  </a:lnTo>
                  <a:lnTo>
                    <a:pt x="85971" y="51190"/>
                  </a:lnTo>
                  <a:lnTo>
                    <a:pt x="86902" y="49537"/>
                  </a:lnTo>
                  <a:lnTo>
                    <a:pt x="88519" y="43088"/>
                  </a:lnTo>
                  <a:lnTo>
                    <a:pt x="88732" y="30933"/>
                  </a:lnTo>
                  <a:lnTo>
                    <a:pt x="86104" y="25209"/>
                  </a:lnTo>
                  <a:lnTo>
                    <a:pt x="76332" y="13451"/>
                  </a:lnTo>
                  <a:lnTo>
                    <a:pt x="68025" y="10164"/>
                  </a:lnTo>
                  <a:lnTo>
                    <a:pt x="58711" y="7710"/>
                  </a:lnTo>
                  <a:lnTo>
                    <a:pt x="46896" y="1743"/>
                  </a:lnTo>
                  <a:lnTo>
                    <a:pt x="36753" y="0"/>
                  </a:lnTo>
                  <a:lnTo>
                    <a:pt x="28276" y="1870"/>
                  </a:lnTo>
                  <a:lnTo>
                    <a:pt x="21200" y="5017"/>
                  </a:lnTo>
                  <a:lnTo>
                    <a:pt x="11639" y="7780"/>
                  </a:lnTo>
                  <a:lnTo>
                    <a:pt x="5539" y="11943"/>
                  </a:lnTo>
                  <a:lnTo>
                    <a:pt x="2165" y="19746"/>
                  </a:lnTo>
                  <a:lnTo>
                    <a:pt x="0" y="36184"/>
                  </a:lnTo>
                  <a:lnTo>
                    <a:pt x="4365" y="50639"/>
                  </a:lnTo>
                  <a:lnTo>
                    <a:pt x="28160" y="89791"/>
                  </a:lnTo>
                  <a:lnTo>
                    <a:pt x="62375" y="129216"/>
                  </a:lnTo>
                  <a:lnTo>
                    <a:pt x="95014" y="172949"/>
                  </a:lnTo>
                  <a:lnTo>
                    <a:pt x="110467" y="196791"/>
                  </a:lnTo>
                  <a:lnTo>
                    <a:pt x="114548" y="212083"/>
                  </a:lnTo>
                  <a:lnTo>
                    <a:pt x="115355" y="224659"/>
                  </a:lnTo>
                  <a:lnTo>
                    <a:pt x="114428" y="226697"/>
                  </a:lnTo>
                  <a:lnTo>
                    <a:pt x="112819" y="228057"/>
                  </a:lnTo>
                  <a:lnTo>
                    <a:pt x="108385" y="229568"/>
                  </a:lnTo>
                  <a:lnTo>
                    <a:pt x="89817" y="230617"/>
                  </a:lnTo>
                  <a:lnTo>
                    <a:pt x="81625" y="228059"/>
                  </a:lnTo>
                  <a:lnTo>
                    <a:pt x="58058" y="216528"/>
                  </a:lnTo>
                  <a:lnTo>
                    <a:pt x="41853" y="212995"/>
                  </a:lnTo>
                  <a:lnTo>
                    <a:pt x="26985" y="206060"/>
                  </a:lnTo>
                  <a:lnTo>
                    <a:pt x="17327" y="203986"/>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78" name="SMARTInkShape-568"/>
            <p:cNvSpPr/>
            <p:nvPr/>
          </p:nvSpPr>
          <p:spPr>
            <a:xfrm>
              <a:off x="5420354" y="4670636"/>
              <a:ext cx="53545" cy="312131"/>
            </a:xfrm>
            <a:custGeom>
              <a:avLst/>
              <a:gdLst/>
              <a:ahLst/>
              <a:cxnLst/>
              <a:rect l="0" t="0" r="0" b="0"/>
              <a:pathLst>
                <a:path w="53545" h="312131">
                  <a:moveTo>
                    <a:pt x="26755" y="26380"/>
                  </a:moveTo>
                  <a:lnTo>
                    <a:pt x="26755" y="10129"/>
                  </a:lnTo>
                  <a:lnTo>
                    <a:pt x="19067" y="973"/>
                  </a:lnTo>
                  <a:lnTo>
                    <a:pt x="15732" y="205"/>
                  </a:lnTo>
                  <a:lnTo>
                    <a:pt x="13453" y="0"/>
                  </a:lnTo>
                  <a:lnTo>
                    <a:pt x="11934" y="856"/>
                  </a:lnTo>
                  <a:lnTo>
                    <a:pt x="10921" y="2418"/>
                  </a:lnTo>
                  <a:lnTo>
                    <a:pt x="9496" y="9358"/>
                  </a:lnTo>
                  <a:lnTo>
                    <a:pt x="8170" y="15838"/>
                  </a:lnTo>
                  <a:lnTo>
                    <a:pt x="1881" y="36167"/>
                  </a:lnTo>
                  <a:lnTo>
                    <a:pt x="219" y="72317"/>
                  </a:lnTo>
                  <a:lnTo>
                    <a:pt x="0" y="115846"/>
                  </a:lnTo>
                  <a:lnTo>
                    <a:pt x="6109" y="157565"/>
                  </a:lnTo>
                  <a:lnTo>
                    <a:pt x="10990" y="195499"/>
                  </a:lnTo>
                  <a:lnTo>
                    <a:pt x="24054" y="239628"/>
                  </a:lnTo>
                  <a:lnTo>
                    <a:pt x="33093" y="266684"/>
                  </a:lnTo>
                  <a:lnTo>
                    <a:pt x="37563" y="285104"/>
                  </a:lnTo>
                  <a:lnTo>
                    <a:pt x="45171" y="300484"/>
                  </a:lnTo>
                  <a:lnTo>
                    <a:pt x="53544" y="31213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79" name="SMARTInkShape-569"/>
            <p:cNvSpPr/>
            <p:nvPr/>
          </p:nvSpPr>
          <p:spPr>
            <a:xfrm>
              <a:off x="4665082" y="4822184"/>
              <a:ext cx="103239" cy="160583"/>
            </a:xfrm>
            <a:custGeom>
              <a:avLst/>
              <a:gdLst/>
              <a:ahLst/>
              <a:cxnLst/>
              <a:rect l="0" t="0" r="0" b="0"/>
              <a:pathLst>
                <a:path w="103239" h="160583">
                  <a:moveTo>
                    <a:pt x="5145" y="80214"/>
                  </a:moveTo>
                  <a:lnTo>
                    <a:pt x="0" y="80214"/>
                  </a:lnTo>
                  <a:lnTo>
                    <a:pt x="4886" y="80214"/>
                  </a:lnTo>
                  <a:lnTo>
                    <a:pt x="12222" y="74078"/>
                  </a:lnTo>
                  <a:lnTo>
                    <a:pt x="20361" y="72112"/>
                  </a:lnTo>
                  <a:lnTo>
                    <a:pt x="50596" y="68686"/>
                  </a:lnTo>
                  <a:lnTo>
                    <a:pt x="69024" y="63606"/>
                  </a:lnTo>
                  <a:lnTo>
                    <a:pt x="87363" y="61610"/>
                  </a:lnTo>
                  <a:lnTo>
                    <a:pt x="89722" y="59874"/>
                  </a:lnTo>
                  <a:lnTo>
                    <a:pt x="99957" y="46153"/>
                  </a:lnTo>
                  <a:lnTo>
                    <a:pt x="103238" y="22773"/>
                  </a:lnTo>
                  <a:lnTo>
                    <a:pt x="101298" y="20092"/>
                  </a:lnTo>
                  <a:lnTo>
                    <a:pt x="80030" y="3764"/>
                  </a:lnTo>
                  <a:lnTo>
                    <a:pt x="70769" y="1008"/>
                  </a:lnTo>
                  <a:lnTo>
                    <a:pt x="51024" y="0"/>
                  </a:lnTo>
                  <a:lnTo>
                    <a:pt x="42733" y="2561"/>
                  </a:lnTo>
                  <a:lnTo>
                    <a:pt x="39134" y="4633"/>
                  </a:lnTo>
                  <a:lnTo>
                    <a:pt x="20137" y="28531"/>
                  </a:lnTo>
                  <a:lnTo>
                    <a:pt x="16769" y="37731"/>
                  </a:lnTo>
                  <a:lnTo>
                    <a:pt x="14232" y="77365"/>
                  </a:lnTo>
                  <a:lnTo>
                    <a:pt x="15098" y="101075"/>
                  </a:lnTo>
                  <a:lnTo>
                    <a:pt x="18829" y="112967"/>
                  </a:lnTo>
                  <a:lnTo>
                    <a:pt x="26440" y="122222"/>
                  </a:lnTo>
                  <a:lnTo>
                    <a:pt x="64626" y="155683"/>
                  </a:lnTo>
                  <a:lnTo>
                    <a:pt x="83444" y="159613"/>
                  </a:lnTo>
                  <a:lnTo>
                    <a:pt x="94441" y="160582"/>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80" name="SMARTInkShape-570"/>
            <p:cNvSpPr/>
            <p:nvPr/>
          </p:nvSpPr>
          <p:spPr>
            <a:xfrm>
              <a:off x="4831494" y="4840044"/>
              <a:ext cx="106611" cy="285927"/>
            </a:xfrm>
            <a:custGeom>
              <a:avLst/>
              <a:gdLst/>
              <a:ahLst/>
              <a:cxnLst/>
              <a:rect l="0" t="0" r="0" b="0"/>
              <a:pathLst>
                <a:path w="106611" h="285927">
                  <a:moveTo>
                    <a:pt x="88764" y="44495"/>
                  </a:moveTo>
                  <a:lnTo>
                    <a:pt x="96452" y="36806"/>
                  </a:lnTo>
                  <a:lnTo>
                    <a:pt x="97325" y="31193"/>
                  </a:lnTo>
                  <a:lnTo>
                    <a:pt x="97683" y="5763"/>
                  </a:lnTo>
                  <a:lnTo>
                    <a:pt x="96695" y="3791"/>
                  </a:lnTo>
                  <a:lnTo>
                    <a:pt x="95044" y="2476"/>
                  </a:lnTo>
                  <a:lnTo>
                    <a:pt x="90563" y="1016"/>
                  </a:lnTo>
                  <a:lnTo>
                    <a:pt x="76703" y="0"/>
                  </a:lnTo>
                  <a:lnTo>
                    <a:pt x="63141" y="4632"/>
                  </a:lnTo>
                  <a:lnTo>
                    <a:pt x="24629" y="29660"/>
                  </a:lnTo>
                  <a:lnTo>
                    <a:pt x="5539" y="55164"/>
                  </a:lnTo>
                  <a:lnTo>
                    <a:pt x="2165" y="64451"/>
                  </a:lnTo>
                  <a:lnTo>
                    <a:pt x="0" y="81840"/>
                  </a:lnTo>
                  <a:lnTo>
                    <a:pt x="2350" y="88544"/>
                  </a:lnTo>
                  <a:lnTo>
                    <a:pt x="11943" y="100931"/>
                  </a:lnTo>
                  <a:lnTo>
                    <a:pt x="20225" y="104304"/>
                  </a:lnTo>
                  <a:lnTo>
                    <a:pt x="36971" y="106470"/>
                  </a:lnTo>
                  <a:lnTo>
                    <a:pt x="51479" y="102104"/>
                  </a:lnTo>
                  <a:lnTo>
                    <a:pt x="67031" y="91740"/>
                  </a:lnTo>
                  <a:lnTo>
                    <a:pt x="76592" y="82087"/>
                  </a:lnTo>
                  <a:lnTo>
                    <a:pt x="102647" y="41577"/>
                  </a:lnTo>
                  <a:lnTo>
                    <a:pt x="105445" y="29520"/>
                  </a:lnTo>
                  <a:lnTo>
                    <a:pt x="106610" y="489"/>
                  </a:lnTo>
                  <a:lnTo>
                    <a:pt x="105631" y="22800"/>
                  </a:lnTo>
                  <a:lnTo>
                    <a:pt x="99555" y="47559"/>
                  </a:lnTo>
                  <a:lnTo>
                    <a:pt x="95599" y="69546"/>
                  </a:lnTo>
                  <a:lnTo>
                    <a:pt x="91802" y="84403"/>
                  </a:lnTo>
                  <a:lnTo>
                    <a:pt x="89365" y="123631"/>
                  </a:lnTo>
                  <a:lnTo>
                    <a:pt x="88882" y="160338"/>
                  </a:lnTo>
                  <a:lnTo>
                    <a:pt x="88787" y="197244"/>
                  </a:lnTo>
                  <a:lnTo>
                    <a:pt x="91414" y="239077"/>
                  </a:lnTo>
                  <a:lnTo>
                    <a:pt x="97859" y="278221"/>
                  </a:lnTo>
                  <a:lnTo>
                    <a:pt x="100880" y="285926"/>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81" name="SMARTInkShape-571"/>
            <p:cNvSpPr/>
            <p:nvPr/>
          </p:nvSpPr>
          <p:spPr>
            <a:xfrm>
              <a:off x="4196953" y="4679188"/>
              <a:ext cx="1" cy="8899"/>
            </a:xfrm>
            <a:custGeom>
              <a:avLst/>
              <a:gdLst/>
              <a:ahLst/>
              <a:cxnLst/>
              <a:rect l="0" t="0" r="0" b="0"/>
              <a:pathLst>
                <a:path w="1" h="8899">
                  <a:moveTo>
                    <a:pt x="0" y="8898"/>
                  </a:moveTo>
                  <a:lnTo>
                    <a:pt x="0"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82" name="SMARTInkShape-572"/>
            <p:cNvSpPr/>
            <p:nvPr/>
          </p:nvSpPr>
          <p:spPr>
            <a:xfrm>
              <a:off x="3513158" y="4813102"/>
              <a:ext cx="103269" cy="203563"/>
            </a:xfrm>
            <a:custGeom>
              <a:avLst/>
              <a:gdLst/>
              <a:ahLst/>
              <a:cxnLst/>
              <a:rect l="0" t="0" r="0" b="0"/>
              <a:pathLst>
                <a:path w="103269" h="203563">
                  <a:moveTo>
                    <a:pt x="14069" y="0"/>
                  </a:moveTo>
                  <a:lnTo>
                    <a:pt x="14069" y="12428"/>
                  </a:lnTo>
                  <a:lnTo>
                    <a:pt x="13076" y="14239"/>
                  </a:lnTo>
                  <a:lnTo>
                    <a:pt x="11423" y="15446"/>
                  </a:lnTo>
                  <a:lnTo>
                    <a:pt x="9328" y="16250"/>
                  </a:lnTo>
                  <a:lnTo>
                    <a:pt x="7932" y="18771"/>
                  </a:lnTo>
                  <a:lnTo>
                    <a:pt x="5507" y="37835"/>
                  </a:lnTo>
                  <a:lnTo>
                    <a:pt x="5171" y="76596"/>
                  </a:lnTo>
                  <a:lnTo>
                    <a:pt x="0" y="107183"/>
                  </a:lnTo>
                  <a:lnTo>
                    <a:pt x="5549" y="151729"/>
                  </a:lnTo>
                  <a:lnTo>
                    <a:pt x="12095" y="170744"/>
                  </a:lnTo>
                  <a:lnTo>
                    <a:pt x="29039" y="193047"/>
                  </a:lnTo>
                  <a:lnTo>
                    <a:pt x="37907" y="201287"/>
                  </a:lnTo>
                  <a:lnTo>
                    <a:pt x="43846" y="203562"/>
                  </a:lnTo>
                  <a:lnTo>
                    <a:pt x="46819" y="203177"/>
                  </a:lnTo>
                  <a:lnTo>
                    <a:pt x="56735" y="198886"/>
                  </a:lnTo>
                  <a:lnTo>
                    <a:pt x="66435" y="197534"/>
                  </a:lnTo>
                  <a:lnTo>
                    <a:pt x="70808" y="195189"/>
                  </a:lnTo>
                  <a:lnTo>
                    <a:pt x="78312" y="187292"/>
                  </a:lnTo>
                  <a:lnTo>
                    <a:pt x="82309" y="177168"/>
                  </a:lnTo>
                  <a:lnTo>
                    <a:pt x="89615" y="154499"/>
                  </a:lnTo>
                  <a:lnTo>
                    <a:pt x="100869" y="124979"/>
                  </a:lnTo>
                  <a:lnTo>
                    <a:pt x="103268" y="83526"/>
                  </a:lnTo>
                  <a:lnTo>
                    <a:pt x="102344" y="68625"/>
                  </a:lnTo>
                  <a:lnTo>
                    <a:pt x="95673" y="51015"/>
                  </a:lnTo>
                  <a:lnTo>
                    <a:pt x="94436" y="35718"/>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83" name="SMARTInkShape-573"/>
            <p:cNvSpPr/>
            <p:nvPr/>
          </p:nvSpPr>
          <p:spPr>
            <a:xfrm>
              <a:off x="3687961" y="4714875"/>
              <a:ext cx="16515" cy="121121"/>
            </a:xfrm>
            <a:custGeom>
              <a:avLst/>
              <a:gdLst/>
              <a:ahLst/>
              <a:cxnLst/>
              <a:rect l="0" t="0" r="0" b="0"/>
              <a:pathLst>
                <a:path w="16515" h="121121">
                  <a:moveTo>
                    <a:pt x="0" y="0"/>
                  </a:moveTo>
                  <a:lnTo>
                    <a:pt x="0" y="4740"/>
                  </a:lnTo>
                  <a:lnTo>
                    <a:pt x="7689" y="38160"/>
                  </a:lnTo>
                  <a:lnTo>
                    <a:pt x="11412" y="80689"/>
                  </a:lnTo>
                  <a:lnTo>
                    <a:pt x="16514" y="12112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84" name="SMARTInkShape-574"/>
            <p:cNvSpPr/>
            <p:nvPr/>
          </p:nvSpPr>
          <p:spPr>
            <a:xfrm>
              <a:off x="3277981" y="4777426"/>
              <a:ext cx="195668" cy="231484"/>
            </a:xfrm>
            <a:custGeom>
              <a:avLst/>
              <a:gdLst/>
              <a:ahLst/>
              <a:cxnLst/>
              <a:rect l="0" t="0" r="0" b="0"/>
              <a:pathLst>
                <a:path w="195668" h="231484">
                  <a:moveTo>
                    <a:pt x="142089" y="53535"/>
                  </a:moveTo>
                  <a:lnTo>
                    <a:pt x="151019" y="53535"/>
                  </a:lnTo>
                  <a:lnTo>
                    <a:pt x="151019" y="48795"/>
                  </a:lnTo>
                  <a:lnTo>
                    <a:pt x="148373" y="43821"/>
                  </a:lnTo>
                  <a:lnTo>
                    <a:pt x="144882" y="38304"/>
                  </a:lnTo>
                  <a:lnTo>
                    <a:pt x="141925" y="29619"/>
                  </a:lnTo>
                  <a:lnTo>
                    <a:pt x="137717" y="23724"/>
                  </a:lnTo>
                  <a:lnTo>
                    <a:pt x="132540" y="20442"/>
                  </a:lnTo>
                  <a:lnTo>
                    <a:pt x="126931" y="17991"/>
                  </a:lnTo>
                  <a:lnTo>
                    <a:pt x="103186" y="3679"/>
                  </a:lnTo>
                  <a:lnTo>
                    <a:pt x="91316" y="1060"/>
                  </a:lnTo>
                  <a:lnTo>
                    <a:pt x="54405" y="0"/>
                  </a:lnTo>
                  <a:lnTo>
                    <a:pt x="45903" y="2622"/>
                  </a:lnTo>
                  <a:lnTo>
                    <a:pt x="29249" y="15190"/>
                  </a:lnTo>
                  <a:lnTo>
                    <a:pt x="20130" y="24865"/>
                  </a:lnTo>
                  <a:lnTo>
                    <a:pt x="5178" y="55835"/>
                  </a:lnTo>
                  <a:lnTo>
                    <a:pt x="0" y="91418"/>
                  </a:lnTo>
                  <a:lnTo>
                    <a:pt x="310" y="133195"/>
                  </a:lnTo>
                  <a:lnTo>
                    <a:pt x="14454" y="172273"/>
                  </a:lnTo>
                  <a:lnTo>
                    <a:pt x="29027" y="197580"/>
                  </a:lnTo>
                  <a:lnTo>
                    <a:pt x="48025" y="217073"/>
                  </a:lnTo>
                  <a:lnTo>
                    <a:pt x="59272" y="224776"/>
                  </a:lnTo>
                  <a:lnTo>
                    <a:pt x="76761" y="229951"/>
                  </a:lnTo>
                  <a:lnTo>
                    <a:pt x="89770" y="231483"/>
                  </a:lnTo>
                  <a:lnTo>
                    <a:pt x="127455" y="222004"/>
                  </a:lnTo>
                  <a:lnTo>
                    <a:pt x="162412" y="193677"/>
                  </a:lnTo>
                  <a:lnTo>
                    <a:pt x="195667" y="160691"/>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992" name="SMARTInkShape-Group129"/>
          <p:cNvGrpSpPr/>
          <p:nvPr/>
        </p:nvGrpSpPr>
        <p:grpSpPr>
          <a:xfrm>
            <a:off x="2491383" y="4714875"/>
            <a:ext cx="481836" cy="482204"/>
            <a:chOff x="2491383" y="4714875"/>
            <a:chExt cx="481836" cy="482204"/>
          </a:xfrm>
        </p:grpSpPr>
        <p:sp>
          <p:nvSpPr>
            <p:cNvPr id="2986" name="SMARTInkShape-575"/>
            <p:cNvSpPr/>
            <p:nvPr/>
          </p:nvSpPr>
          <p:spPr>
            <a:xfrm>
              <a:off x="2500313" y="4741664"/>
              <a:ext cx="160735" cy="125017"/>
            </a:xfrm>
            <a:custGeom>
              <a:avLst/>
              <a:gdLst/>
              <a:ahLst/>
              <a:cxnLst/>
              <a:rect l="0" t="0" r="0" b="0"/>
              <a:pathLst>
                <a:path w="160735" h="125017">
                  <a:moveTo>
                    <a:pt x="0" y="125016"/>
                  </a:moveTo>
                  <a:lnTo>
                    <a:pt x="22222" y="102793"/>
                  </a:lnTo>
                  <a:lnTo>
                    <a:pt x="27405" y="100256"/>
                  </a:lnTo>
                  <a:lnTo>
                    <a:pt x="30176" y="99579"/>
                  </a:lnTo>
                  <a:lnTo>
                    <a:pt x="64253" y="77271"/>
                  </a:lnTo>
                  <a:lnTo>
                    <a:pt x="104323" y="47623"/>
                  </a:lnTo>
                  <a:lnTo>
                    <a:pt x="142697" y="20505"/>
                  </a:lnTo>
                  <a:lnTo>
                    <a:pt x="145732" y="19623"/>
                  </a:lnTo>
                  <a:lnTo>
                    <a:pt x="147756" y="18043"/>
                  </a:lnTo>
                  <a:lnTo>
                    <a:pt x="160734"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87" name="SMARTInkShape-576"/>
            <p:cNvSpPr/>
            <p:nvPr/>
          </p:nvSpPr>
          <p:spPr>
            <a:xfrm>
              <a:off x="2884289" y="4768453"/>
              <a:ext cx="88930" cy="428626"/>
            </a:xfrm>
            <a:custGeom>
              <a:avLst/>
              <a:gdLst/>
              <a:ahLst/>
              <a:cxnLst/>
              <a:rect l="0" t="0" r="0" b="0"/>
              <a:pathLst>
                <a:path w="88930" h="428626">
                  <a:moveTo>
                    <a:pt x="26789" y="0"/>
                  </a:moveTo>
                  <a:lnTo>
                    <a:pt x="26789" y="7689"/>
                  </a:lnTo>
                  <a:lnTo>
                    <a:pt x="32926" y="15814"/>
                  </a:lnTo>
                  <a:lnTo>
                    <a:pt x="35351" y="25148"/>
                  </a:lnTo>
                  <a:lnTo>
                    <a:pt x="36689" y="48061"/>
                  </a:lnTo>
                  <a:lnTo>
                    <a:pt x="43404" y="65150"/>
                  </a:lnTo>
                  <a:lnTo>
                    <a:pt x="44634" y="109247"/>
                  </a:lnTo>
                  <a:lnTo>
                    <a:pt x="45634" y="118999"/>
                  </a:lnTo>
                  <a:lnTo>
                    <a:pt x="51715" y="135991"/>
                  </a:lnTo>
                  <a:lnTo>
                    <a:pt x="53546" y="180209"/>
                  </a:lnTo>
                  <a:lnTo>
                    <a:pt x="56209" y="186919"/>
                  </a:lnTo>
                  <a:lnTo>
                    <a:pt x="58309" y="190097"/>
                  </a:lnTo>
                  <a:lnTo>
                    <a:pt x="61264" y="204051"/>
                  </a:lnTo>
                  <a:lnTo>
                    <a:pt x="63478" y="246153"/>
                  </a:lnTo>
                  <a:lnTo>
                    <a:pt x="68638" y="256709"/>
                  </a:lnTo>
                  <a:lnTo>
                    <a:pt x="71416" y="300558"/>
                  </a:lnTo>
                  <a:lnTo>
                    <a:pt x="71435" y="315506"/>
                  </a:lnTo>
                  <a:lnTo>
                    <a:pt x="74082" y="321463"/>
                  </a:lnTo>
                  <a:lnTo>
                    <a:pt x="79126" y="328634"/>
                  </a:lnTo>
                  <a:lnTo>
                    <a:pt x="80258" y="337932"/>
                  </a:lnTo>
                  <a:lnTo>
                    <a:pt x="80367" y="348254"/>
                  </a:lnTo>
                  <a:lnTo>
                    <a:pt x="88929" y="348258"/>
                  </a:lnTo>
                  <a:lnTo>
                    <a:pt x="84448" y="348258"/>
                  </a:lnTo>
                  <a:lnTo>
                    <a:pt x="79535" y="350904"/>
                  </a:lnTo>
                  <a:lnTo>
                    <a:pt x="59482" y="369249"/>
                  </a:lnTo>
                  <a:lnTo>
                    <a:pt x="56202" y="375116"/>
                  </a:lnTo>
                  <a:lnTo>
                    <a:pt x="55327" y="378069"/>
                  </a:lnTo>
                  <a:lnTo>
                    <a:pt x="53752" y="380039"/>
                  </a:lnTo>
                  <a:lnTo>
                    <a:pt x="47787" y="383802"/>
                  </a:lnTo>
                  <a:lnTo>
                    <a:pt x="46043" y="388199"/>
                  </a:lnTo>
                  <a:lnTo>
                    <a:pt x="44586" y="389768"/>
                  </a:lnTo>
                  <a:lnTo>
                    <a:pt x="40321" y="391512"/>
                  </a:lnTo>
                  <a:lnTo>
                    <a:pt x="38787" y="392968"/>
                  </a:lnTo>
                  <a:lnTo>
                    <a:pt x="37082" y="397233"/>
                  </a:lnTo>
                  <a:lnTo>
                    <a:pt x="35636" y="398768"/>
                  </a:lnTo>
                  <a:lnTo>
                    <a:pt x="17680" y="408724"/>
                  </a:lnTo>
                  <a:lnTo>
                    <a:pt x="14764" y="409405"/>
                  </a:lnTo>
                  <a:lnTo>
                    <a:pt x="12819" y="410851"/>
                  </a:lnTo>
                  <a:lnTo>
                    <a:pt x="11523" y="412807"/>
                  </a:lnTo>
                  <a:lnTo>
                    <a:pt x="10658" y="415103"/>
                  </a:lnTo>
                  <a:lnTo>
                    <a:pt x="9090" y="416634"/>
                  </a:lnTo>
                  <a:lnTo>
                    <a:pt x="4702" y="418334"/>
                  </a:lnTo>
                  <a:lnTo>
                    <a:pt x="3134" y="419780"/>
                  </a:lnTo>
                  <a:lnTo>
                    <a:pt x="0" y="428625"/>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88" name="SMARTInkShape-577"/>
            <p:cNvSpPr/>
            <p:nvPr/>
          </p:nvSpPr>
          <p:spPr>
            <a:xfrm>
              <a:off x="2652117" y="4714875"/>
              <a:ext cx="196454" cy="35720"/>
            </a:xfrm>
            <a:custGeom>
              <a:avLst/>
              <a:gdLst/>
              <a:ahLst/>
              <a:cxnLst/>
              <a:rect l="0" t="0" r="0" b="0"/>
              <a:pathLst>
                <a:path w="196454" h="35720">
                  <a:moveTo>
                    <a:pt x="0" y="0"/>
                  </a:moveTo>
                  <a:lnTo>
                    <a:pt x="42740" y="0"/>
                  </a:lnTo>
                  <a:lnTo>
                    <a:pt x="56761" y="992"/>
                  </a:lnTo>
                  <a:lnTo>
                    <a:pt x="73536" y="7068"/>
                  </a:lnTo>
                  <a:lnTo>
                    <a:pt x="100487" y="9677"/>
                  </a:lnTo>
                  <a:lnTo>
                    <a:pt x="118003" y="15949"/>
                  </a:lnTo>
                  <a:lnTo>
                    <a:pt x="145112" y="18600"/>
                  </a:lnTo>
                  <a:lnTo>
                    <a:pt x="162646" y="24877"/>
                  </a:lnTo>
                  <a:lnTo>
                    <a:pt x="183623" y="27529"/>
                  </a:lnTo>
                  <a:lnTo>
                    <a:pt x="196453" y="3571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89" name="SMARTInkShape-578"/>
            <p:cNvSpPr/>
            <p:nvPr/>
          </p:nvSpPr>
          <p:spPr>
            <a:xfrm>
              <a:off x="2794992" y="4768453"/>
              <a:ext cx="125017" cy="107157"/>
            </a:xfrm>
            <a:custGeom>
              <a:avLst/>
              <a:gdLst/>
              <a:ahLst/>
              <a:cxnLst/>
              <a:rect l="0" t="0" r="0" b="0"/>
              <a:pathLst>
                <a:path w="125017" h="107157">
                  <a:moveTo>
                    <a:pt x="0" y="107156"/>
                  </a:moveTo>
                  <a:lnTo>
                    <a:pt x="0" y="102416"/>
                  </a:lnTo>
                  <a:lnTo>
                    <a:pt x="992" y="101020"/>
                  </a:lnTo>
                  <a:lnTo>
                    <a:pt x="2646" y="100089"/>
                  </a:lnTo>
                  <a:lnTo>
                    <a:pt x="4741" y="99468"/>
                  </a:lnTo>
                  <a:lnTo>
                    <a:pt x="6137" y="98062"/>
                  </a:lnTo>
                  <a:lnTo>
                    <a:pt x="11024" y="88676"/>
                  </a:lnTo>
                  <a:lnTo>
                    <a:pt x="38815" y="59419"/>
                  </a:lnTo>
                  <a:lnTo>
                    <a:pt x="44702" y="56175"/>
                  </a:lnTo>
                  <a:lnTo>
                    <a:pt x="61306" y="49351"/>
                  </a:lnTo>
                  <a:lnTo>
                    <a:pt x="103280" y="20814"/>
                  </a:lnTo>
                  <a:lnTo>
                    <a:pt x="112843" y="12892"/>
                  </a:lnTo>
                  <a:lnTo>
                    <a:pt x="118944" y="10691"/>
                  </a:lnTo>
                  <a:lnTo>
                    <a:pt x="120968" y="9112"/>
                  </a:lnTo>
                  <a:lnTo>
                    <a:pt x="125016"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90" name="SMARTInkShape-579"/>
            <p:cNvSpPr/>
            <p:nvPr/>
          </p:nvSpPr>
          <p:spPr>
            <a:xfrm>
              <a:off x="2491383" y="4875609"/>
              <a:ext cx="375047" cy="303612"/>
            </a:xfrm>
            <a:custGeom>
              <a:avLst/>
              <a:gdLst/>
              <a:ahLst/>
              <a:cxnLst/>
              <a:rect l="0" t="0" r="0" b="0"/>
              <a:pathLst>
                <a:path w="375047" h="303612">
                  <a:moveTo>
                    <a:pt x="0" y="0"/>
                  </a:moveTo>
                  <a:lnTo>
                    <a:pt x="4740" y="4741"/>
                  </a:lnTo>
                  <a:lnTo>
                    <a:pt x="9714" y="7069"/>
                  </a:lnTo>
                  <a:lnTo>
                    <a:pt x="51237" y="13661"/>
                  </a:lnTo>
                  <a:lnTo>
                    <a:pt x="95634" y="25439"/>
                  </a:lnTo>
                  <a:lnTo>
                    <a:pt x="138691" y="34360"/>
                  </a:lnTo>
                  <a:lnTo>
                    <a:pt x="169505" y="38186"/>
                  </a:lnTo>
                  <a:lnTo>
                    <a:pt x="187476" y="42734"/>
                  </a:lnTo>
                  <a:lnTo>
                    <a:pt x="230076" y="44599"/>
                  </a:lnTo>
                  <a:lnTo>
                    <a:pt x="274285" y="44649"/>
                  </a:lnTo>
                  <a:lnTo>
                    <a:pt x="299384" y="44649"/>
                  </a:lnTo>
                  <a:lnTo>
                    <a:pt x="300793" y="45641"/>
                  </a:lnTo>
                  <a:lnTo>
                    <a:pt x="301732" y="47294"/>
                  </a:lnTo>
                  <a:lnTo>
                    <a:pt x="303238" y="52337"/>
                  </a:lnTo>
                  <a:lnTo>
                    <a:pt x="306090" y="53027"/>
                  </a:lnTo>
                  <a:lnTo>
                    <a:pt x="308240" y="53210"/>
                  </a:lnTo>
                  <a:lnTo>
                    <a:pt x="309673" y="54326"/>
                  </a:lnTo>
                  <a:lnTo>
                    <a:pt x="311265" y="58210"/>
                  </a:lnTo>
                  <a:lnTo>
                    <a:pt x="312537" y="101462"/>
                  </a:lnTo>
                  <a:lnTo>
                    <a:pt x="312538" y="108925"/>
                  </a:lnTo>
                  <a:lnTo>
                    <a:pt x="315184" y="115550"/>
                  </a:lnTo>
                  <a:lnTo>
                    <a:pt x="317279" y="118706"/>
                  </a:lnTo>
                  <a:lnTo>
                    <a:pt x="323563" y="140967"/>
                  </a:lnTo>
                  <a:lnTo>
                    <a:pt x="325841" y="144579"/>
                  </a:lnTo>
                  <a:lnTo>
                    <a:pt x="332444" y="167635"/>
                  </a:lnTo>
                  <a:lnTo>
                    <a:pt x="334739" y="171288"/>
                  </a:lnTo>
                  <a:lnTo>
                    <a:pt x="341369" y="194413"/>
                  </a:lnTo>
                  <a:lnTo>
                    <a:pt x="345196" y="201500"/>
                  </a:lnTo>
                  <a:lnTo>
                    <a:pt x="357273" y="237273"/>
                  </a:lnTo>
                  <a:lnTo>
                    <a:pt x="363055" y="247795"/>
                  </a:lnTo>
                  <a:lnTo>
                    <a:pt x="366202" y="262046"/>
                  </a:lnTo>
                  <a:lnTo>
                    <a:pt x="374139" y="276385"/>
                  </a:lnTo>
                  <a:lnTo>
                    <a:pt x="375046" y="303574"/>
                  </a:lnTo>
                  <a:lnTo>
                    <a:pt x="336315" y="303611"/>
                  </a:lnTo>
                  <a:lnTo>
                    <a:pt x="298868" y="295232"/>
                  </a:lnTo>
                  <a:lnTo>
                    <a:pt x="285627" y="293933"/>
                  </a:lnTo>
                  <a:lnTo>
                    <a:pt x="260941" y="287024"/>
                  </a:lnTo>
                  <a:lnTo>
                    <a:pt x="220207" y="285826"/>
                  </a:lnTo>
                  <a:lnTo>
                    <a:pt x="178590" y="285755"/>
                  </a:lnTo>
                  <a:lnTo>
                    <a:pt x="136921" y="285751"/>
                  </a:lnTo>
                  <a:lnTo>
                    <a:pt x="97675" y="285750"/>
                  </a:lnTo>
                  <a:lnTo>
                    <a:pt x="55658" y="285750"/>
                  </a:lnTo>
                  <a:lnTo>
                    <a:pt x="37342" y="285750"/>
                  </a:lnTo>
                  <a:lnTo>
                    <a:pt x="33824" y="284758"/>
                  </a:lnTo>
                  <a:lnTo>
                    <a:pt x="31479" y="283105"/>
                  </a:lnTo>
                  <a:lnTo>
                    <a:pt x="29916" y="281010"/>
                  </a:lnTo>
                  <a:lnTo>
                    <a:pt x="25533" y="278682"/>
                  </a:lnTo>
                  <a:lnTo>
                    <a:pt x="17859" y="276821"/>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91" name="SMARTInkShape-580"/>
            <p:cNvSpPr/>
            <p:nvPr/>
          </p:nvSpPr>
          <p:spPr>
            <a:xfrm>
              <a:off x="2518172" y="4911328"/>
              <a:ext cx="8931" cy="276821"/>
            </a:xfrm>
            <a:custGeom>
              <a:avLst/>
              <a:gdLst/>
              <a:ahLst/>
              <a:cxnLst/>
              <a:rect l="0" t="0" r="0" b="0"/>
              <a:pathLst>
                <a:path w="8931" h="276821">
                  <a:moveTo>
                    <a:pt x="8930" y="0"/>
                  </a:moveTo>
                  <a:lnTo>
                    <a:pt x="8930" y="4741"/>
                  </a:lnTo>
                  <a:lnTo>
                    <a:pt x="6284" y="9713"/>
                  </a:lnTo>
                  <a:lnTo>
                    <a:pt x="1241" y="16250"/>
                  </a:lnTo>
                  <a:lnTo>
                    <a:pt x="32" y="56851"/>
                  </a:lnTo>
                  <a:lnTo>
                    <a:pt x="2" y="101046"/>
                  </a:lnTo>
                  <a:lnTo>
                    <a:pt x="992" y="143045"/>
                  </a:lnTo>
                  <a:lnTo>
                    <a:pt x="8378" y="187360"/>
                  </a:lnTo>
                  <a:lnTo>
                    <a:pt x="8881" y="227650"/>
                  </a:lnTo>
                  <a:lnTo>
                    <a:pt x="7931" y="252596"/>
                  </a:lnTo>
                  <a:lnTo>
                    <a:pt x="0" y="27682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03" name="SMARTInkShape-Group130"/>
          <p:cNvGrpSpPr/>
          <p:nvPr/>
        </p:nvGrpSpPr>
        <p:grpSpPr>
          <a:xfrm>
            <a:off x="973869" y="4652367"/>
            <a:ext cx="1196046" cy="436855"/>
            <a:chOff x="973869" y="4652367"/>
            <a:chExt cx="1196046" cy="436855"/>
          </a:xfrm>
        </p:grpSpPr>
        <p:sp>
          <p:nvSpPr>
            <p:cNvPr id="2993" name="SMARTInkShape-581"/>
            <p:cNvSpPr/>
            <p:nvPr/>
          </p:nvSpPr>
          <p:spPr>
            <a:xfrm>
              <a:off x="1910953" y="4652367"/>
              <a:ext cx="17861" cy="249877"/>
            </a:xfrm>
            <a:custGeom>
              <a:avLst/>
              <a:gdLst/>
              <a:ahLst/>
              <a:cxnLst/>
              <a:rect l="0" t="0" r="0" b="0"/>
              <a:pathLst>
                <a:path w="17861" h="249877">
                  <a:moveTo>
                    <a:pt x="0" y="0"/>
                  </a:moveTo>
                  <a:lnTo>
                    <a:pt x="0" y="42576"/>
                  </a:lnTo>
                  <a:lnTo>
                    <a:pt x="0" y="84389"/>
                  </a:lnTo>
                  <a:lnTo>
                    <a:pt x="0" y="128161"/>
                  </a:lnTo>
                  <a:lnTo>
                    <a:pt x="992" y="171741"/>
                  </a:lnTo>
                  <a:lnTo>
                    <a:pt x="8562" y="215490"/>
                  </a:lnTo>
                  <a:lnTo>
                    <a:pt x="8920" y="244031"/>
                  </a:lnTo>
                  <a:lnTo>
                    <a:pt x="9916" y="246032"/>
                  </a:lnTo>
                  <a:lnTo>
                    <a:pt x="11571" y="247365"/>
                  </a:lnTo>
                  <a:lnTo>
                    <a:pt x="17491" y="249876"/>
                  </a:lnTo>
                  <a:lnTo>
                    <a:pt x="17860" y="241103"/>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94" name="SMARTInkShape-582"/>
            <p:cNvSpPr/>
            <p:nvPr/>
          </p:nvSpPr>
          <p:spPr>
            <a:xfrm>
              <a:off x="1780264" y="4770263"/>
              <a:ext cx="103463" cy="148195"/>
            </a:xfrm>
            <a:custGeom>
              <a:avLst/>
              <a:gdLst/>
              <a:ahLst/>
              <a:cxnLst/>
              <a:rect l="0" t="0" r="0" b="0"/>
              <a:pathLst>
                <a:path w="103463" h="148195">
                  <a:moveTo>
                    <a:pt x="32463" y="141065"/>
                  </a:moveTo>
                  <a:lnTo>
                    <a:pt x="27722" y="136325"/>
                  </a:lnTo>
                  <a:lnTo>
                    <a:pt x="18901" y="92337"/>
                  </a:lnTo>
                  <a:lnTo>
                    <a:pt x="14980" y="54909"/>
                  </a:lnTo>
                  <a:lnTo>
                    <a:pt x="24287" y="10448"/>
                  </a:lnTo>
                  <a:lnTo>
                    <a:pt x="28167" y="4299"/>
                  </a:lnTo>
                  <a:lnTo>
                    <a:pt x="33199" y="905"/>
                  </a:lnTo>
                  <a:lnTo>
                    <a:pt x="35930" y="0"/>
                  </a:lnTo>
                  <a:lnTo>
                    <a:pt x="37751" y="389"/>
                  </a:lnTo>
                  <a:lnTo>
                    <a:pt x="38965" y="1640"/>
                  </a:lnTo>
                  <a:lnTo>
                    <a:pt x="39774" y="3467"/>
                  </a:lnTo>
                  <a:lnTo>
                    <a:pt x="42298" y="4684"/>
                  </a:lnTo>
                  <a:lnTo>
                    <a:pt x="50394" y="6038"/>
                  </a:lnTo>
                  <a:lnTo>
                    <a:pt x="53346" y="8383"/>
                  </a:lnTo>
                  <a:lnTo>
                    <a:pt x="73042" y="43261"/>
                  </a:lnTo>
                  <a:lnTo>
                    <a:pt x="74398" y="49073"/>
                  </a:lnTo>
                  <a:lnTo>
                    <a:pt x="90889" y="78594"/>
                  </a:lnTo>
                  <a:lnTo>
                    <a:pt x="94149" y="89488"/>
                  </a:lnTo>
                  <a:lnTo>
                    <a:pt x="100570" y="102191"/>
                  </a:lnTo>
                  <a:lnTo>
                    <a:pt x="103462" y="124786"/>
                  </a:lnTo>
                  <a:lnTo>
                    <a:pt x="101059" y="131515"/>
                  </a:lnTo>
                  <a:lnTo>
                    <a:pt x="97677" y="137813"/>
                  </a:lnTo>
                  <a:lnTo>
                    <a:pt x="96173" y="143919"/>
                  </a:lnTo>
                  <a:lnTo>
                    <a:pt x="93788" y="145945"/>
                  </a:lnTo>
                  <a:lnTo>
                    <a:pt x="85846" y="148194"/>
                  </a:lnTo>
                  <a:lnTo>
                    <a:pt x="81942" y="147803"/>
                  </a:lnTo>
                  <a:lnTo>
                    <a:pt x="74959" y="144721"/>
                  </a:lnTo>
                  <a:lnTo>
                    <a:pt x="62391" y="135650"/>
                  </a:lnTo>
                  <a:lnTo>
                    <a:pt x="52355" y="131192"/>
                  </a:lnTo>
                  <a:lnTo>
                    <a:pt x="12682" y="98570"/>
                  </a:lnTo>
                  <a:lnTo>
                    <a:pt x="1144" y="74439"/>
                  </a:lnTo>
                  <a:lnTo>
                    <a:pt x="1662" y="72835"/>
                  </a:lnTo>
                  <a:lnTo>
                    <a:pt x="2999" y="71766"/>
                  </a:lnTo>
                  <a:lnTo>
                    <a:pt x="2898" y="70061"/>
                  </a:lnTo>
                  <a:lnTo>
                    <a:pt x="141" y="65521"/>
                  </a:lnTo>
                  <a:lnTo>
                    <a:pt x="0" y="63913"/>
                  </a:lnTo>
                  <a:lnTo>
                    <a:pt x="899" y="62841"/>
                  </a:lnTo>
                  <a:lnTo>
                    <a:pt x="5674" y="60698"/>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95" name="SMARTInkShape-583"/>
            <p:cNvSpPr/>
            <p:nvPr/>
          </p:nvSpPr>
          <p:spPr>
            <a:xfrm>
              <a:off x="1537148" y="4768999"/>
              <a:ext cx="284509" cy="320223"/>
            </a:xfrm>
            <a:custGeom>
              <a:avLst/>
              <a:gdLst/>
              <a:ahLst/>
              <a:cxnLst/>
              <a:rect l="0" t="0" r="0" b="0"/>
              <a:pathLst>
                <a:path w="284509" h="320223">
                  <a:moveTo>
                    <a:pt x="7688" y="61962"/>
                  </a:moveTo>
                  <a:lnTo>
                    <a:pt x="7688" y="54273"/>
                  </a:lnTo>
                  <a:lnTo>
                    <a:pt x="6696" y="53860"/>
                  </a:lnTo>
                  <a:lnTo>
                    <a:pt x="0" y="53141"/>
                  </a:lnTo>
                  <a:lnTo>
                    <a:pt x="6556" y="60730"/>
                  </a:lnTo>
                  <a:lnTo>
                    <a:pt x="8456" y="74985"/>
                  </a:lnTo>
                  <a:lnTo>
                    <a:pt x="13758" y="86215"/>
                  </a:lnTo>
                  <a:lnTo>
                    <a:pt x="20982" y="113013"/>
                  </a:lnTo>
                  <a:lnTo>
                    <a:pt x="32014" y="132675"/>
                  </a:lnTo>
                  <a:lnTo>
                    <a:pt x="34434" y="150723"/>
                  </a:lnTo>
                  <a:lnTo>
                    <a:pt x="35468" y="112102"/>
                  </a:lnTo>
                  <a:lnTo>
                    <a:pt x="42579" y="76804"/>
                  </a:lnTo>
                  <a:lnTo>
                    <a:pt x="43374" y="33958"/>
                  </a:lnTo>
                  <a:lnTo>
                    <a:pt x="46038" y="27026"/>
                  </a:lnTo>
                  <a:lnTo>
                    <a:pt x="51092" y="19232"/>
                  </a:lnTo>
                  <a:lnTo>
                    <a:pt x="54429" y="18166"/>
                  </a:lnTo>
                  <a:lnTo>
                    <a:pt x="56708" y="17882"/>
                  </a:lnTo>
                  <a:lnTo>
                    <a:pt x="58227" y="18685"/>
                  </a:lnTo>
                  <a:lnTo>
                    <a:pt x="59240" y="20212"/>
                  </a:lnTo>
                  <a:lnTo>
                    <a:pt x="59916" y="22223"/>
                  </a:lnTo>
                  <a:lnTo>
                    <a:pt x="73273" y="33570"/>
                  </a:lnTo>
                  <a:lnTo>
                    <a:pt x="83261" y="53892"/>
                  </a:lnTo>
                  <a:lnTo>
                    <a:pt x="99014" y="77015"/>
                  </a:lnTo>
                  <a:lnTo>
                    <a:pt x="111647" y="117534"/>
                  </a:lnTo>
                  <a:lnTo>
                    <a:pt x="114889" y="129250"/>
                  </a:lnTo>
                  <a:lnTo>
                    <a:pt x="119164" y="135854"/>
                  </a:lnTo>
                  <a:lnTo>
                    <a:pt x="119708" y="138013"/>
                  </a:lnTo>
                  <a:lnTo>
                    <a:pt x="119079" y="139451"/>
                  </a:lnTo>
                  <a:lnTo>
                    <a:pt x="115092" y="142161"/>
                  </a:lnTo>
                  <a:lnTo>
                    <a:pt x="110177" y="137539"/>
                  </a:lnTo>
                  <a:lnTo>
                    <a:pt x="107809" y="132593"/>
                  </a:lnTo>
                  <a:lnTo>
                    <a:pt x="105989" y="94324"/>
                  </a:lnTo>
                  <a:lnTo>
                    <a:pt x="105919" y="50364"/>
                  </a:lnTo>
                  <a:lnTo>
                    <a:pt x="106909" y="35971"/>
                  </a:lnTo>
                  <a:lnTo>
                    <a:pt x="110656" y="26267"/>
                  </a:lnTo>
                  <a:lnTo>
                    <a:pt x="126905" y="5671"/>
                  </a:lnTo>
                  <a:lnTo>
                    <a:pt x="132773" y="2217"/>
                  </a:lnTo>
                  <a:lnTo>
                    <a:pt x="144623" y="0"/>
                  </a:lnTo>
                  <a:lnTo>
                    <a:pt x="150569" y="2343"/>
                  </a:lnTo>
                  <a:lnTo>
                    <a:pt x="153544" y="4356"/>
                  </a:lnTo>
                  <a:lnTo>
                    <a:pt x="184420" y="44410"/>
                  </a:lnTo>
                  <a:lnTo>
                    <a:pt x="197820" y="67976"/>
                  </a:lnTo>
                  <a:lnTo>
                    <a:pt x="208326" y="111328"/>
                  </a:lnTo>
                  <a:lnTo>
                    <a:pt x="213126" y="129003"/>
                  </a:lnTo>
                  <a:lnTo>
                    <a:pt x="219953" y="142049"/>
                  </a:lnTo>
                  <a:lnTo>
                    <a:pt x="221731" y="155190"/>
                  </a:lnTo>
                  <a:lnTo>
                    <a:pt x="221821" y="154872"/>
                  </a:lnTo>
                  <a:lnTo>
                    <a:pt x="221965" y="151973"/>
                  </a:lnTo>
                  <a:lnTo>
                    <a:pt x="228130" y="137142"/>
                  </a:lnTo>
                  <a:lnTo>
                    <a:pt x="237834" y="94906"/>
                  </a:lnTo>
                  <a:lnTo>
                    <a:pt x="241905" y="72715"/>
                  </a:lnTo>
                  <a:lnTo>
                    <a:pt x="246750" y="53573"/>
                  </a:lnTo>
                  <a:lnTo>
                    <a:pt x="250831" y="35333"/>
                  </a:lnTo>
                  <a:lnTo>
                    <a:pt x="255650" y="25322"/>
                  </a:lnTo>
                  <a:lnTo>
                    <a:pt x="266162" y="17626"/>
                  </a:lnTo>
                  <a:lnTo>
                    <a:pt x="269231" y="29714"/>
                  </a:lnTo>
                  <a:lnTo>
                    <a:pt x="272757" y="39692"/>
                  </a:lnTo>
                  <a:lnTo>
                    <a:pt x="276323" y="82125"/>
                  </a:lnTo>
                  <a:lnTo>
                    <a:pt x="282597" y="122867"/>
                  </a:lnTo>
                  <a:lnTo>
                    <a:pt x="284131" y="164612"/>
                  </a:lnTo>
                  <a:lnTo>
                    <a:pt x="284434" y="203947"/>
                  </a:lnTo>
                  <a:lnTo>
                    <a:pt x="284494" y="243025"/>
                  </a:lnTo>
                  <a:lnTo>
                    <a:pt x="284506" y="286154"/>
                  </a:lnTo>
                  <a:lnTo>
                    <a:pt x="284508" y="320222"/>
                  </a:lnTo>
                  <a:lnTo>
                    <a:pt x="284508" y="303064"/>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96" name="SMARTInkShape-584"/>
            <p:cNvSpPr/>
            <p:nvPr/>
          </p:nvSpPr>
          <p:spPr>
            <a:xfrm>
              <a:off x="1384548" y="4763664"/>
              <a:ext cx="178148" cy="199324"/>
            </a:xfrm>
            <a:custGeom>
              <a:avLst/>
              <a:gdLst/>
              <a:ahLst/>
              <a:cxnLst/>
              <a:rect l="0" t="0" r="0" b="0"/>
              <a:pathLst>
                <a:path w="178148" h="199324">
                  <a:moveTo>
                    <a:pt x="79921" y="103016"/>
                  </a:moveTo>
                  <a:lnTo>
                    <a:pt x="101170" y="103016"/>
                  </a:lnTo>
                  <a:lnTo>
                    <a:pt x="106894" y="100370"/>
                  </a:lnTo>
                  <a:lnTo>
                    <a:pt x="113912" y="95327"/>
                  </a:lnTo>
                  <a:lnTo>
                    <a:pt x="114872" y="91992"/>
                  </a:lnTo>
                  <a:lnTo>
                    <a:pt x="115626" y="56596"/>
                  </a:lnTo>
                  <a:lnTo>
                    <a:pt x="110895" y="42078"/>
                  </a:lnTo>
                  <a:lnTo>
                    <a:pt x="100407" y="26523"/>
                  </a:lnTo>
                  <a:lnTo>
                    <a:pt x="85828" y="10860"/>
                  </a:lnTo>
                  <a:lnTo>
                    <a:pt x="77254" y="7487"/>
                  </a:lnTo>
                  <a:lnTo>
                    <a:pt x="67822" y="4996"/>
                  </a:lnTo>
                  <a:lnTo>
                    <a:pt x="60322" y="582"/>
                  </a:lnTo>
                  <a:lnTo>
                    <a:pt x="56933" y="0"/>
                  </a:lnTo>
                  <a:lnTo>
                    <a:pt x="53681" y="604"/>
                  </a:lnTo>
                  <a:lnTo>
                    <a:pt x="44365" y="6195"/>
                  </a:lnTo>
                  <a:lnTo>
                    <a:pt x="18635" y="30448"/>
                  </a:lnTo>
                  <a:lnTo>
                    <a:pt x="12995" y="41328"/>
                  </a:lnTo>
                  <a:lnTo>
                    <a:pt x="1812" y="83366"/>
                  </a:lnTo>
                  <a:lnTo>
                    <a:pt x="0" y="108615"/>
                  </a:lnTo>
                  <a:lnTo>
                    <a:pt x="7281" y="139917"/>
                  </a:lnTo>
                  <a:lnTo>
                    <a:pt x="10595" y="146866"/>
                  </a:lnTo>
                  <a:lnTo>
                    <a:pt x="20807" y="159413"/>
                  </a:lnTo>
                  <a:lnTo>
                    <a:pt x="26528" y="162807"/>
                  </a:lnTo>
                  <a:lnTo>
                    <a:pt x="38286" y="164987"/>
                  </a:lnTo>
                  <a:lnTo>
                    <a:pt x="44218" y="162639"/>
                  </a:lnTo>
                  <a:lnTo>
                    <a:pt x="47189" y="160625"/>
                  </a:lnTo>
                  <a:lnTo>
                    <a:pt x="68015" y="131512"/>
                  </a:lnTo>
                  <a:lnTo>
                    <a:pt x="86205" y="88163"/>
                  </a:lnTo>
                  <a:lnTo>
                    <a:pt x="97769" y="49571"/>
                  </a:lnTo>
                  <a:lnTo>
                    <a:pt x="97779" y="66619"/>
                  </a:lnTo>
                  <a:lnTo>
                    <a:pt x="100426" y="74602"/>
                  </a:lnTo>
                  <a:lnTo>
                    <a:pt x="102520" y="78120"/>
                  </a:lnTo>
                  <a:lnTo>
                    <a:pt x="111083" y="117085"/>
                  </a:lnTo>
                  <a:lnTo>
                    <a:pt x="131596" y="159523"/>
                  </a:lnTo>
                  <a:lnTo>
                    <a:pt x="167346" y="199323"/>
                  </a:lnTo>
                  <a:lnTo>
                    <a:pt x="168962" y="198970"/>
                  </a:lnTo>
                  <a:lnTo>
                    <a:pt x="178147" y="192313"/>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97" name="SMARTInkShape-585"/>
            <p:cNvSpPr/>
            <p:nvPr/>
          </p:nvSpPr>
          <p:spPr>
            <a:xfrm>
              <a:off x="1214438" y="4705945"/>
              <a:ext cx="160735" cy="241103"/>
            </a:xfrm>
            <a:custGeom>
              <a:avLst/>
              <a:gdLst/>
              <a:ahLst/>
              <a:cxnLst/>
              <a:rect l="0" t="0" r="0" b="0"/>
              <a:pathLst>
                <a:path w="160735" h="241103">
                  <a:moveTo>
                    <a:pt x="0" y="0"/>
                  </a:moveTo>
                  <a:lnTo>
                    <a:pt x="0" y="4741"/>
                  </a:lnTo>
                  <a:lnTo>
                    <a:pt x="2645" y="9714"/>
                  </a:lnTo>
                  <a:lnTo>
                    <a:pt x="24907" y="48997"/>
                  </a:lnTo>
                  <a:lnTo>
                    <a:pt x="46397" y="89870"/>
                  </a:lnTo>
                  <a:lnTo>
                    <a:pt x="72059" y="131375"/>
                  </a:lnTo>
                  <a:lnTo>
                    <a:pt x="100292" y="169509"/>
                  </a:lnTo>
                  <a:lnTo>
                    <a:pt x="124788" y="211484"/>
                  </a:lnTo>
                  <a:lnTo>
                    <a:pt x="145838" y="234983"/>
                  </a:lnTo>
                  <a:lnTo>
                    <a:pt x="151798" y="238382"/>
                  </a:lnTo>
                  <a:lnTo>
                    <a:pt x="160734" y="241102"/>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98" name="SMARTInkShape-586"/>
            <p:cNvSpPr/>
            <p:nvPr/>
          </p:nvSpPr>
          <p:spPr>
            <a:xfrm>
              <a:off x="1241227" y="4759523"/>
              <a:ext cx="142876" cy="178595"/>
            </a:xfrm>
            <a:custGeom>
              <a:avLst/>
              <a:gdLst/>
              <a:ahLst/>
              <a:cxnLst/>
              <a:rect l="0" t="0" r="0" b="0"/>
              <a:pathLst>
                <a:path w="142876" h="178595">
                  <a:moveTo>
                    <a:pt x="142875" y="0"/>
                  </a:moveTo>
                  <a:lnTo>
                    <a:pt x="134313" y="0"/>
                  </a:lnTo>
                  <a:lnTo>
                    <a:pt x="129313" y="4741"/>
                  </a:lnTo>
                  <a:lnTo>
                    <a:pt x="126925" y="9714"/>
                  </a:lnTo>
                  <a:lnTo>
                    <a:pt x="126289" y="12429"/>
                  </a:lnTo>
                  <a:lnTo>
                    <a:pt x="101121" y="55920"/>
                  </a:lnTo>
                  <a:lnTo>
                    <a:pt x="64958" y="100373"/>
                  </a:lnTo>
                  <a:lnTo>
                    <a:pt x="35930" y="144589"/>
                  </a:lnTo>
                  <a:lnTo>
                    <a:pt x="17878" y="169031"/>
                  </a:lnTo>
                  <a:lnTo>
                    <a:pt x="11914" y="174344"/>
                  </a:lnTo>
                  <a:lnTo>
                    <a:pt x="0" y="178594"/>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99" name="SMARTInkShape-587"/>
            <p:cNvSpPr/>
            <p:nvPr/>
          </p:nvSpPr>
          <p:spPr>
            <a:xfrm>
              <a:off x="973869" y="4679192"/>
              <a:ext cx="213780" cy="316363"/>
            </a:xfrm>
            <a:custGeom>
              <a:avLst/>
              <a:gdLst/>
              <a:ahLst/>
              <a:cxnLst/>
              <a:rect l="0" t="0" r="0" b="0"/>
              <a:pathLst>
                <a:path w="213780" h="316363">
                  <a:moveTo>
                    <a:pt x="151272" y="53542"/>
                  </a:moveTo>
                  <a:lnTo>
                    <a:pt x="143583" y="45854"/>
                  </a:lnTo>
                  <a:lnTo>
                    <a:pt x="142710" y="40240"/>
                  </a:lnTo>
                  <a:lnTo>
                    <a:pt x="141595" y="38721"/>
                  </a:lnTo>
                  <a:lnTo>
                    <a:pt x="129945" y="31343"/>
                  </a:lnTo>
                  <a:lnTo>
                    <a:pt x="126911" y="26147"/>
                  </a:lnTo>
                  <a:lnTo>
                    <a:pt x="126101" y="23373"/>
                  </a:lnTo>
                  <a:lnTo>
                    <a:pt x="119910" y="17644"/>
                  </a:lnTo>
                  <a:lnTo>
                    <a:pt x="111536" y="12783"/>
                  </a:lnTo>
                  <a:lnTo>
                    <a:pt x="78174" y="1357"/>
                  </a:lnTo>
                  <a:lnTo>
                    <a:pt x="36800" y="0"/>
                  </a:lnTo>
                  <a:lnTo>
                    <a:pt x="28297" y="2626"/>
                  </a:lnTo>
                  <a:lnTo>
                    <a:pt x="21210" y="6108"/>
                  </a:lnTo>
                  <a:lnTo>
                    <a:pt x="11642" y="9061"/>
                  </a:lnTo>
                  <a:lnTo>
                    <a:pt x="5539" y="13268"/>
                  </a:lnTo>
                  <a:lnTo>
                    <a:pt x="2166" y="18445"/>
                  </a:lnTo>
                  <a:lnTo>
                    <a:pt x="0" y="29852"/>
                  </a:lnTo>
                  <a:lnTo>
                    <a:pt x="2350" y="35738"/>
                  </a:lnTo>
                  <a:lnTo>
                    <a:pt x="15722" y="56710"/>
                  </a:lnTo>
                  <a:lnTo>
                    <a:pt x="56962" y="86212"/>
                  </a:lnTo>
                  <a:lnTo>
                    <a:pt x="74160" y="94201"/>
                  </a:lnTo>
                  <a:lnTo>
                    <a:pt x="116776" y="105724"/>
                  </a:lnTo>
                  <a:lnTo>
                    <a:pt x="149494" y="107110"/>
                  </a:lnTo>
                  <a:lnTo>
                    <a:pt x="150087" y="106121"/>
                  </a:lnTo>
                  <a:lnTo>
                    <a:pt x="151116" y="99431"/>
                  </a:lnTo>
                  <a:lnTo>
                    <a:pt x="146485" y="93818"/>
                  </a:lnTo>
                  <a:lnTo>
                    <a:pt x="141538" y="91286"/>
                  </a:lnTo>
                  <a:lnTo>
                    <a:pt x="138829" y="90611"/>
                  </a:lnTo>
                  <a:lnTo>
                    <a:pt x="126361" y="83391"/>
                  </a:lnTo>
                  <a:lnTo>
                    <a:pt x="116719" y="81691"/>
                  </a:lnTo>
                  <a:lnTo>
                    <a:pt x="108464" y="83582"/>
                  </a:lnTo>
                  <a:lnTo>
                    <a:pt x="100496" y="86737"/>
                  </a:lnTo>
                  <a:lnTo>
                    <a:pt x="73466" y="93669"/>
                  </a:lnTo>
                  <a:lnTo>
                    <a:pt x="55899" y="101591"/>
                  </a:lnTo>
                  <a:lnTo>
                    <a:pt x="46707" y="109954"/>
                  </a:lnTo>
                  <a:lnTo>
                    <a:pt x="9016" y="153704"/>
                  </a:lnTo>
                  <a:lnTo>
                    <a:pt x="5833" y="159012"/>
                  </a:lnTo>
                  <a:lnTo>
                    <a:pt x="1353" y="180704"/>
                  </a:lnTo>
                  <a:lnTo>
                    <a:pt x="4766" y="201243"/>
                  </a:lnTo>
                  <a:lnTo>
                    <a:pt x="20507" y="242731"/>
                  </a:lnTo>
                  <a:lnTo>
                    <a:pt x="34033" y="263607"/>
                  </a:lnTo>
                  <a:lnTo>
                    <a:pt x="69283" y="291831"/>
                  </a:lnTo>
                  <a:lnTo>
                    <a:pt x="109127" y="312256"/>
                  </a:lnTo>
                  <a:lnTo>
                    <a:pt x="124603" y="316362"/>
                  </a:lnTo>
                  <a:lnTo>
                    <a:pt x="162927" y="311981"/>
                  </a:lnTo>
                  <a:lnTo>
                    <a:pt x="179971" y="305514"/>
                  </a:lnTo>
                  <a:lnTo>
                    <a:pt x="188170" y="300136"/>
                  </a:lnTo>
                  <a:lnTo>
                    <a:pt x="207669" y="275009"/>
                  </a:lnTo>
                  <a:lnTo>
                    <a:pt x="208713" y="270640"/>
                  </a:lnTo>
                  <a:lnTo>
                    <a:pt x="207428" y="256002"/>
                  </a:lnTo>
                  <a:lnTo>
                    <a:pt x="213779" y="232136"/>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00" name="SMARTInkShape-588"/>
            <p:cNvSpPr/>
            <p:nvPr/>
          </p:nvSpPr>
          <p:spPr>
            <a:xfrm>
              <a:off x="1946672" y="4697171"/>
              <a:ext cx="124967" cy="196133"/>
            </a:xfrm>
            <a:custGeom>
              <a:avLst/>
              <a:gdLst/>
              <a:ahLst/>
              <a:cxnLst/>
              <a:rect l="0" t="0" r="0" b="0"/>
              <a:pathLst>
                <a:path w="124967" h="196133">
                  <a:moveTo>
                    <a:pt x="0" y="124860"/>
                  </a:moveTo>
                  <a:lnTo>
                    <a:pt x="29811" y="124860"/>
                  </a:lnTo>
                  <a:lnTo>
                    <a:pt x="74353" y="115183"/>
                  </a:lnTo>
                  <a:lnTo>
                    <a:pt x="105117" y="97853"/>
                  </a:lnTo>
                  <a:lnTo>
                    <a:pt x="112203" y="91029"/>
                  </a:lnTo>
                  <a:lnTo>
                    <a:pt x="120778" y="77023"/>
                  </a:lnTo>
                  <a:lnTo>
                    <a:pt x="124179" y="62898"/>
                  </a:lnTo>
                  <a:lnTo>
                    <a:pt x="124966" y="33860"/>
                  </a:lnTo>
                  <a:lnTo>
                    <a:pt x="122348" y="27200"/>
                  </a:lnTo>
                  <a:lnTo>
                    <a:pt x="104023" y="5831"/>
                  </a:lnTo>
                  <a:lnTo>
                    <a:pt x="98157" y="2505"/>
                  </a:lnTo>
                  <a:lnTo>
                    <a:pt x="86307" y="370"/>
                  </a:lnTo>
                  <a:lnTo>
                    <a:pt x="77386" y="0"/>
                  </a:lnTo>
                  <a:lnTo>
                    <a:pt x="74411" y="1933"/>
                  </a:lnTo>
                  <a:lnTo>
                    <a:pt x="68460" y="9371"/>
                  </a:lnTo>
                  <a:lnTo>
                    <a:pt x="65153" y="16647"/>
                  </a:lnTo>
                  <a:lnTo>
                    <a:pt x="62691" y="23187"/>
                  </a:lnTo>
                  <a:lnTo>
                    <a:pt x="58290" y="29401"/>
                  </a:lnTo>
                  <a:lnTo>
                    <a:pt x="47717" y="73767"/>
                  </a:lnTo>
                  <a:lnTo>
                    <a:pt x="44828" y="115902"/>
                  </a:lnTo>
                  <a:lnTo>
                    <a:pt x="45664" y="144700"/>
                  </a:lnTo>
                  <a:lnTo>
                    <a:pt x="59881" y="172321"/>
                  </a:lnTo>
                  <a:lnTo>
                    <a:pt x="74460" y="189931"/>
                  </a:lnTo>
                  <a:lnTo>
                    <a:pt x="80388" y="193468"/>
                  </a:lnTo>
                  <a:lnTo>
                    <a:pt x="92277" y="195738"/>
                  </a:lnTo>
                  <a:lnTo>
                    <a:pt x="101204" y="196132"/>
                  </a:lnTo>
                  <a:lnTo>
                    <a:pt x="107157" y="193578"/>
                  </a:lnTo>
                  <a:lnTo>
                    <a:pt x="116086" y="187368"/>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01" name="SMARTInkShape-589"/>
            <p:cNvSpPr/>
            <p:nvPr/>
          </p:nvSpPr>
          <p:spPr>
            <a:xfrm>
              <a:off x="2169914" y="4822031"/>
              <a:ext cx="1" cy="8931"/>
            </a:xfrm>
            <a:custGeom>
              <a:avLst/>
              <a:gdLst/>
              <a:ahLst/>
              <a:cxnLst/>
              <a:rect l="0" t="0" r="0" b="0"/>
              <a:pathLst>
                <a:path w="1" h="8931">
                  <a:moveTo>
                    <a:pt x="0" y="0"/>
                  </a:moveTo>
                  <a:lnTo>
                    <a:pt x="0" y="893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02" name="SMARTInkShape-590"/>
            <p:cNvSpPr/>
            <p:nvPr/>
          </p:nvSpPr>
          <p:spPr>
            <a:xfrm>
              <a:off x="2160984" y="4661300"/>
              <a:ext cx="8931" cy="26787"/>
            </a:xfrm>
            <a:custGeom>
              <a:avLst/>
              <a:gdLst/>
              <a:ahLst/>
              <a:cxnLst/>
              <a:rect l="0" t="0" r="0" b="0"/>
              <a:pathLst>
                <a:path w="8931" h="26787">
                  <a:moveTo>
                    <a:pt x="0" y="8927"/>
                  </a:moveTo>
                  <a:lnTo>
                    <a:pt x="0" y="0"/>
                  </a:lnTo>
                  <a:lnTo>
                    <a:pt x="0" y="4738"/>
                  </a:lnTo>
                  <a:lnTo>
                    <a:pt x="8930" y="26786"/>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08" name="SMARTInkShape-Group131"/>
          <p:cNvGrpSpPr/>
          <p:nvPr/>
        </p:nvGrpSpPr>
        <p:grpSpPr>
          <a:xfrm>
            <a:off x="4313205" y="4286627"/>
            <a:ext cx="633843" cy="187147"/>
            <a:chOff x="4313205" y="4286627"/>
            <a:chExt cx="633843" cy="187147"/>
          </a:xfrm>
        </p:grpSpPr>
        <p:sp>
          <p:nvSpPr>
            <p:cNvPr id="3004" name="SMARTInkShape-591"/>
            <p:cNvSpPr/>
            <p:nvPr/>
          </p:nvSpPr>
          <p:spPr>
            <a:xfrm>
              <a:off x="4313205" y="4286627"/>
              <a:ext cx="187359" cy="176700"/>
            </a:xfrm>
            <a:custGeom>
              <a:avLst/>
              <a:gdLst/>
              <a:ahLst/>
              <a:cxnLst/>
              <a:rect l="0" t="0" r="0" b="0"/>
              <a:pathLst>
                <a:path w="187359" h="176700">
                  <a:moveTo>
                    <a:pt x="89131" y="26412"/>
                  </a:moveTo>
                  <a:lnTo>
                    <a:pt x="97952" y="17591"/>
                  </a:lnTo>
                  <a:lnTo>
                    <a:pt x="98058" y="8924"/>
                  </a:lnTo>
                  <a:lnTo>
                    <a:pt x="90372" y="897"/>
                  </a:lnTo>
                  <a:lnTo>
                    <a:pt x="84758" y="0"/>
                  </a:lnTo>
                  <a:lnTo>
                    <a:pt x="55743" y="12085"/>
                  </a:lnTo>
                  <a:lnTo>
                    <a:pt x="33606" y="29131"/>
                  </a:lnTo>
                  <a:lnTo>
                    <a:pt x="9377" y="55302"/>
                  </a:lnTo>
                  <a:lnTo>
                    <a:pt x="4075" y="66041"/>
                  </a:lnTo>
                  <a:lnTo>
                    <a:pt x="0" y="108029"/>
                  </a:lnTo>
                  <a:lnTo>
                    <a:pt x="2553" y="114941"/>
                  </a:lnTo>
                  <a:lnTo>
                    <a:pt x="12277" y="127463"/>
                  </a:lnTo>
                  <a:lnTo>
                    <a:pt x="17932" y="130855"/>
                  </a:lnTo>
                  <a:lnTo>
                    <a:pt x="29647" y="133032"/>
                  </a:lnTo>
                  <a:lnTo>
                    <a:pt x="38543" y="133409"/>
                  </a:lnTo>
                  <a:lnTo>
                    <a:pt x="44489" y="130852"/>
                  </a:lnTo>
                  <a:lnTo>
                    <a:pt x="65503" y="117336"/>
                  </a:lnTo>
                  <a:lnTo>
                    <a:pt x="73007" y="107833"/>
                  </a:lnTo>
                  <a:lnTo>
                    <a:pt x="77004" y="96995"/>
                  </a:lnTo>
                  <a:lnTo>
                    <a:pt x="88179" y="56328"/>
                  </a:lnTo>
                  <a:lnTo>
                    <a:pt x="89130" y="26469"/>
                  </a:lnTo>
                  <a:lnTo>
                    <a:pt x="89131" y="31169"/>
                  </a:lnTo>
                  <a:lnTo>
                    <a:pt x="91777" y="36133"/>
                  </a:lnTo>
                  <a:lnTo>
                    <a:pt x="93871" y="38845"/>
                  </a:lnTo>
                  <a:lnTo>
                    <a:pt x="96199" y="47151"/>
                  </a:lnTo>
                  <a:lnTo>
                    <a:pt x="98225" y="56465"/>
                  </a:lnTo>
                  <a:lnTo>
                    <a:pt x="119019" y="98239"/>
                  </a:lnTo>
                  <a:lnTo>
                    <a:pt x="142714" y="139983"/>
                  </a:lnTo>
                  <a:lnTo>
                    <a:pt x="157593" y="162194"/>
                  </a:lnTo>
                  <a:lnTo>
                    <a:pt x="175451" y="174801"/>
                  </a:lnTo>
                  <a:lnTo>
                    <a:pt x="181404" y="176699"/>
                  </a:lnTo>
                  <a:lnTo>
                    <a:pt x="183389" y="176213"/>
                  </a:lnTo>
                  <a:lnTo>
                    <a:pt x="184712" y="174896"/>
                  </a:lnTo>
                  <a:lnTo>
                    <a:pt x="187358" y="16928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05" name="SMARTInkShape-592"/>
            <p:cNvSpPr/>
            <p:nvPr/>
          </p:nvSpPr>
          <p:spPr>
            <a:xfrm>
              <a:off x="4492874" y="4313039"/>
              <a:ext cx="114846" cy="133755"/>
            </a:xfrm>
            <a:custGeom>
              <a:avLst/>
              <a:gdLst/>
              <a:ahLst/>
              <a:cxnLst/>
              <a:rect l="0" t="0" r="0" b="0"/>
              <a:pathLst>
                <a:path w="114846" h="133755">
                  <a:moveTo>
                    <a:pt x="7689" y="0"/>
                  </a:moveTo>
                  <a:lnTo>
                    <a:pt x="0" y="0"/>
                  </a:lnTo>
                  <a:lnTo>
                    <a:pt x="6556" y="0"/>
                  </a:lnTo>
                  <a:lnTo>
                    <a:pt x="7185" y="2646"/>
                  </a:lnTo>
                  <a:lnTo>
                    <a:pt x="8661" y="30052"/>
                  </a:lnTo>
                  <a:lnTo>
                    <a:pt x="14752" y="46763"/>
                  </a:lnTo>
                  <a:lnTo>
                    <a:pt x="18711" y="63134"/>
                  </a:lnTo>
                  <a:lnTo>
                    <a:pt x="23522" y="80553"/>
                  </a:lnTo>
                  <a:lnTo>
                    <a:pt x="25640" y="91363"/>
                  </a:lnTo>
                  <a:lnTo>
                    <a:pt x="31418" y="104020"/>
                  </a:lnTo>
                  <a:lnTo>
                    <a:pt x="34467" y="133754"/>
                  </a:lnTo>
                  <a:lnTo>
                    <a:pt x="35470" y="102897"/>
                  </a:lnTo>
                  <a:lnTo>
                    <a:pt x="49299" y="59663"/>
                  </a:lnTo>
                  <a:lnTo>
                    <a:pt x="52429" y="48546"/>
                  </a:lnTo>
                  <a:lnTo>
                    <a:pt x="64647" y="32864"/>
                  </a:lnTo>
                  <a:lnTo>
                    <a:pt x="78033" y="23848"/>
                  </a:lnTo>
                  <a:lnTo>
                    <a:pt x="89827" y="19634"/>
                  </a:lnTo>
                  <a:lnTo>
                    <a:pt x="114845" y="1785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06" name="SMARTInkShape-593"/>
            <p:cNvSpPr/>
            <p:nvPr/>
          </p:nvSpPr>
          <p:spPr>
            <a:xfrm>
              <a:off x="4652523" y="4304265"/>
              <a:ext cx="69522" cy="142720"/>
            </a:xfrm>
            <a:custGeom>
              <a:avLst/>
              <a:gdLst/>
              <a:ahLst/>
              <a:cxnLst/>
              <a:rect l="0" t="0" r="0" b="0"/>
              <a:pathLst>
                <a:path w="69522" h="142720">
                  <a:moveTo>
                    <a:pt x="8774" y="89141"/>
                  </a:moveTo>
                  <a:lnTo>
                    <a:pt x="16463" y="89141"/>
                  </a:lnTo>
                  <a:lnTo>
                    <a:pt x="16876" y="88149"/>
                  </a:lnTo>
                  <a:lnTo>
                    <a:pt x="17335" y="84401"/>
                  </a:lnTo>
                  <a:lnTo>
                    <a:pt x="18451" y="83004"/>
                  </a:lnTo>
                  <a:lnTo>
                    <a:pt x="22335" y="81453"/>
                  </a:lnTo>
                  <a:lnTo>
                    <a:pt x="23768" y="80047"/>
                  </a:lnTo>
                  <a:lnTo>
                    <a:pt x="28713" y="70661"/>
                  </a:lnTo>
                  <a:lnTo>
                    <a:pt x="30997" y="67892"/>
                  </a:lnTo>
                  <a:lnTo>
                    <a:pt x="36179" y="64814"/>
                  </a:lnTo>
                  <a:lnTo>
                    <a:pt x="41790" y="62454"/>
                  </a:lnTo>
                  <a:lnTo>
                    <a:pt x="47591" y="58098"/>
                  </a:lnTo>
                  <a:lnTo>
                    <a:pt x="67320" y="30363"/>
                  </a:lnTo>
                  <a:lnTo>
                    <a:pt x="69521" y="23991"/>
                  </a:lnTo>
                  <a:lnTo>
                    <a:pt x="69116" y="20903"/>
                  </a:lnTo>
                  <a:lnTo>
                    <a:pt x="62084" y="3833"/>
                  </a:lnTo>
                  <a:lnTo>
                    <a:pt x="60189" y="2503"/>
                  </a:lnTo>
                  <a:lnTo>
                    <a:pt x="54445" y="1026"/>
                  </a:lnTo>
                  <a:lnTo>
                    <a:pt x="33701" y="0"/>
                  </a:lnTo>
                  <a:lnTo>
                    <a:pt x="27129" y="2559"/>
                  </a:lnTo>
                  <a:lnTo>
                    <a:pt x="5826" y="20839"/>
                  </a:lnTo>
                  <a:lnTo>
                    <a:pt x="2503" y="29350"/>
                  </a:lnTo>
                  <a:lnTo>
                    <a:pt x="0" y="63724"/>
                  </a:lnTo>
                  <a:lnTo>
                    <a:pt x="9578" y="89714"/>
                  </a:lnTo>
                  <a:lnTo>
                    <a:pt x="20839" y="108327"/>
                  </a:lnTo>
                  <a:lnTo>
                    <a:pt x="53422" y="14271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07" name="SMARTInkShape-594"/>
            <p:cNvSpPr/>
            <p:nvPr/>
          </p:nvSpPr>
          <p:spPr>
            <a:xfrm>
              <a:off x="4788090" y="4332294"/>
              <a:ext cx="158958" cy="141480"/>
            </a:xfrm>
            <a:custGeom>
              <a:avLst/>
              <a:gdLst/>
              <a:ahLst/>
              <a:cxnLst/>
              <a:rect l="0" t="0" r="0" b="0"/>
              <a:pathLst>
                <a:path w="158958" h="141480">
                  <a:moveTo>
                    <a:pt x="87519" y="70042"/>
                  </a:moveTo>
                  <a:lnTo>
                    <a:pt x="92260" y="65302"/>
                  </a:lnTo>
                  <a:lnTo>
                    <a:pt x="94588" y="60328"/>
                  </a:lnTo>
                  <a:lnTo>
                    <a:pt x="95208" y="57613"/>
                  </a:lnTo>
                  <a:lnTo>
                    <a:pt x="103354" y="43184"/>
                  </a:lnTo>
                  <a:lnTo>
                    <a:pt x="105260" y="22413"/>
                  </a:lnTo>
                  <a:lnTo>
                    <a:pt x="102680" y="16462"/>
                  </a:lnTo>
                  <a:lnTo>
                    <a:pt x="100603" y="13486"/>
                  </a:lnTo>
                  <a:lnTo>
                    <a:pt x="95650" y="10179"/>
                  </a:lnTo>
                  <a:lnTo>
                    <a:pt x="63138" y="0"/>
                  </a:lnTo>
                  <a:lnTo>
                    <a:pt x="45679" y="3758"/>
                  </a:lnTo>
                  <a:lnTo>
                    <a:pt x="32679" y="11156"/>
                  </a:lnTo>
                  <a:lnTo>
                    <a:pt x="4220" y="37317"/>
                  </a:lnTo>
                  <a:lnTo>
                    <a:pt x="888" y="45906"/>
                  </a:lnTo>
                  <a:lnTo>
                    <a:pt x="0" y="50975"/>
                  </a:lnTo>
                  <a:lnTo>
                    <a:pt x="1658" y="59253"/>
                  </a:lnTo>
                  <a:lnTo>
                    <a:pt x="4710" y="66239"/>
                  </a:lnTo>
                  <a:lnTo>
                    <a:pt x="7421" y="75750"/>
                  </a:lnTo>
                  <a:lnTo>
                    <a:pt x="11571" y="81840"/>
                  </a:lnTo>
                  <a:lnTo>
                    <a:pt x="16723" y="85207"/>
                  </a:lnTo>
                  <a:lnTo>
                    <a:pt x="28115" y="87369"/>
                  </a:lnTo>
                  <a:lnTo>
                    <a:pt x="50599" y="87854"/>
                  </a:lnTo>
                  <a:lnTo>
                    <a:pt x="58873" y="85235"/>
                  </a:lnTo>
                  <a:lnTo>
                    <a:pt x="75369" y="72667"/>
                  </a:lnTo>
                  <a:lnTo>
                    <a:pt x="84470" y="62993"/>
                  </a:lnTo>
                  <a:lnTo>
                    <a:pt x="92459" y="48991"/>
                  </a:lnTo>
                  <a:lnTo>
                    <a:pt x="94676" y="41504"/>
                  </a:lnTo>
                  <a:lnTo>
                    <a:pt x="96259" y="39110"/>
                  </a:lnTo>
                  <a:lnTo>
                    <a:pt x="98306" y="37515"/>
                  </a:lnTo>
                  <a:lnTo>
                    <a:pt x="100664" y="36451"/>
                  </a:lnTo>
                  <a:lnTo>
                    <a:pt x="102236" y="34750"/>
                  </a:lnTo>
                  <a:lnTo>
                    <a:pt x="103982" y="30213"/>
                  </a:lnTo>
                  <a:lnTo>
                    <a:pt x="105256" y="18128"/>
                  </a:lnTo>
                  <a:lnTo>
                    <a:pt x="105368" y="29039"/>
                  </a:lnTo>
                  <a:lnTo>
                    <a:pt x="106364" y="30801"/>
                  </a:lnTo>
                  <a:lnTo>
                    <a:pt x="108020" y="31974"/>
                  </a:lnTo>
                  <a:lnTo>
                    <a:pt x="110116" y="32757"/>
                  </a:lnTo>
                  <a:lnTo>
                    <a:pt x="111514" y="34271"/>
                  </a:lnTo>
                  <a:lnTo>
                    <a:pt x="113066" y="38600"/>
                  </a:lnTo>
                  <a:lnTo>
                    <a:pt x="116791" y="62068"/>
                  </a:lnTo>
                  <a:lnTo>
                    <a:pt x="135290" y="102840"/>
                  </a:lnTo>
                  <a:lnTo>
                    <a:pt x="158957" y="14147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18" name="SMARTInkShape-Group132"/>
          <p:cNvGrpSpPr/>
          <p:nvPr/>
        </p:nvGrpSpPr>
        <p:grpSpPr>
          <a:xfrm>
            <a:off x="3018234" y="4197400"/>
            <a:ext cx="991197" cy="294234"/>
            <a:chOff x="3018234" y="4197400"/>
            <a:chExt cx="991197" cy="294234"/>
          </a:xfrm>
        </p:grpSpPr>
        <p:sp>
          <p:nvSpPr>
            <p:cNvPr id="3009" name="SMARTInkShape-595"/>
            <p:cNvSpPr/>
            <p:nvPr/>
          </p:nvSpPr>
          <p:spPr>
            <a:xfrm>
              <a:off x="3018234" y="4241654"/>
              <a:ext cx="98037" cy="151707"/>
            </a:xfrm>
            <a:custGeom>
              <a:avLst/>
              <a:gdLst/>
              <a:ahLst/>
              <a:cxnLst/>
              <a:rect l="0" t="0" r="0" b="0"/>
              <a:pathLst>
                <a:path w="98037" h="151707">
                  <a:moveTo>
                    <a:pt x="89297" y="35666"/>
                  </a:moveTo>
                  <a:lnTo>
                    <a:pt x="89297" y="22028"/>
                  </a:lnTo>
                  <a:lnTo>
                    <a:pt x="88305" y="20621"/>
                  </a:lnTo>
                  <a:lnTo>
                    <a:pt x="86651" y="19683"/>
                  </a:lnTo>
                  <a:lnTo>
                    <a:pt x="84557" y="19058"/>
                  </a:lnTo>
                  <a:lnTo>
                    <a:pt x="83160" y="17649"/>
                  </a:lnTo>
                  <a:lnTo>
                    <a:pt x="81609" y="13437"/>
                  </a:lnTo>
                  <a:lnTo>
                    <a:pt x="80203" y="11917"/>
                  </a:lnTo>
                  <a:lnTo>
                    <a:pt x="64217" y="3007"/>
                  </a:lnTo>
                  <a:lnTo>
                    <a:pt x="24302" y="0"/>
                  </a:lnTo>
                  <a:lnTo>
                    <a:pt x="14770" y="963"/>
                  </a:lnTo>
                  <a:lnTo>
                    <a:pt x="7226" y="4698"/>
                  </a:lnTo>
                  <a:lnTo>
                    <a:pt x="4818" y="7084"/>
                  </a:lnTo>
                  <a:lnTo>
                    <a:pt x="635" y="16199"/>
                  </a:lnTo>
                  <a:lnTo>
                    <a:pt x="188" y="26811"/>
                  </a:lnTo>
                  <a:lnTo>
                    <a:pt x="2110" y="30755"/>
                  </a:lnTo>
                  <a:lnTo>
                    <a:pt x="24337" y="50379"/>
                  </a:lnTo>
                  <a:lnTo>
                    <a:pt x="55870" y="69386"/>
                  </a:lnTo>
                  <a:lnTo>
                    <a:pt x="73360" y="87380"/>
                  </a:lnTo>
                  <a:lnTo>
                    <a:pt x="83206" y="95361"/>
                  </a:lnTo>
                  <a:lnTo>
                    <a:pt x="93335" y="110018"/>
                  </a:lnTo>
                  <a:lnTo>
                    <a:pt x="96778" y="121086"/>
                  </a:lnTo>
                  <a:lnTo>
                    <a:pt x="98036" y="136751"/>
                  </a:lnTo>
                  <a:lnTo>
                    <a:pt x="95496" y="142770"/>
                  </a:lnTo>
                  <a:lnTo>
                    <a:pt x="93430" y="145764"/>
                  </a:lnTo>
                  <a:lnTo>
                    <a:pt x="88488" y="149090"/>
                  </a:lnTo>
                  <a:lnTo>
                    <a:pt x="80128" y="150964"/>
                  </a:lnTo>
                  <a:lnTo>
                    <a:pt x="47089" y="151706"/>
                  </a:lnTo>
                  <a:lnTo>
                    <a:pt x="38127" y="149086"/>
                  </a:lnTo>
                  <a:lnTo>
                    <a:pt x="0" y="12496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10" name="SMARTInkShape-596"/>
            <p:cNvSpPr/>
            <p:nvPr/>
          </p:nvSpPr>
          <p:spPr>
            <a:xfrm>
              <a:off x="3152180" y="4286250"/>
              <a:ext cx="98227" cy="106741"/>
            </a:xfrm>
            <a:custGeom>
              <a:avLst/>
              <a:gdLst/>
              <a:ahLst/>
              <a:cxnLst/>
              <a:rect l="0" t="0" r="0" b="0"/>
              <a:pathLst>
                <a:path w="98227" h="106741">
                  <a:moveTo>
                    <a:pt x="0" y="0"/>
                  </a:moveTo>
                  <a:lnTo>
                    <a:pt x="8820" y="0"/>
                  </a:lnTo>
                  <a:lnTo>
                    <a:pt x="8929" y="42956"/>
                  </a:lnTo>
                  <a:lnTo>
                    <a:pt x="8929" y="46497"/>
                  </a:lnTo>
                  <a:lnTo>
                    <a:pt x="11575" y="53077"/>
                  </a:lnTo>
                  <a:lnTo>
                    <a:pt x="13670" y="56221"/>
                  </a:lnTo>
                  <a:lnTo>
                    <a:pt x="16618" y="70126"/>
                  </a:lnTo>
                  <a:lnTo>
                    <a:pt x="18606" y="85473"/>
                  </a:lnTo>
                  <a:lnTo>
                    <a:pt x="22491" y="91897"/>
                  </a:lnTo>
                  <a:lnTo>
                    <a:pt x="27524" y="95414"/>
                  </a:lnTo>
                  <a:lnTo>
                    <a:pt x="33069" y="97968"/>
                  </a:lnTo>
                  <a:lnTo>
                    <a:pt x="41768" y="103993"/>
                  </a:lnTo>
                  <a:lnTo>
                    <a:pt x="50630" y="106219"/>
                  </a:lnTo>
                  <a:lnTo>
                    <a:pt x="56567" y="106740"/>
                  </a:lnTo>
                  <a:lnTo>
                    <a:pt x="62513" y="104325"/>
                  </a:lnTo>
                  <a:lnTo>
                    <a:pt x="65488" y="102292"/>
                  </a:lnTo>
                  <a:lnTo>
                    <a:pt x="67471" y="99945"/>
                  </a:lnTo>
                  <a:lnTo>
                    <a:pt x="75655" y="86154"/>
                  </a:lnTo>
                  <a:lnTo>
                    <a:pt x="92382" y="63706"/>
                  </a:lnTo>
                  <a:lnTo>
                    <a:pt x="96495" y="51839"/>
                  </a:lnTo>
                  <a:lnTo>
                    <a:pt x="98226"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11" name="SMARTInkShape-597"/>
            <p:cNvSpPr/>
            <p:nvPr/>
          </p:nvSpPr>
          <p:spPr>
            <a:xfrm>
              <a:off x="3339703" y="4321969"/>
              <a:ext cx="71439" cy="98214"/>
            </a:xfrm>
            <a:custGeom>
              <a:avLst/>
              <a:gdLst/>
              <a:ahLst/>
              <a:cxnLst/>
              <a:rect l="0" t="0" r="0" b="0"/>
              <a:pathLst>
                <a:path w="71439" h="98214">
                  <a:moveTo>
                    <a:pt x="0" y="17859"/>
                  </a:moveTo>
                  <a:lnTo>
                    <a:pt x="0" y="38850"/>
                  </a:lnTo>
                  <a:lnTo>
                    <a:pt x="8766" y="80205"/>
                  </a:lnTo>
                  <a:lnTo>
                    <a:pt x="8821" y="83236"/>
                  </a:lnTo>
                  <a:lnTo>
                    <a:pt x="11527" y="89249"/>
                  </a:lnTo>
                  <a:lnTo>
                    <a:pt x="17850" y="98213"/>
                  </a:lnTo>
                  <a:lnTo>
                    <a:pt x="17860" y="68415"/>
                  </a:lnTo>
                  <a:lnTo>
                    <a:pt x="27536" y="30010"/>
                  </a:lnTo>
                  <a:lnTo>
                    <a:pt x="39186" y="14915"/>
                  </a:lnTo>
                  <a:lnTo>
                    <a:pt x="44866" y="11590"/>
                  </a:lnTo>
                  <a:lnTo>
                    <a:pt x="50699" y="9119"/>
                  </a:lnTo>
                  <a:lnTo>
                    <a:pt x="59560" y="3143"/>
                  </a:lnTo>
                  <a:lnTo>
                    <a:pt x="71438"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12" name="SMARTInkShape-598"/>
            <p:cNvSpPr/>
            <p:nvPr/>
          </p:nvSpPr>
          <p:spPr>
            <a:xfrm>
              <a:off x="3509372" y="4197400"/>
              <a:ext cx="71434" cy="276374"/>
            </a:xfrm>
            <a:custGeom>
              <a:avLst/>
              <a:gdLst/>
              <a:ahLst/>
              <a:cxnLst/>
              <a:rect l="0" t="0" r="0" b="0"/>
              <a:pathLst>
                <a:path w="71434" h="276374">
                  <a:moveTo>
                    <a:pt x="71433" y="88850"/>
                  </a:moveTo>
                  <a:lnTo>
                    <a:pt x="71433" y="45894"/>
                  </a:lnTo>
                  <a:lnTo>
                    <a:pt x="71433" y="42353"/>
                  </a:lnTo>
                  <a:lnTo>
                    <a:pt x="68787" y="35773"/>
                  </a:lnTo>
                  <a:lnTo>
                    <a:pt x="66692" y="32629"/>
                  </a:lnTo>
                  <a:lnTo>
                    <a:pt x="63744" y="18724"/>
                  </a:lnTo>
                  <a:lnTo>
                    <a:pt x="61346" y="15310"/>
                  </a:lnTo>
                  <a:lnTo>
                    <a:pt x="57763" y="13034"/>
                  </a:lnTo>
                  <a:lnTo>
                    <a:pt x="53390" y="11517"/>
                  </a:lnTo>
                  <a:lnTo>
                    <a:pt x="50474" y="9514"/>
                  </a:lnTo>
                  <a:lnTo>
                    <a:pt x="48531" y="7186"/>
                  </a:lnTo>
                  <a:lnTo>
                    <a:pt x="47235" y="4641"/>
                  </a:lnTo>
                  <a:lnTo>
                    <a:pt x="45379" y="2945"/>
                  </a:lnTo>
                  <a:lnTo>
                    <a:pt x="40671" y="1061"/>
                  </a:lnTo>
                  <a:lnTo>
                    <a:pt x="32442" y="0"/>
                  </a:lnTo>
                  <a:lnTo>
                    <a:pt x="26653" y="2398"/>
                  </a:lnTo>
                  <a:lnTo>
                    <a:pt x="14852" y="12021"/>
                  </a:lnTo>
                  <a:lnTo>
                    <a:pt x="11559" y="20308"/>
                  </a:lnTo>
                  <a:lnTo>
                    <a:pt x="9103" y="29613"/>
                  </a:lnTo>
                  <a:lnTo>
                    <a:pt x="3135" y="42415"/>
                  </a:lnTo>
                  <a:lnTo>
                    <a:pt x="271" y="83340"/>
                  </a:lnTo>
                  <a:lnTo>
                    <a:pt x="32" y="125019"/>
                  </a:lnTo>
                  <a:lnTo>
                    <a:pt x="0" y="162209"/>
                  </a:lnTo>
                  <a:lnTo>
                    <a:pt x="990" y="178009"/>
                  </a:lnTo>
                  <a:lnTo>
                    <a:pt x="8098" y="217561"/>
                  </a:lnTo>
                  <a:lnTo>
                    <a:pt x="9672" y="239765"/>
                  </a:lnTo>
                  <a:lnTo>
                    <a:pt x="17477" y="265413"/>
                  </a:lnTo>
                  <a:lnTo>
                    <a:pt x="17855" y="27637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13" name="SMARTInkShape-599"/>
            <p:cNvSpPr/>
            <p:nvPr/>
          </p:nvSpPr>
          <p:spPr>
            <a:xfrm>
              <a:off x="3473648" y="4357688"/>
              <a:ext cx="125017" cy="8930"/>
            </a:xfrm>
            <a:custGeom>
              <a:avLst/>
              <a:gdLst/>
              <a:ahLst/>
              <a:cxnLst/>
              <a:rect l="0" t="0" r="0" b="0"/>
              <a:pathLst>
                <a:path w="125017" h="8930">
                  <a:moveTo>
                    <a:pt x="0" y="0"/>
                  </a:moveTo>
                  <a:lnTo>
                    <a:pt x="39218" y="0"/>
                  </a:lnTo>
                  <a:lnTo>
                    <a:pt x="82536" y="2645"/>
                  </a:lnTo>
                  <a:lnTo>
                    <a:pt x="125016" y="892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14" name="SMARTInkShape-600"/>
            <p:cNvSpPr/>
            <p:nvPr/>
          </p:nvSpPr>
          <p:spPr>
            <a:xfrm>
              <a:off x="3616688" y="4322346"/>
              <a:ext cx="89133" cy="115552"/>
            </a:xfrm>
            <a:custGeom>
              <a:avLst/>
              <a:gdLst/>
              <a:ahLst/>
              <a:cxnLst/>
              <a:rect l="0" t="0" r="0" b="0"/>
              <a:pathLst>
                <a:path w="89133" h="115552">
                  <a:moveTo>
                    <a:pt x="89132" y="17482"/>
                  </a:moveTo>
                  <a:lnTo>
                    <a:pt x="89132" y="8921"/>
                  </a:lnTo>
                  <a:lnTo>
                    <a:pt x="81444" y="896"/>
                  </a:lnTo>
                  <a:lnTo>
                    <a:pt x="75830" y="0"/>
                  </a:lnTo>
                  <a:lnTo>
                    <a:pt x="48206" y="8739"/>
                  </a:lnTo>
                  <a:lnTo>
                    <a:pt x="6165" y="38354"/>
                  </a:lnTo>
                  <a:lnTo>
                    <a:pt x="2648" y="46933"/>
                  </a:lnTo>
                  <a:lnTo>
                    <a:pt x="0" y="78411"/>
                  </a:lnTo>
                  <a:lnTo>
                    <a:pt x="2555" y="86895"/>
                  </a:lnTo>
                  <a:lnTo>
                    <a:pt x="15076" y="103536"/>
                  </a:lnTo>
                  <a:lnTo>
                    <a:pt x="20830" y="109637"/>
                  </a:lnTo>
                  <a:lnTo>
                    <a:pt x="29341" y="113010"/>
                  </a:lnTo>
                  <a:lnTo>
                    <a:pt x="60767" y="115551"/>
                  </a:lnTo>
                  <a:lnTo>
                    <a:pt x="69249" y="112993"/>
                  </a:lnTo>
                  <a:lnTo>
                    <a:pt x="80203" y="10677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15" name="SMARTInkShape-601"/>
            <p:cNvSpPr/>
            <p:nvPr/>
          </p:nvSpPr>
          <p:spPr>
            <a:xfrm>
              <a:off x="3723680" y="4339828"/>
              <a:ext cx="53579" cy="151806"/>
            </a:xfrm>
            <a:custGeom>
              <a:avLst/>
              <a:gdLst/>
              <a:ahLst/>
              <a:cxnLst/>
              <a:rect l="0" t="0" r="0" b="0"/>
              <a:pathLst>
                <a:path w="53579" h="151806">
                  <a:moveTo>
                    <a:pt x="0" y="0"/>
                  </a:moveTo>
                  <a:lnTo>
                    <a:pt x="0" y="43318"/>
                  </a:lnTo>
                  <a:lnTo>
                    <a:pt x="992" y="64209"/>
                  </a:lnTo>
                  <a:lnTo>
                    <a:pt x="18091" y="107082"/>
                  </a:lnTo>
                  <a:lnTo>
                    <a:pt x="38709" y="141136"/>
                  </a:lnTo>
                  <a:lnTo>
                    <a:pt x="44654" y="147063"/>
                  </a:lnTo>
                  <a:lnTo>
                    <a:pt x="53578" y="15180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16" name="SMARTInkShape-602"/>
            <p:cNvSpPr/>
            <p:nvPr/>
          </p:nvSpPr>
          <p:spPr>
            <a:xfrm>
              <a:off x="3804116" y="4322004"/>
              <a:ext cx="89229" cy="133911"/>
            </a:xfrm>
            <a:custGeom>
              <a:avLst/>
              <a:gdLst/>
              <a:ahLst/>
              <a:cxnLst/>
              <a:rect l="0" t="0" r="0" b="0"/>
              <a:pathLst>
                <a:path w="89229" h="133911">
                  <a:moveTo>
                    <a:pt x="62439" y="26754"/>
                  </a:moveTo>
                  <a:lnTo>
                    <a:pt x="62439" y="18192"/>
                  </a:lnTo>
                  <a:lnTo>
                    <a:pt x="79921" y="17825"/>
                  </a:lnTo>
                  <a:lnTo>
                    <a:pt x="75446" y="17824"/>
                  </a:lnTo>
                  <a:lnTo>
                    <a:pt x="74086" y="16832"/>
                  </a:lnTo>
                  <a:lnTo>
                    <a:pt x="72576" y="13084"/>
                  </a:lnTo>
                  <a:lnTo>
                    <a:pt x="71182" y="11687"/>
                  </a:lnTo>
                  <a:lnTo>
                    <a:pt x="66986" y="10135"/>
                  </a:lnTo>
                  <a:lnTo>
                    <a:pt x="65470" y="8730"/>
                  </a:lnTo>
                  <a:lnTo>
                    <a:pt x="63786" y="4522"/>
                  </a:lnTo>
                  <a:lnTo>
                    <a:pt x="62345" y="3003"/>
                  </a:lnTo>
                  <a:lnTo>
                    <a:pt x="54869" y="365"/>
                  </a:lnTo>
                  <a:lnTo>
                    <a:pt x="33511" y="0"/>
                  </a:lnTo>
                  <a:lnTo>
                    <a:pt x="27092" y="2627"/>
                  </a:lnTo>
                  <a:lnTo>
                    <a:pt x="5906" y="20956"/>
                  </a:lnTo>
                  <a:lnTo>
                    <a:pt x="2587" y="29469"/>
                  </a:lnTo>
                  <a:lnTo>
                    <a:pt x="0" y="72024"/>
                  </a:lnTo>
                  <a:lnTo>
                    <a:pt x="954" y="82593"/>
                  </a:lnTo>
                  <a:lnTo>
                    <a:pt x="7069" y="94121"/>
                  </a:lnTo>
                  <a:lnTo>
                    <a:pt x="29435" y="123055"/>
                  </a:lnTo>
                  <a:lnTo>
                    <a:pt x="38841" y="129086"/>
                  </a:lnTo>
                  <a:lnTo>
                    <a:pt x="49714" y="132481"/>
                  </a:lnTo>
                  <a:lnTo>
                    <a:pt x="89228" y="13391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17" name="SMARTInkShape-603"/>
            <p:cNvSpPr/>
            <p:nvPr/>
          </p:nvSpPr>
          <p:spPr>
            <a:xfrm>
              <a:off x="3920133" y="4305539"/>
              <a:ext cx="89298" cy="159306"/>
            </a:xfrm>
            <a:custGeom>
              <a:avLst/>
              <a:gdLst/>
              <a:ahLst/>
              <a:cxnLst/>
              <a:rect l="0" t="0" r="0" b="0"/>
              <a:pathLst>
                <a:path w="89298" h="159306">
                  <a:moveTo>
                    <a:pt x="0" y="87867"/>
                  </a:moveTo>
                  <a:lnTo>
                    <a:pt x="8562" y="96429"/>
                  </a:lnTo>
                  <a:lnTo>
                    <a:pt x="26066" y="96765"/>
                  </a:lnTo>
                  <a:lnTo>
                    <a:pt x="34074" y="94137"/>
                  </a:lnTo>
                  <a:lnTo>
                    <a:pt x="40941" y="90654"/>
                  </a:lnTo>
                  <a:lnTo>
                    <a:pt x="56079" y="88418"/>
                  </a:lnTo>
                  <a:lnTo>
                    <a:pt x="65604" y="87120"/>
                  </a:lnTo>
                  <a:lnTo>
                    <a:pt x="73144" y="83236"/>
                  </a:lnTo>
                  <a:lnTo>
                    <a:pt x="75552" y="80811"/>
                  </a:lnTo>
                  <a:lnTo>
                    <a:pt x="86081" y="57821"/>
                  </a:lnTo>
                  <a:lnTo>
                    <a:pt x="88873" y="40597"/>
                  </a:lnTo>
                  <a:lnTo>
                    <a:pt x="89259" y="14726"/>
                  </a:lnTo>
                  <a:lnTo>
                    <a:pt x="88280" y="12317"/>
                  </a:lnTo>
                  <a:lnTo>
                    <a:pt x="86634" y="10711"/>
                  </a:lnTo>
                  <a:lnTo>
                    <a:pt x="79578" y="5806"/>
                  </a:lnTo>
                  <a:lnTo>
                    <a:pt x="74064" y="1786"/>
                  </a:lnTo>
                  <a:lnTo>
                    <a:pt x="68305" y="0"/>
                  </a:lnTo>
                  <a:lnTo>
                    <a:pt x="66373" y="515"/>
                  </a:lnTo>
                  <a:lnTo>
                    <a:pt x="65084" y="1851"/>
                  </a:lnTo>
                  <a:lnTo>
                    <a:pt x="62660" y="5982"/>
                  </a:lnTo>
                  <a:lnTo>
                    <a:pt x="41562" y="33133"/>
                  </a:lnTo>
                  <a:lnTo>
                    <a:pt x="30916" y="66954"/>
                  </a:lnTo>
                  <a:lnTo>
                    <a:pt x="37996" y="105896"/>
                  </a:lnTo>
                  <a:lnTo>
                    <a:pt x="45323" y="120990"/>
                  </a:lnTo>
                  <a:lnTo>
                    <a:pt x="73212" y="151959"/>
                  </a:lnTo>
                  <a:lnTo>
                    <a:pt x="79833" y="156040"/>
                  </a:lnTo>
                  <a:lnTo>
                    <a:pt x="89297" y="15930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25" name="SMARTInkShape-Group133"/>
          <p:cNvGrpSpPr/>
          <p:nvPr/>
        </p:nvGrpSpPr>
        <p:grpSpPr>
          <a:xfrm>
            <a:off x="2009180" y="4152305"/>
            <a:ext cx="687587" cy="258962"/>
            <a:chOff x="2009180" y="4152305"/>
            <a:chExt cx="687587" cy="258962"/>
          </a:xfrm>
        </p:grpSpPr>
        <p:sp>
          <p:nvSpPr>
            <p:cNvPr id="3019" name="SMARTInkShape-604"/>
            <p:cNvSpPr/>
            <p:nvPr/>
          </p:nvSpPr>
          <p:spPr>
            <a:xfrm>
              <a:off x="2098525" y="4161234"/>
              <a:ext cx="14027" cy="241103"/>
            </a:xfrm>
            <a:custGeom>
              <a:avLst/>
              <a:gdLst/>
              <a:ahLst/>
              <a:cxnLst/>
              <a:rect l="0" t="0" r="0" b="0"/>
              <a:pathLst>
                <a:path w="14027" h="241103">
                  <a:moveTo>
                    <a:pt x="8881" y="0"/>
                  </a:moveTo>
                  <a:lnTo>
                    <a:pt x="13622" y="0"/>
                  </a:lnTo>
                  <a:lnTo>
                    <a:pt x="14026" y="1985"/>
                  </a:lnTo>
                  <a:lnTo>
                    <a:pt x="8958" y="42499"/>
                  </a:lnTo>
                  <a:lnTo>
                    <a:pt x="7894" y="84385"/>
                  </a:lnTo>
                  <a:lnTo>
                    <a:pt x="779" y="127169"/>
                  </a:lnTo>
                  <a:lnTo>
                    <a:pt x="0" y="169616"/>
                  </a:lnTo>
                  <a:lnTo>
                    <a:pt x="945" y="211151"/>
                  </a:lnTo>
                  <a:lnTo>
                    <a:pt x="8330" y="233413"/>
                  </a:lnTo>
                  <a:lnTo>
                    <a:pt x="8881" y="24110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20" name="SMARTInkShape-605"/>
            <p:cNvSpPr/>
            <p:nvPr/>
          </p:nvSpPr>
          <p:spPr>
            <a:xfrm>
              <a:off x="2009180" y="4232734"/>
              <a:ext cx="281595" cy="160517"/>
            </a:xfrm>
            <a:custGeom>
              <a:avLst/>
              <a:gdLst/>
              <a:ahLst/>
              <a:cxnLst/>
              <a:rect l="0" t="0" r="0" b="0"/>
              <a:pathLst>
                <a:path w="281595" h="160517">
                  <a:moveTo>
                    <a:pt x="0" y="17797"/>
                  </a:moveTo>
                  <a:lnTo>
                    <a:pt x="4740" y="17797"/>
                  </a:lnTo>
                  <a:lnTo>
                    <a:pt x="6137" y="16805"/>
                  </a:lnTo>
                  <a:lnTo>
                    <a:pt x="7067" y="15152"/>
                  </a:lnTo>
                  <a:lnTo>
                    <a:pt x="7688" y="13057"/>
                  </a:lnTo>
                  <a:lnTo>
                    <a:pt x="13302" y="5369"/>
                  </a:lnTo>
                  <a:lnTo>
                    <a:pt x="21125" y="2351"/>
                  </a:lnTo>
                  <a:lnTo>
                    <a:pt x="63144" y="0"/>
                  </a:lnTo>
                  <a:lnTo>
                    <a:pt x="83201" y="2602"/>
                  </a:lnTo>
                  <a:lnTo>
                    <a:pt x="125871" y="8501"/>
                  </a:lnTo>
                  <a:lnTo>
                    <a:pt x="169476" y="8863"/>
                  </a:lnTo>
                  <a:lnTo>
                    <a:pt x="176792" y="8867"/>
                  </a:lnTo>
                  <a:lnTo>
                    <a:pt x="177393" y="9859"/>
                  </a:lnTo>
                  <a:lnTo>
                    <a:pt x="178523" y="19891"/>
                  </a:lnTo>
                  <a:lnTo>
                    <a:pt x="178589" y="31067"/>
                  </a:lnTo>
                  <a:lnTo>
                    <a:pt x="175946" y="36263"/>
                  </a:lnTo>
                  <a:lnTo>
                    <a:pt x="172456" y="41879"/>
                  </a:lnTo>
                  <a:lnTo>
                    <a:pt x="170491" y="51611"/>
                  </a:lnTo>
                  <a:lnTo>
                    <a:pt x="169773" y="73121"/>
                  </a:lnTo>
                  <a:lnTo>
                    <a:pt x="182969" y="114411"/>
                  </a:lnTo>
                  <a:lnTo>
                    <a:pt x="196637" y="133279"/>
                  </a:lnTo>
                  <a:lnTo>
                    <a:pt x="203480" y="139568"/>
                  </a:lnTo>
                  <a:lnTo>
                    <a:pt x="231625" y="158010"/>
                  </a:lnTo>
                  <a:lnTo>
                    <a:pt x="248710" y="160146"/>
                  </a:lnTo>
                  <a:lnTo>
                    <a:pt x="260664" y="160516"/>
                  </a:lnTo>
                  <a:lnTo>
                    <a:pt x="267324" y="157957"/>
                  </a:lnTo>
                  <a:lnTo>
                    <a:pt x="270490" y="155886"/>
                  </a:lnTo>
                  <a:lnTo>
                    <a:pt x="272600" y="153513"/>
                  </a:lnTo>
                  <a:lnTo>
                    <a:pt x="281005" y="139677"/>
                  </a:lnTo>
                  <a:lnTo>
                    <a:pt x="281594" y="135761"/>
                  </a:lnTo>
                  <a:lnTo>
                    <a:pt x="276378" y="109897"/>
                  </a:lnTo>
                  <a:lnTo>
                    <a:pt x="255851" y="65300"/>
                  </a:lnTo>
                  <a:lnTo>
                    <a:pt x="233372" y="37381"/>
                  </a:lnTo>
                  <a:lnTo>
                    <a:pt x="225099" y="31462"/>
                  </a:lnTo>
                  <a:lnTo>
                    <a:pt x="214862" y="25484"/>
                  </a:lnTo>
                  <a:lnTo>
                    <a:pt x="211702" y="22922"/>
                  </a:lnTo>
                  <a:lnTo>
                    <a:pt x="208191" y="17429"/>
                  </a:lnTo>
                  <a:lnTo>
                    <a:pt x="207255" y="14575"/>
                  </a:lnTo>
                  <a:lnTo>
                    <a:pt x="205639" y="12673"/>
                  </a:lnTo>
                  <a:lnTo>
                    <a:pt x="196869" y="9016"/>
                  </a:lnTo>
                  <a:lnTo>
                    <a:pt x="201317" y="8911"/>
                  </a:lnTo>
                  <a:lnTo>
                    <a:pt x="202672" y="9889"/>
                  </a:lnTo>
                  <a:lnTo>
                    <a:pt x="205383" y="1779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21" name="SMARTInkShape-606"/>
            <p:cNvSpPr/>
            <p:nvPr/>
          </p:nvSpPr>
          <p:spPr>
            <a:xfrm>
              <a:off x="2339578" y="4152305"/>
              <a:ext cx="35720" cy="241102"/>
            </a:xfrm>
            <a:custGeom>
              <a:avLst/>
              <a:gdLst/>
              <a:ahLst/>
              <a:cxnLst/>
              <a:rect l="0" t="0" r="0" b="0"/>
              <a:pathLst>
                <a:path w="35720" h="241102">
                  <a:moveTo>
                    <a:pt x="0" y="0"/>
                  </a:moveTo>
                  <a:lnTo>
                    <a:pt x="0" y="12428"/>
                  </a:lnTo>
                  <a:lnTo>
                    <a:pt x="8378" y="56476"/>
                  </a:lnTo>
                  <a:lnTo>
                    <a:pt x="8881" y="100342"/>
                  </a:lnTo>
                  <a:lnTo>
                    <a:pt x="9900" y="116034"/>
                  </a:lnTo>
                  <a:lnTo>
                    <a:pt x="18022" y="160652"/>
                  </a:lnTo>
                  <a:lnTo>
                    <a:pt x="28835" y="202558"/>
                  </a:lnTo>
                  <a:lnTo>
                    <a:pt x="32659" y="210080"/>
                  </a:lnTo>
                  <a:lnTo>
                    <a:pt x="35115" y="222994"/>
                  </a:lnTo>
                  <a:lnTo>
                    <a:pt x="35719" y="24110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22" name="SMARTInkShape-607"/>
            <p:cNvSpPr/>
            <p:nvPr/>
          </p:nvSpPr>
          <p:spPr>
            <a:xfrm>
              <a:off x="2295039" y="4268423"/>
              <a:ext cx="133837" cy="35687"/>
            </a:xfrm>
            <a:custGeom>
              <a:avLst/>
              <a:gdLst/>
              <a:ahLst/>
              <a:cxnLst/>
              <a:rect l="0" t="0" r="0" b="0"/>
              <a:pathLst>
                <a:path w="133837" h="35687">
                  <a:moveTo>
                    <a:pt x="8820" y="8897"/>
                  </a:moveTo>
                  <a:lnTo>
                    <a:pt x="4080" y="8897"/>
                  </a:lnTo>
                  <a:lnTo>
                    <a:pt x="2684" y="7905"/>
                  </a:lnTo>
                  <a:lnTo>
                    <a:pt x="1753" y="6252"/>
                  </a:lnTo>
                  <a:lnTo>
                    <a:pt x="0" y="336"/>
                  </a:lnTo>
                  <a:lnTo>
                    <a:pt x="7589" y="0"/>
                  </a:lnTo>
                  <a:lnTo>
                    <a:pt x="28085" y="7040"/>
                  </a:lnTo>
                  <a:lnTo>
                    <a:pt x="44956" y="10993"/>
                  </a:lnTo>
                  <a:lnTo>
                    <a:pt x="57623" y="14789"/>
                  </a:lnTo>
                  <a:lnTo>
                    <a:pt x="93924" y="22167"/>
                  </a:lnTo>
                  <a:lnTo>
                    <a:pt x="133836" y="3568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23" name="SMARTInkShape-608"/>
            <p:cNvSpPr/>
            <p:nvPr/>
          </p:nvSpPr>
          <p:spPr>
            <a:xfrm>
              <a:off x="2473937" y="4269799"/>
              <a:ext cx="160322" cy="114679"/>
            </a:xfrm>
            <a:custGeom>
              <a:avLst/>
              <a:gdLst/>
              <a:ahLst/>
              <a:cxnLst/>
              <a:rect l="0" t="0" r="0" b="0"/>
              <a:pathLst>
                <a:path w="160322" h="114679">
                  <a:moveTo>
                    <a:pt x="88883" y="25381"/>
                  </a:moveTo>
                  <a:lnTo>
                    <a:pt x="88883" y="16819"/>
                  </a:lnTo>
                  <a:lnTo>
                    <a:pt x="81195" y="8795"/>
                  </a:lnTo>
                  <a:lnTo>
                    <a:pt x="75581" y="7899"/>
                  </a:lnTo>
                  <a:lnTo>
                    <a:pt x="67634" y="7633"/>
                  </a:lnTo>
                  <a:lnTo>
                    <a:pt x="39085" y="16622"/>
                  </a:lnTo>
                  <a:lnTo>
                    <a:pt x="23505" y="28772"/>
                  </a:lnTo>
                  <a:lnTo>
                    <a:pt x="14501" y="42150"/>
                  </a:lnTo>
                  <a:lnTo>
                    <a:pt x="1682" y="76938"/>
                  </a:lnTo>
                  <a:lnTo>
                    <a:pt x="0" y="90466"/>
                  </a:lnTo>
                  <a:lnTo>
                    <a:pt x="2416" y="96641"/>
                  </a:lnTo>
                  <a:lnTo>
                    <a:pt x="5805" y="102693"/>
                  </a:lnTo>
                  <a:lnTo>
                    <a:pt x="7311" y="108690"/>
                  </a:lnTo>
                  <a:lnTo>
                    <a:pt x="8705" y="110686"/>
                  </a:lnTo>
                  <a:lnTo>
                    <a:pt x="10626" y="112016"/>
                  </a:lnTo>
                  <a:lnTo>
                    <a:pt x="15407" y="113495"/>
                  </a:lnTo>
                  <a:lnTo>
                    <a:pt x="29476" y="114522"/>
                  </a:lnTo>
                  <a:lnTo>
                    <a:pt x="35360" y="111963"/>
                  </a:lnTo>
                  <a:lnTo>
                    <a:pt x="56144" y="93683"/>
                  </a:lnTo>
                  <a:lnTo>
                    <a:pt x="67056" y="75767"/>
                  </a:lnTo>
                  <a:lnTo>
                    <a:pt x="78558" y="36872"/>
                  </a:lnTo>
                  <a:lnTo>
                    <a:pt x="79951" y="0"/>
                  </a:lnTo>
                  <a:lnTo>
                    <a:pt x="79954" y="28414"/>
                  </a:lnTo>
                  <a:lnTo>
                    <a:pt x="90977" y="70264"/>
                  </a:lnTo>
                  <a:lnTo>
                    <a:pt x="98433" y="85312"/>
                  </a:lnTo>
                  <a:lnTo>
                    <a:pt x="118685" y="108574"/>
                  </a:lnTo>
                  <a:lnTo>
                    <a:pt x="124618" y="111965"/>
                  </a:lnTo>
                  <a:lnTo>
                    <a:pt x="136182" y="113874"/>
                  </a:lnTo>
                  <a:lnTo>
                    <a:pt x="160321" y="11467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24" name="SMARTInkShape-609"/>
            <p:cNvSpPr/>
            <p:nvPr/>
          </p:nvSpPr>
          <p:spPr>
            <a:xfrm>
              <a:off x="2638294" y="4152714"/>
              <a:ext cx="58473" cy="258553"/>
            </a:xfrm>
            <a:custGeom>
              <a:avLst/>
              <a:gdLst/>
              <a:ahLst/>
              <a:cxnLst/>
              <a:rect l="0" t="0" r="0" b="0"/>
              <a:pathLst>
                <a:path w="58473" h="258553">
                  <a:moveTo>
                    <a:pt x="22753" y="26380"/>
                  </a:moveTo>
                  <a:lnTo>
                    <a:pt x="18012" y="21639"/>
                  </a:lnTo>
                  <a:lnTo>
                    <a:pt x="15685" y="16666"/>
                  </a:lnTo>
                  <a:lnTo>
                    <a:pt x="14191" y="10130"/>
                  </a:lnTo>
                  <a:lnTo>
                    <a:pt x="6167" y="974"/>
                  </a:lnTo>
                  <a:lnTo>
                    <a:pt x="2814" y="205"/>
                  </a:lnTo>
                  <a:lnTo>
                    <a:pt x="530" y="0"/>
                  </a:lnTo>
                  <a:lnTo>
                    <a:pt x="0" y="856"/>
                  </a:lnTo>
                  <a:lnTo>
                    <a:pt x="3633" y="9358"/>
                  </a:lnTo>
                  <a:lnTo>
                    <a:pt x="4861" y="52113"/>
                  </a:lnTo>
                  <a:lnTo>
                    <a:pt x="4891" y="95862"/>
                  </a:lnTo>
                  <a:lnTo>
                    <a:pt x="5885" y="133462"/>
                  </a:lnTo>
                  <a:lnTo>
                    <a:pt x="20125" y="178100"/>
                  </a:lnTo>
                  <a:lnTo>
                    <a:pt x="29105" y="204369"/>
                  </a:lnTo>
                  <a:lnTo>
                    <a:pt x="31529" y="215619"/>
                  </a:lnTo>
                  <a:lnTo>
                    <a:pt x="49707" y="247512"/>
                  </a:lnTo>
                  <a:lnTo>
                    <a:pt x="58472" y="25855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30" name="SMARTInkShape-Group134"/>
          <p:cNvGrpSpPr/>
          <p:nvPr/>
        </p:nvGrpSpPr>
        <p:grpSpPr>
          <a:xfrm>
            <a:off x="1403367" y="4143375"/>
            <a:ext cx="373642" cy="419527"/>
            <a:chOff x="1403367" y="4143375"/>
            <a:chExt cx="373642" cy="419527"/>
          </a:xfrm>
        </p:grpSpPr>
        <p:sp>
          <p:nvSpPr>
            <p:cNvPr id="3026" name="SMARTInkShape-610"/>
            <p:cNvSpPr/>
            <p:nvPr/>
          </p:nvSpPr>
          <p:spPr>
            <a:xfrm>
              <a:off x="1403367" y="4179507"/>
              <a:ext cx="139576" cy="383395"/>
            </a:xfrm>
            <a:custGeom>
              <a:avLst/>
              <a:gdLst/>
              <a:ahLst/>
              <a:cxnLst/>
              <a:rect l="0" t="0" r="0" b="0"/>
              <a:pathLst>
                <a:path w="139576" h="383395">
                  <a:moveTo>
                    <a:pt x="123610" y="53165"/>
                  </a:moveTo>
                  <a:lnTo>
                    <a:pt x="115921" y="45476"/>
                  </a:lnTo>
                  <a:lnTo>
                    <a:pt x="114789" y="36655"/>
                  </a:lnTo>
                  <a:lnTo>
                    <a:pt x="108565" y="28443"/>
                  </a:lnTo>
                  <a:lnTo>
                    <a:pt x="105592" y="20153"/>
                  </a:lnTo>
                  <a:lnTo>
                    <a:pt x="101380" y="14350"/>
                  </a:lnTo>
                  <a:lnTo>
                    <a:pt x="96201" y="11109"/>
                  </a:lnTo>
                  <a:lnTo>
                    <a:pt x="90592" y="8676"/>
                  </a:lnTo>
                  <a:lnTo>
                    <a:pt x="84792" y="4288"/>
                  </a:lnTo>
                  <a:lnTo>
                    <a:pt x="76261" y="1676"/>
                  </a:lnTo>
                  <a:lnTo>
                    <a:pt x="59356" y="0"/>
                  </a:lnTo>
                  <a:lnTo>
                    <a:pt x="52719" y="2416"/>
                  </a:lnTo>
                  <a:lnTo>
                    <a:pt x="31224" y="13850"/>
                  </a:lnTo>
                  <a:lnTo>
                    <a:pt x="23680" y="15848"/>
                  </a:lnTo>
                  <a:lnTo>
                    <a:pt x="17019" y="22027"/>
                  </a:lnTo>
                  <a:lnTo>
                    <a:pt x="11744" y="30396"/>
                  </a:lnTo>
                  <a:lnTo>
                    <a:pt x="5712" y="43853"/>
                  </a:lnTo>
                  <a:lnTo>
                    <a:pt x="3339" y="46957"/>
                  </a:lnTo>
                  <a:lnTo>
                    <a:pt x="703" y="55698"/>
                  </a:lnTo>
                  <a:lnTo>
                    <a:pt x="0" y="60807"/>
                  </a:lnTo>
                  <a:lnTo>
                    <a:pt x="1864" y="69129"/>
                  </a:lnTo>
                  <a:lnTo>
                    <a:pt x="5008" y="76135"/>
                  </a:lnTo>
                  <a:lnTo>
                    <a:pt x="7771" y="85657"/>
                  </a:lnTo>
                  <a:lnTo>
                    <a:pt x="28485" y="109710"/>
                  </a:lnTo>
                  <a:lnTo>
                    <a:pt x="37014" y="113022"/>
                  </a:lnTo>
                  <a:lnTo>
                    <a:pt x="63714" y="115518"/>
                  </a:lnTo>
                  <a:lnTo>
                    <a:pt x="69870" y="112958"/>
                  </a:lnTo>
                  <a:lnTo>
                    <a:pt x="75913" y="109505"/>
                  </a:lnTo>
                  <a:lnTo>
                    <a:pt x="81906" y="107970"/>
                  </a:lnTo>
                  <a:lnTo>
                    <a:pt x="83901" y="106569"/>
                  </a:lnTo>
                  <a:lnTo>
                    <a:pt x="85231" y="104643"/>
                  </a:lnTo>
                  <a:lnTo>
                    <a:pt x="87701" y="99857"/>
                  </a:lnTo>
                  <a:lnTo>
                    <a:pt x="102026" y="82849"/>
                  </a:lnTo>
                  <a:lnTo>
                    <a:pt x="104647" y="73976"/>
                  </a:lnTo>
                  <a:lnTo>
                    <a:pt x="105750" y="44281"/>
                  </a:lnTo>
                  <a:lnTo>
                    <a:pt x="105750" y="56668"/>
                  </a:lnTo>
                  <a:lnTo>
                    <a:pt x="116774" y="98066"/>
                  </a:lnTo>
                  <a:lnTo>
                    <a:pt x="120572" y="110824"/>
                  </a:lnTo>
                  <a:lnTo>
                    <a:pt x="124335" y="154543"/>
                  </a:lnTo>
                  <a:lnTo>
                    <a:pt x="131263" y="196455"/>
                  </a:lnTo>
                  <a:lnTo>
                    <a:pt x="139439" y="238097"/>
                  </a:lnTo>
                  <a:lnTo>
                    <a:pt x="139575" y="252435"/>
                  </a:lnTo>
                  <a:lnTo>
                    <a:pt x="133662" y="289897"/>
                  </a:lnTo>
                  <a:lnTo>
                    <a:pt x="130041" y="327940"/>
                  </a:lnTo>
                  <a:lnTo>
                    <a:pt x="119246" y="366797"/>
                  </a:lnTo>
                  <a:lnTo>
                    <a:pt x="106552" y="377052"/>
                  </a:lnTo>
                  <a:lnTo>
                    <a:pt x="94963" y="381634"/>
                  </a:lnTo>
                  <a:lnTo>
                    <a:pt x="71342" y="383394"/>
                  </a:lnTo>
                  <a:lnTo>
                    <a:pt x="63007" y="380842"/>
                  </a:lnTo>
                  <a:lnTo>
                    <a:pt x="55995" y="377393"/>
                  </a:lnTo>
                  <a:lnTo>
                    <a:pt x="49572" y="375860"/>
                  </a:lnTo>
                  <a:lnTo>
                    <a:pt x="43410" y="369887"/>
                  </a:lnTo>
                  <a:lnTo>
                    <a:pt x="36371" y="361610"/>
                  </a:lnTo>
                  <a:lnTo>
                    <a:pt x="26629" y="354624"/>
                  </a:lnTo>
                  <a:lnTo>
                    <a:pt x="23237" y="350380"/>
                  </a:lnTo>
                  <a:lnTo>
                    <a:pt x="10912" y="317779"/>
                  </a:lnTo>
                  <a:lnTo>
                    <a:pt x="7524" y="28533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27" name="SMARTInkShape-611"/>
            <p:cNvSpPr/>
            <p:nvPr/>
          </p:nvSpPr>
          <p:spPr>
            <a:xfrm>
              <a:off x="1562695" y="4170588"/>
              <a:ext cx="98228" cy="142452"/>
            </a:xfrm>
            <a:custGeom>
              <a:avLst/>
              <a:gdLst/>
              <a:ahLst/>
              <a:cxnLst/>
              <a:rect l="0" t="0" r="0" b="0"/>
              <a:pathLst>
                <a:path w="98228" h="142452">
                  <a:moveTo>
                    <a:pt x="0" y="97803"/>
                  </a:moveTo>
                  <a:lnTo>
                    <a:pt x="7689" y="97803"/>
                  </a:lnTo>
                  <a:lnTo>
                    <a:pt x="15814" y="91666"/>
                  </a:lnTo>
                  <a:lnTo>
                    <a:pt x="24089" y="88708"/>
                  </a:lnTo>
                  <a:lnTo>
                    <a:pt x="55325" y="67915"/>
                  </a:lnTo>
                  <a:lnTo>
                    <a:pt x="59315" y="62029"/>
                  </a:lnTo>
                  <a:lnTo>
                    <a:pt x="61562" y="53138"/>
                  </a:lnTo>
                  <a:lnTo>
                    <a:pt x="62492" y="15700"/>
                  </a:lnTo>
                  <a:lnTo>
                    <a:pt x="61505" y="13302"/>
                  </a:lnTo>
                  <a:lnTo>
                    <a:pt x="59855" y="11703"/>
                  </a:lnTo>
                  <a:lnTo>
                    <a:pt x="57763" y="10637"/>
                  </a:lnTo>
                  <a:lnTo>
                    <a:pt x="56368" y="8935"/>
                  </a:lnTo>
                  <a:lnTo>
                    <a:pt x="54818" y="4397"/>
                  </a:lnTo>
                  <a:lnTo>
                    <a:pt x="52421" y="2790"/>
                  </a:lnTo>
                  <a:lnTo>
                    <a:pt x="38310" y="0"/>
                  </a:lnTo>
                  <a:lnTo>
                    <a:pt x="34225" y="2410"/>
                  </a:lnTo>
                  <a:lnTo>
                    <a:pt x="29102" y="5797"/>
                  </a:lnTo>
                  <a:lnTo>
                    <a:pt x="23518" y="7302"/>
                  </a:lnTo>
                  <a:lnTo>
                    <a:pt x="21632" y="9687"/>
                  </a:lnTo>
                  <a:lnTo>
                    <a:pt x="18977" y="21534"/>
                  </a:lnTo>
                  <a:lnTo>
                    <a:pt x="17889" y="64368"/>
                  </a:lnTo>
                  <a:lnTo>
                    <a:pt x="18860" y="76872"/>
                  </a:lnTo>
                  <a:lnTo>
                    <a:pt x="33092" y="108970"/>
                  </a:lnTo>
                  <a:lnTo>
                    <a:pt x="56569" y="136353"/>
                  </a:lnTo>
                  <a:lnTo>
                    <a:pt x="62514" y="139741"/>
                  </a:lnTo>
                  <a:lnTo>
                    <a:pt x="74086" y="141648"/>
                  </a:lnTo>
                  <a:lnTo>
                    <a:pt x="98227" y="14245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28" name="SMARTInkShape-612"/>
            <p:cNvSpPr/>
            <p:nvPr/>
          </p:nvSpPr>
          <p:spPr>
            <a:xfrm>
              <a:off x="1741289" y="4143375"/>
              <a:ext cx="17860" cy="214314"/>
            </a:xfrm>
            <a:custGeom>
              <a:avLst/>
              <a:gdLst/>
              <a:ahLst/>
              <a:cxnLst/>
              <a:rect l="0" t="0" r="0" b="0"/>
              <a:pathLst>
                <a:path w="17860" h="214314">
                  <a:moveTo>
                    <a:pt x="0" y="0"/>
                  </a:moveTo>
                  <a:lnTo>
                    <a:pt x="0" y="40527"/>
                  </a:lnTo>
                  <a:lnTo>
                    <a:pt x="0" y="82652"/>
                  </a:lnTo>
                  <a:lnTo>
                    <a:pt x="0" y="124432"/>
                  </a:lnTo>
                  <a:lnTo>
                    <a:pt x="992" y="159849"/>
                  </a:lnTo>
                  <a:lnTo>
                    <a:pt x="8102" y="190083"/>
                  </a:lnTo>
                  <a:lnTo>
                    <a:pt x="8821" y="203172"/>
                  </a:lnTo>
                  <a:lnTo>
                    <a:pt x="17859" y="21431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29" name="SMARTInkShape-613"/>
            <p:cNvSpPr/>
            <p:nvPr/>
          </p:nvSpPr>
          <p:spPr>
            <a:xfrm>
              <a:off x="1680023" y="4214814"/>
              <a:ext cx="96986" cy="8929"/>
            </a:xfrm>
            <a:custGeom>
              <a:avLst/>
              <a:gdLst/>
              <a:ahLst/>
              <a:cxnLst/>
              <a:rect l="0" t="0" r="0" b="0"/>
              <a:pathLst>
                <a:path w="96986" h="8929">
                  <a:moveTo>
                    <a:pt x="7688" y="8928"/>
                  </a:moveTo>
                  <a:lnTo>
                    <a:pt x="0" y="8928"/>
                  </a:lnTo>
                  <a:lnTo>
                    <a:pt x="7352" y="367"/>
                  </a:lnTo>
                  <a:lnTo>
                    <a:pt x="49553" y="0"/>
                  </a:lnTo>
                  <a:lnTo>
                    <a:pt x="65182" y="991"/>
                  </a:lnTo>
                  <a:lnTo>
                    <a:pt x="96985" y="892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33" name="SMARTInkShape-Group135"/>
          <p:cNvGrpSpPr/>
          <p:nvPr/>
        </p:nvGrpSpPr>
        <p:grpSpPr>
          <a:xfrm>
            <a:off x="7295555" y="3830836"/>
            <a:ext cx="374599" cy="230764"/>
            <a:chOff x="7295555" y="3830836"/>
            <a:chExt cx="374599" cy="230764"/>
          </a:xfrm>
        </p:grpSpPr>
        <p:sp>
          <p:nvSpPr>
            <p:cNvPr id="3031" name="SMARTInkShape-614"/>
            <p:cNvSpPr/>
            <p:nvPr/>
          </p:nvSpPr>
          <p:spPr>
            <a:xfrm>
              <a:off x="7366994" y="3830836"/>
              <a:ext cx="35718" cy="223243"/>
            </a:xfrm>
            <a:custGeom>
              <a:avLst/>
              <a:gdLst/>
              <a:ahLst/>
              <a:cxnLst/>
              <a:rect l="0" t="0" r="0" b="0"/>
              <a:pathLst>
                <a:path w="35718" h="223243">
                  <a:moveTo>
                    <a:pt x="8928" y="0"/>
                  </a:moveTo>
                  <a:lnTo>
                    <a:pt x="4187" y="0"/>
                  </a:lnTo>
                  <a:lnTo>
                    <a:pt x="2791" y="992"/>
                  </a:lnTo>
                  <a:lnTo>
                    <a:pt x="1860" y="2646"/>
                  </a:lnTo>
                  <a:lnTo>
                    <a:pt x="243" y="9094"/>
                  </a:lnTo>
                  <a:lnTo>
                    <a:pt x="0" y="50791"/>
                  </a:lnTo>
                  <a:lnTo>
                    <a:pt x="990" y="83622"/>
                  </a:lnTo>
                  <a:lnTo>
                    <a:pt x="8101" y="125224"/>
                  </a:lnTo>
                  <a:lnTo>
                    <a:pt x="9675" y="145031"/>
                  </a:lnTo>
                  <a:lnTo>
                    <a:pt x="22221" y="185756"/>
                  </a:lnTo>
                  <a:lnTo>
                    <a:pt x="28832" y="204758"/>
                  </a:lnTo>
                  <a:lnTo>
                    <a:pt x="32657" y="211058"/>
                  </a:lnTo>
                  <a:lnTo>
                    <a:pt x="35717" y="22324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32" name="SMARTInkShape-615"/>
            <p:cNvSpPr/>
            <p:nvPr/>
          </p:nvSpPr>
          <p:spPr>
            <a:xfrm>
              <a:off x="7295555" y="3920133"/>
              <a:ext cx="374599" cy="141467"/>
            </a:xfrm>
            <a:custGeom>
              <a:avLst/>
              <a:gdLst/>
              <a:ahLst/>
              <a:cxnLst/>
              <a:rect l="0" t="0" r="0" b="0"/>
              <a:pathLst>
                <a:path w="374599" h="141467">
                  <a:moveTo>
                    <a:pt x="0" y="17859"/>
                  </a:moveTo>
                  <a:lnTo>
                    <a:pt x="39217" y="17859"/>
                  </a:lnTo>
                  <a:lnTo>
                    <a:pt x="82536" y="17859"/>
                  </a:lnTo>
                  <a:lnTo>
                    <a:pt x="127068" y="17859"/>
                  </a:lnTo>
                  <a:lnTo>
                    <a:pt x="169934" y="17859"/>
                  </a:lnTo>
                  <a:lnTo>
                    <a:pt x="209607" y="17859"/>
                  </a:lnTo>
                  <a:lnTo>
                    <a:pt x="243812" y="16867"/>
                  </a:lnTo>
                  <a:lnTo>
                    <a:pt x="267841" y="8939"/>
                  </a:lnTo>
                  <a:lnTo>
                    <a:pt x="260198" y="16619"/>
                  </a:lnTo>
                  <a:lnTo>
                    <a:pt x="253068" y="30880"/>
                  </a:lnTo>
                  <a:lnTo>
                    <a:pt x="250431" y="47380"/>
                  </a:lnTo>
                  <a:lnTo>
                    <a:pt x="250067" y="73151"/>
                  </a:lnTo>
                  <a:lnTo>
                    <a:pt x="262463" y="104591"/>
                  </a:lnTo>
                  <a:lnTo>
                    <a:pt x="279842" y="127506"/>
                  </a:lnTo>
                  <a:lnTo>
                    <a:pt x="285770" y="131083"/>
                  </a:lnTo>
                  <a:lnTo>
                    <a:pt x="314275" y="141466"/>
                  </a:lnTo>
                  <a:lnTo>
                    <a:pt x="323563" y="139603"/>
                  </a:lnTo>
                  <a:lnTo>
                    <a:pt x="355575" y="129536"/>
                  </a:lnTo>
                  <a:lnTo>
                    <a:pt x="359089" y="127037"/>
                  </a:lnTo>
                  <a:lnTo>
                    <a:pt x="362993" y="121614"/>
                  </a:lnTo>
                  <a:lnTo>
                    <a:pt x="371637" y="102920"/>
                  </a:lnTo>
                  <a:lnTo>
                    <a:pt x="374598" y="78988"/>
                  </a:lnTo>
                  <a:lnTo>
                    <a:pt x="370173" y="64194"/>
                  </a:lnTo>
                  <a:lnTo>
                    <a:pt x="359789" y="48546"/>
                  </a:lnTo>
                  <a:lnTo>
                    <a:pt x="341280" y="24701"/>
                  </a:lnTo>
                  <a:lnTo>
                    <a:pt x="306021" y="11192"/>
                  </a:lnTo>
                  <a:lnTo>
                    <a:pt x="298728" y="8943"/>
                  </a:lnTo>
                  <a:lnTo>
                    <a:pt x="285750"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39" name="SMARTInkShape-Group136"/>
          <p:cNvGrpSpPr/>
          <p:nvPr/>
        </p:nvGrpSpPr>
        <p:grpSpPr>
          <a:xfrm>
            <a:off x="6474078" y="3804047"/>
            <a:ext cx="562517" cy="232173"/>
            <a:chOff x="6474078" y="3804047"/>
            <a:chExt cx="562517" cy="232173"/>
          </a:xfrm>
        </p:grpSpPr>
        <p:sp>
          <p:nvSpPr>
            <p:cNvPr id="3034" name="SMARTInkShape-616"/>
            <p:cNvSpPr/>
            <p:nvPr/>
          </p:nvSpPr>
          <p:spPr>
            <a:xfrm>
              <a:off x="6474078" y="3866555"/>
              <a:ext cx="115864" cy="133088"/>
            </a:xfrm>
            <a:custGeom>
              <a:avLst/>
              <a:gdLst/>
              <a:ahLst/>
              <a:cxnLst/>
              <a:rect l="0" t="0" r="0" b="0"/>
              <a:pathLst>
                <a:path w="115864" h="133088">
                  <a:moveTo>
                    <a:pt x="62453" y="0"/>
                  </a:moveTo>
                  <a:lnTo>
                    <a:pt x="18906" y="0"/>
                  </a:lnTo>
                  <a:lnTo>
                    <a:pt x="10687" y="2645"/>
                  </a:lnTo>
                  <a:lnTo>
                    <a:pt x="2067" y="7688"/>
                  </a:lnTo>
                  <a:lnTo>
                    <a:pt x="1360" y="9094"/>
                  </a:lnTo>
                  <a:lnTo>
                    <a:pt x="28" y="19905"/>
                  </a:lnTo>
                  <a:lnTo>
                    <a:pt x="0" y="22199"/>
                  </a:lnTo>
                  <a:lnTo>
                    <a:pt x="2616" y="27395"/>
                  </a:lnTo>
                  <a:lnTo>
                    <a:pt x="20938" y="47660"/>
                  </a:lnTo>
                  <a:lnTo>
                    <a:pt x="62692" y="71439"/>
                  </a:lnTo>
                  <a:lnTo>
                    <a:pt x="99398" y="92274"/>
                  </a:lnTo>
                  <a:lnTo>
                    <a:pt x="109560" y="101203"/>
                  </a:lnTo>
                  <a:lnTo>
                    <a:pt x="113155" y="107156"/>
                  </a:lnTo>
                  <a:lnTo>
                    <a:pt x="115863" y="123251"/>
                  </a:lnTo>
                  <a:lnTo>
                    <a:pt x="114927" y="123839"/>
                  </a:lnTo>
                  <a:lnTo>
                    <a:pt x="108869" y="125659"/>
                  </a:lnTo>
                  <a:lnTo>
                    <a:pt x="100790" y="131049"/>
                  </a:lnTo>
                  <a:lnTo>
                    <a:pt x="91120" y="133087"/>
                  </a:lnTo>
                  <a:lnTo>
                    <a:pt x="76128" y="132699"/>
                  </a:lnTo>
                  <a:lnTo>
                    <a:pt x="48640" y="124829"/>
                  </a:lnTo>
                  <a:lnTo>
                    <a:pt x="24659" y="109855"/>
                  </a:lnTo>
                  <a:lnTo>
                    <a:pt x="8875" y="8929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35" name="SMARTInkShape-617"/>
            <p:cNvSpPr/>
            <p:nvPr/>
          </p:nvSpPr>
          <p:spPr>
            <a:xfrm>
              <a:off x="6607969" y="3866555"/>
              <a:ext cx="53579" cy="151805"/>
            </a:xfrm>
            <a:custGeom>
              <a:avLst/>
              <a:gdLst/>
              <a:ahLst/>
              <a:cxnLst/>
              <a:rect l="0" t="0" r="0" b="0"/>
              <a:pathLst>
                <a:path w="53579" h="151805">
                  <a:moveTo>
                    <a:pt x="0" y="0"/>
                  </a:moveTo>
                  <a:lnTo>
                    <a:pt x="7688" y="7688"/>
                  </a:lnTo>
                  <a:lnTo>
                    <a:pt x="9677" y="15813"/>
                  </a:lnTo>
                  <a:lnTo>
                    <a:pt x="14993" y="24088"/>
                  </a:lnTo>
                  <a:lnTo>
                    <a:pt x="17293" y="35773"/>
                  </a:lnTo>
                  <a:lnTo>
                    <a:pt x="18600" y="42688"/>
                  </a:lnTo>
                  <a:lnTo>
                    <a:pt x="24877" y="63296"/>
                  </a:lnTo>
                  <a:lnTo>
                    <a:pt x="29266" y="91227"/>
                  </a:lnTo>
                  <a:lnTo>
                    <a:pt x="33807" y="107728"/>
                  </a:lnTo>
                  <a:lnTo>
                    <a:pt x="35861" y="118324"/>
                  </a:lnTo>
                  <a:lnTo>
                    <a:pt x="53578" y="15180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36" name="SMARTInkShape-618"/>
            <p:cNvSpPr/>
            <p:nvPr/>
          </p:nvSpPr>
          <p:spPr>
            <a:xfrm>
              <a:off x="6733140" y="3903660"/>
              <a:ext cx="89142" cy="105615"/>
            </a:xfrm>
            <a:custGeom>
              <a:avLst/>
              <a:gdLst/>
              <a:ahLst/>
              <a:cxnLst/>
              <a:rect l="0" t="0" r="0" b="0"/>
              <a:pathLst>
                <a:path w="89142" h="105615">
                  <a:moveTo>
                    <a:pt x="89141" y="43262"/>
                  </a:moveTo>
                  <a:lnTo>
                    <a:pt x="89141" y="27012"/>
                  </a:lnTo>
                  <a:lnTo>
                    <a:pt x="76713" y="13115"/>
                  </a:lnTo>
                  <a:lnTo>
                    <a:pt x="71050" y="10019"/>
                  </a:lnTo>
                  <a:lnTo>
                    <a:pt x="65226" y="7652"/>
                  </a:lnTo>
                  <a:lnTo>
                    <a:pt x="59330" y="3291"/>
                  </a:lnTo>
                  <a:lnTo>
                    <a:pt x="50756" y="693"/>
                  </a:lnTo>
                  <a:lnTo>
                    <a:pt x="45692" y="0"/>
                  </a:lnTo>
                  <a:lnTo>
                    <a:pt x="37419" y="1875"/>
                  </a:lnTo>
                  <a:lnTo>
                    <a:pt x="30435" y="5024"/>
                  </a:lnTo>
                  <a:lnTo>
                    <a:pt x="20924" y="7789"/>
                  </a:lnTo>
                  <a:lnTo>
                    <a:pt x="5830" y="19874"/>
                  </a:lnTo>
                  <a:lnTo>
                    <a:pt x="2505" y="28237"/>
                  </a:lnTo>
                  <a:lnTo>
                    <a:pt x="0" y="59552"/>
                  </a:lnTo>
                  <a:lnTo>
                    <a:pt x="2559" y="68031"/>
                  </a:lnTo>
                  <a:lnTo>
                    <a:pt x="15085" y="84668"/>
                  </a:lnTo>
                  <a:lnTo>
                    <a:pt x="29657" y="99781"/>
                  </a:lnTo>
                  <a:lnTo>
                    <a:pt x="35584" y="103108"/>
                  </a:lnTo>
                  <a:lnTo>
                    <a:pt x="47473" y="105244"/>
                  </a:lnTo>
                  <a:lnTo>
                    <a:pt x="56401" y="105614"/>
                  </a:lnTo>
                  <a:lnTo>
                    <a:pt x="62353" y="103055"/>
                  </a:lnTo>
                  <a:lnTo>
                    <a:pt x="68305" y="99602"/>
                  </a:lnTo>
                  <a:lnTo>
                    <a:pt x="80212" y="9684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37" name="SMARTInkShape-619"/>
            <p:cNvSpPr/>
            <p:nvPr/>
          </p:nvSpPr>
          <p:spPr>
            <a:xfrm>
              <a:off x="6822284" y="3804047"/>
              <a:ext cx="44647" cy="232173"/>
            </a:xfrm>
            <a:custGeom>
              <a:avLst/>
              <a:gdLst/>
              <a:ahLst/>
              <a:cxnLst/>
              <a:rect l="0" t="0" r="0" b="0"/>
              <a:pathLst>
                <a:path w="44647" h="232173">
                  <a:moveTo>
                    <a:pt x="8927" y="0"/>
                  </a:moveTo>
                  <a:lnTo>
                    <a:pt x="30" y="0"/>
                  </a:lnTo>
                  <a:lnTo>
                    <a:pt x="0" y="12429"/>
                  </a:lnTo>
                  <a:lnTo>
                    <a:pt x="8376" y="53831"/>
                  </a:lnTo>
                  <a:lnTo>
                    <a:pt x="9846" y="83377"/>
                  </a:lnTo>
                  <a:lnTo>
                    <a:pt x="17023" y="125202"/>
                  </a:lnTo>
                  <a:lnTo>
                    <a:pt x="18602" y="145025"/>
                  </a:lnTo>
                  <a:lnTo>
                    <a:pt x="25937" y="181497"/>
                  </a:lnTo>
                  <a:lnTo>
                    <a:pt x="27527" y="198416"/>
                  </a:lnTo>
                  <a:lnTo>
                    <a:pt x="33804" y="216170"/>
                  </a:lnTo>
                  <a:lnTo>
                    <a:pt x="34442" y="221504"/>
                  </a:lnTo>
                  <a:lnTo>
                    <a:pt x="35859" y="225060"/>
                  </a:lnTo>
                  <a:lnTo>
                    <a:pt x="37796" y="227431"/>
                  </a:lnTo>
                  <a:lnTo>
                    <a:pt x="44646" y="2321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38" name="SMARTInkShape-620"/>
            <p:cNvSpPr/>
            <p:nvPr/>
          </p:nvSpPr>
          <p:spPr>
            <a:xfrm>
              <a:off x="6929438" y="3884452"/>
              <a:ext cx="107157" cy="151768"/>
            </a:xfrm>
            <a:custGeom>
              <a:avLst/>
              <a:gdLst/>
              <a:ahLst/>
              <a:cxnLst/>
              <a:rect l="0" t="0" r="0" b="0"/>
              <a:pathLst>
                <a:path w="107157" h="151768">
                  <a:moveTo>
                    <a:pt x="0" y="89259"/>
                  </a:moveTo>
                  <a:lnTo>
                    <a:pt x="0" y="84519"/>
                  </a:lnTo>
                  <a:lnTo>
                    <a:pt x="992" y="83122"/>
                  </a:lnTo>
                  <a:lnTo>
                    <a:pt x="2645" y="82191"/>
                  </a:lnTo>
                  <a:lnTo>
                    <a:pt x="4740" y="81570"/>
                  </a:lnTo>
                  <a:lnTo>
                    <a:pt x="6136" y="80165"/>
                  </a:lnTo>
                  <a:lnTo>
                    <a:pt x="7688" y="75957"/>
                  </a:lnTo>
                  <a:lnTo>
                    <a:pt x="9094" y="74437"/>
                  </a:lnTo>
                  <a:lnTo>
                    <a:pt x="21249" y="67059"/>
                  </a:lnTo>
                  <a:lnTo>
                    <a:pt x="47635" y="41598"/>
                  </a:lnTo>
                  <a:lnTo>
                    <a:pt x="50937" y="35665"/>
                  </a:lnTo>
                  <a:lnTo>
                    <a:pt x="51816" y="32694"/>
                  </a:lnTo>
                  <a:lnTo>
                    <a:pt x="53395" y="30713"/>
                  </a:lnTo>
                  <a:lnTo>
                    <a:pt x="57797" y="28512"/>
                  </a:lnTo>
                  <a:lnTo>
                    <a:pt x="59366" y="25940"/>
                  </a:lnTo>
                  <a:lnTo>
                    <a:pt x="62231" y="9658"/>
                  </a:lnTo>
                  <a:lnTo>
                    <a:pt x="62385" y="4933"/>
                  </a:lnTo>
                  <a:lnTo>
                    <a:pt x="61434" y="3276"/>
                  </a:lnTo>
                  <a:lnTo>
                    <a:pt x="59807" y="2171"/>
                  </a:lnTo>
                  <a:lnTo>
                    <a:pt x="54809" y="398"/>
                  </a:lnTo>
                  <a:lnTo>
                    <a:pt x="41257" y="0"/>
                  </a:lnTo>
                  <a:lnTo>
                    <a:pt x="35534" y="2625"/>
                  </a:lnTo>
                  <a:lnTo>
                    <a:pt x="29683" y="6107"/>
                  </a:lnTo>
                  <a:lnTo>
                    <a:pt x="23776" y="7654"/>
                  </a:lnTo>
                  <a:lnTo>
                    <a:pt x="17843" y="13633"/>
                  </a:lnTo>
                  <a:lnTo>
                    <a:pt x="12890" y="21913"/>
                  </a:lnTo>
                  <a:lnTo>
                    <a:pt x="2094" y="54215"/>
                  </a:lnTo>
                  <a:lnTo>
                    <a:pt x="1396" y="59943"/>
                  </a:lnTo>
                  <a:lnTo>
                    <a:pt x="3266" y="68954"/>
                  </a:lnTo>
                  <a:lnTo>
                    <a:pt x="26874" y="113571"/>
                  </a:lnTo>
                  <a:lnTo>
                    <a:pt x="33771" y="120900"/>
                  </a:lnTo>
                  <a:lnTo>
                    <a:pt x="69858" y="145771"/>
                  </a:lnTo>
                  <a:lnTo>
                    <a:pt x="86734" y="149990"/>
                  </a:lnTo>
                  <a:lnTo>
                    <a:pt x="107156" y="15176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44" name="SMARTInkShape-Group137"/>
          <p:cNvGrpSpPr/>
          <p:nvPr/>
        </p:nvGrpSpPr>
        <p:grpSpPr>
          <a:xfrm>
            <a:off x="5536405" y="3839875"/>
            <a:ext cx="723307" cy="205274"/>
            <a:chOff x="5536405" y="3839875"/>
            <a:chExt cx="723307" cy="205274"/>
          </a:xfrm>
        </p:grpSpPr>
        <p:sp>
          <p:nvSpPr>
            <p:cNvPr id="3040" name="SMARTInkShape-621"/>
            <p:cNvSpPr/>
            <p:nvPr/>
          </p:nvSpPr>
          <p:spPr>
            <a:xfrm>
              <a:off x="5536405" y="3893489"/>
              <a:ext cx="125018" cy="142731"/>
            </a:xfrm>
            <a:custGeom>
              <a:avLst/>
              <a:gdLst/>
              <a:ahLst/>
              <a:cxnLst/>
              <a:rect l="0" t="0" r="0" b="0"/>
              <a:pathLst>
                <a:path w="125018" h="142731">
                  <a:moveTo>
                    <a:pt x="0" y="62363"/>
                  </a:moveTo>
                  <a:lnTo>
                    <a:pt x="4742" y="67103"/>
                  </a:lnTo>
                  <a:lnTo>
                    <a:pt x="9715" y="69430"/>
                  </a:lnTo>
                  <a:lnTo>
                    <a:pt x="20992" y="70924"/>
                  </a:lnTo>
                  <a:lnTo>
                    <a:pt x="26859" y="68483"/>
                  </a:lnTo>
                  <a:lnTo>
                    <a:pt x="32774" y="65083"/>
                  </a:lnTo>
                  <a:lnTo>
                    <a:pt x="67635" y="53339"/>
                  </a:lnTo>
                  <a:lnTo>
                    <a:pt x="86249" y="38281"/>
                  </a:lnTo>
                  <a:lnTo>
                    <a:pt x="94237" y="29541"/>
                  </a:lnTo>
                  <a:lnTo>
                    <a:pt x="97701" y="19468"/>
                  </a:lnTo>
                  <a:lnTo>
                    <a:pt x="98182" y="5439"/>
                  </a:lnTo>
                  <a:lnTo>
                    <a:pt x="97205" y="3578"/>
                  </a:lnTo>
                  <a:lnTo>
                    <a:pt x="95561" y="2337"/>
                  </a:lnTo>
                  <a:lnTo>
                    <a:pt x="91089" y="958"/>
                  </a:lnTo>
                  <a:lnTo>
                    <a:pt x="77236" y="0"/>
                  </a:lnTo>
                  <a:lnTo>
                    <a:pt x="71370" y="2565"/>
                  </a:lnTo>
                  <a:lnTo>
                    <a:pt x="50599" y="20850"/>
                  </a:lnTo>
                  <a:lnTo>
                    <a:pt x="47294" y="29360"/>
                  </a:lnTo>
                  <a:lnTo>
                    <a:pt x="44833" y="38765"/>
                  </a:lnTo>
                  <a:lnTo>
                    <a:pt x="29273" y="69269"/>
                  </a:lnTo>
                  <a:lnTo>
                    <a:pt x="26833" y="109584"/>
                  </a:lnTo>
                  <a:lnTo>
                    <a:pt x="29454" y="115762"/>
                  </a:lnTo>
                  <a:lnTo>
                    <a:pt x="39223" y="127811"/>
                  </a:lnTo>
                  <a:lnTo>
                    <a:pt x="47529" y="131138"/>
                  </a:lnTo>
                  <a:lnTo>
                    <a:pt x="86490" y="141333"/>
                  </a:lnTo>
                  <a:lnTo>
                    <a:pt x="125017" y="1427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41" name="SMARTInkShape-622"/>
            <p:cNvSpPr/>
            <p:nvPr/>
          </p:nvSpPr>
          <p:spPr>
            <a:xfrm>
              <a:off x="5734367" y="3938112"/>
              <a:ext cx="159229" cy="107037"/>
            </a:xfrm>
            <a:custGeom>
              <a:avLst/>
              <a:gdLst/>
              <a:ahLst/>
              <a:cxnLst/>
              <a:rect l="0" t="0" r="0" b="0"/>
              <a:pathLst>
                <a:path w="159229" h="107037">
                  <a:moveTo>
                    <a:pt x="105649" y="26669"/>
                  </a:moveTo>
                  <a:lnTo>
                    <a:pt x="100908" y="26669"/>
                  </a:lnTo>
                  <a:lnTo>
                    <a:pt x="99513" y="25677"/>
                  </a:lnTo>
                  <a:lnTo>
                    <a:pt x="98580" y="24024"/>
                  </a:lnTo>
                  <a:lnTo>
                    <a:pt x="96964" y="17575"/>
                  </a:lnTo>
                  <a:lnTo>
                    <a:pt x="96751" y="10160"/>
                  </a:lnTo>
                  <a:lnTo>
                    <a:pt x="89033" y="1240"/>
                  </a:lnTo>
                  <a:lnTo>
                    <a:pt x="83417" y="283"/>
                  </a:lnTo>
                  <a:lnTo>
                    <a:pt x="75470" y="0"/>
                  </a:lnTo>
                  <a:lnTo>
                    <a:pt x="69746" y="2579"/>
                  </a:lnTo>
                  <a:lnTo>
                    <a:pt x="66831" y="4656"/>
                  </a:lnTo>
                  <a:lnTo>
                    <a:pt x="44986" y="10909"/>
                  </a:lnTo>
                  <a:lnTo>
                    <a:pt x="17673" y="34509"/>
                  </a:lnTo>
                  <a:lnTo>
                    <a:pt x="11978" y="45367"/>
                  </a:lnTo>
                  <a:lnTo>
                    <a:pt x="8455" y="55816"/>
                  </a:lnTo>
                  <a:lnTo>
                    <a:pt x="754" y="70608"/>
                  </a:lnTo>
                  <a:lnTo>
                    <a:pt x="0" y="73821"/>
                  </a:lnTo>
                  <a:lnTo>
                    <a:pt x="1808" y="82683"/>
                  </a:lnTo>
                  <a:lnTo>
                    <a:pt x="8405" y="96182"/>
                  </a:lnTo>
                  <a:lnTo>
                    <a:pt x="13812" y="102212"/>
                  </a:lnTo>
                  <a:lnTo>
                    <a:pt x="19522" y="104892"/>
                  </a:lnTo>
                  <a:lnTo>
                    <a:pt x="37205" y="106848"/>
                  </a:lnTo>
                  <a:lnTo>
                    <a:pt x="43149" y="104307"/>
                  </a:lnTo>
                  <a:lnTo>
                    <a:pt x="71666" y="78353"/>
                  </a:lnTo>
                  <a:lnTo>
                    <a:pt x="75662" y="69153"/>
                  </a:lnTo>
                  <a:lnTo>
                    <a:pt x="78431" y="59441"/>
                  </a:lnTo>
                  <a:lnTo>
                    <a:pt x="84575" y="47404"/>
                  </a:lnTo>
                  <a:lnTo>
                    <a:pt x="87764" y="3928"/>
                  </a:lnTo>
                  <a:lnTo>
                    <a:pt x="87786" y="413"/>
                  </a:lnTo>
                  <a:lnTo>
                    <a:pt x="87788" y="13196"/>
                  </a:lnTo>
                  <a:lnTo>
                    <a:pt x="92530" y="25875"/>
                  </a:lnTo>
                  <a:lnTo>
                    <a:pt x="103235" y="44032"/>
                  </a:lnTo>
                  <a:lnTo>
                    <a:pt x="109912" y="61077"/>
                  </a:lnTo>
                  <a:lnTo>
                    <a:pt x="135448" y="99731"/>
                  </a:lnTo>
                  <a:lnTo>
                    <a:pt x="141382" y="103789"/>
                  </a:lnTo>
                  <a:lnTo>
                    <a:pt x="150302" y="106074"/>
                  </a:lnTo>
                  <a:lnTo>
                    <a:pt x="159228" y="10703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42" name="SMARTInkShape-623"/>
            <p:cNvSpPr/>
            <p:nvPr/>
          </p:nvSpPr>
          <p:spPr>
            <a:xfrm>
              <a:off x="5922114" y="3902386"/>
              <a:ext cx="114357" cy="133834"/>
            </a:xfrm>
            <a:custGeom>
              <a:avLst/>
              <a:gdLst/>
              <a:ahLst/>
              <a:cxnLst/>
              <a:rect l="0" t="0" r="0" b="0"/>
              <a:pathLst>
                <a:path w="114357" h="133834">
                  <a:moveTo>
                    <a:pt x="69706" y="26677"/>
                  </a:moveTo>
                  <a:lnTo>
                    <a:pt x="69706" y="10426"/>
                  </a:lnTo>
                  <a:lnTo>
                    <a:pt x="68714" y="9890"/>
                  </a:lnTo>
                  <a:lnTo>
                    <a:pt x="64966" y="9294"/>
                  </a:lnTo>
                  <a:lnTo>
                    <a:pt x="63569" y="8143"/>
                  </a:lnTo>
                  <a:lnTo>
                    <a:pt x="62018" y="4218"/>
                  </a:lnTo>
                  <a:lnTo>
                    <a:pt x="60612" y="2774"/>
                  </a:lnTo>
                  <a:lnTo>
                    <a:pt x="56404" y="1170"/>
                  </a:lnTo>
                  <a:lnTo>
                    <a:pt x="39818" y="0"/>
                  </a:lnTo>
                  <a:lnTo>
                    <a:pt x="33933" y="2583"/>
                  </a:lnTo>
                  <a:lnTo>
                    <a:pt x="20836" y="13193"/>
                  </a:lnTo>
                  <a:lnTo>
                    <a:pt x="2165" y="41806"/>
                  </a:lnTo>
                  <a:lnTo>
                    <a:pt x="0" y="51921"/>
                  </a:lnTo>
                  <a:lnTo>
                    <a:pt x="1684" y="63032"/>
                  </a:lnTo>
                  <a:lnTo>
                    <a:pt x="13602" y="91252"/>
                  </a:lnTo>
                  <a:lnTo>
                    <a:pt x="41722" y="123539"/>
                  </a:lnTo>
                  <a:lnTo>
                    <a:pt x="49993" y="129258"/>
                  </a:lnTo>
                  <a:lnTo>
                    <a:pt x="57968" y="131800"/>
                  </a:lnTo>
                  <a:lnTo>
                    <a:pt x="102571" y="133753"/>
                  </a:lnTo>
                  <a:lnTo>
                    <a:pt x="114356" y="13383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43" name="SMARTInkShape-624"/>
            <p:cNvSpPr/>
            <p:nvPr/>
          </p:nvSpPr>
          <p:spPr>
            <a:xfrm>
              <a:off x="6107905" y="3839875"/>
              <a:ext cx="151807" cy="196345"/>
            </a:xfrm>
            <a:custGeom>
              <a:avLst/>
              <a:gdLst/>
              <a:ahLst/>
              <a:cxnLst/>
              <a:rect l="0" t="0" r="0" b="0"/>
              <a:pathLst>
                <a:path w="151807" h="196345">
                  <a:moveTo>
                    <a:pt x="0" y="8820"/>
                  </a:moveTo>
                  <a:lnTo>
                    <a:pt x="0" y="0"/>
                  </a:lnTo>
                  <a:lnTo>
                    <a:pt x="0" y="39793"/>
                  </a:lnTo>
                  <a:lnTo>
                    <a:pt x="0" y="80328"/>
                  </a:lnTo>
                  <a:lnTo>
                    <a:pt x="993" y="92195"/>
                  </a:lnTo>
                  <a:lnTo>
                    <a:pt x="8104" y="133030"/>
                  </a:lnTo>
                  <a:lnTo>
                    <a:pt x="9851" y="163192"/>
                  </a:lnTo>
                  <a:lnTo>
                    <a:pt x="17828" y="187247"/>
                  </a:lnTo>
                  <a:lnTo>
                    <a:pt x="17851" y="182624"/>
                  </a:lnTo>
                  <a:lnTo>
                    <a:pt x="20502" y="177679"/>
                  </a:lnTo>
                  <a:lnTo>
                    <a:pt x="23996" y="172173"/>
                  </a:lnTo>
                  <a:lnTo>
                    <a:pt x="33674" y="148504"/>
                  </a:lnTo>
                  <a:lnTo>
                    <a:pt x="59557" y="113881"/>
                  </a:lnTo>
                  <a:lnTo>
                    <a:pt x="79158" y="103206"/>
                  </a:lnTo>
                  <a:lnTo>
                    <a:pt x="94425" y="99123"/>
                  </a:lnTo>
                  <a:lnTo>
                    <a:pt x="100837" y="98564"/>
                  </a:lnTo>
                  <a:lnTo>
                    <a:pt x="106994" y="100962"/>
                  </a:lnTo>
                  <a:lnTo>
                    <a:pt x="120295" y="111431"/>
                  </a:lnTo>
                  <a:lnTo>
                    <a:pt x="122919" y="116602"/>
                  </a:lnTo>
                  <a:lnTo>
                    <a:pt x="124741" y="131934"/>
                  </a:lnTo>
                  <a:lnTo>
                    <a:pt x="125927" y="145950"/>
                  </a:lnTo>
                  <a:lnTo>
                    <a:pt x="136036" y="169393"/>
                  </a:lnTo>
                  <a:lnTo>
                    <a:pt x="139836" y="175436"/>
                  </a:lnTo>
                  <a:lnTo>
                    <a:pt x="142968" y="184416"/>
                  </a:lnTo>
                  <a:lnTo>
                    <a:pt x="151806" y="19634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49" name="SMARTInkShape-Group138"/>
          <p:cNvGrpSpPr/>
          <p:nvPr/>
        </p:nvGrpSpPr>
        <p:grpSpPr>
          <a:xfrm>
            <a:off x="4795242" y="3795521"/>
            <a:ext cx="464345" cy="240699"/>
            <a:chOff x="4795242" y="3795521"/>
            <a:chExt cx="464345" cy="240699"/>
          </a:xfrm>
        </p:grpSpPr>
        <p:sp>
          <p:nvSpPr>
            <p:cNvPr id="3045" name="SMARTInkShape-625"/>
            <p:cNvSpPr/>
            <p:nvPr/>
          </p:nvSpPr>
          <p:spPr>
            <a:xfrm>
              <a:off x="4839910" y="3795521"/>
              <a:ext cx="89279" cy="240699"/>
            </a:xfrm>
            <a:custGeom>
              <a:avLst/>
              <a:gdLst/>
              <a:ahLst/>
              <a:cxnLst/>
              <a:rect l="0" t="0" r="0" b="0"/>
              <a:pathLst>
                <a:path w="89279" h="240699">
                  <a:moveTo>
                    <a:pt x="89278" y="44245"/>
                  </a:moveTo>
                  <a:lnTo>
                    <a:pt x="89278" y="39504"/>
                  </a:lnTo>
                  <a:lnTo>
                    <a:pt x="88285" y="38108"/>
                  </a:lnTo>
                  <a:lnTo>
                    <a:pt x="86632" y="37177"/>
                  </a:lnTo>
                  <a:lnTo>
                    <a:pt x="84537" y="36556"/>
                  </a:lnTo>
                  <a:lnTo>
                    <a:pt x="83141" y="35150"/>
                  </a:lnTo>
                  <a:lnTo>
                    <a:pt x="78254" y="25765"/>
                  </a:lnTo>
                  <a:lnTo>
                    <a:pt x="75975" y="22995"/>
                  </a:lnTo>
                  <a:lnTo>
                    <a:pt x="70796" y="19917"/>
                  </a:lnTo>
                  <a:lnTo>
                    <a:pt x="68028" y="19097"/>
                  </a:lnTo>
                  <a:lnTo>
                    <a:pt x="66180" y="17557"/>
                  </a:lnTo>
                  <a:lnTo>
                    <a:pt x="64129" y="13202"/>
                  </a:lnTo>
                  <a:lnTo>
                    <a:pt x="62592" y="11643"/>
                  </a:lnTo>
                  <a:lnTo>
                    <a:pt x="44461" y="1640"/>
                  </a:lnTo>
                  <a:lnTo>
                    <a:pt x="32689" y="0"/>
                  </a:lnTo>
                  <a:lnTo>
                    <a:pt x="26755" y="2421"/>
                  </a:lnTo>
                  <a:lnTo>
                    <a:pt x="5566" y="20849"/>
                  </a:lnTo>
                  <a:lnTo>
                    <a:pt x="2463" y="26571"/>
                  </a:lnTo>
                  <a:lnTo>
                    <a:pt x="716" y="38016"/>
                  </a:lnTo>
                  <a:lnTo>
                    <a:pt x="0" y="80585"/>
                  </a:lnTo>
                  <a:lnTo>
                    <a:pt x="981" y="92146"/>
                  </a:lnTo>
                  <a:lnTo>
                    <a:pt x="11005" y="133558"/>
                  </a:lnTo>
                  <a:lnTo>
                    <a:pt x="15815" y="151406"/>
                  </a:lnTo>
                  <a:lnTo>
                    <a:pt x="19886" y="169262"/>
                  </a:lnTo>
                  <a:lnTo>
                    <a:pt x="34603" y="209756"/>
                  </a:lnTo>
                  <a:lnTo>
                    <a:pt x="35212" y="216363"/>
                  </a:lnTo>
                  <a:lnTo>
                    <a:pt x="38129" y="222606"/>
                  </a:lnTo>
                  <a:lnTo>
                    <a:pt x="41740" y="228688"/>
                  </a:lnTo>
                  <a:lnTo>
                    <a:pt x="44629" y="24069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46" name="SMARTInkShape-626"/>
            <p:cNvSpPr/>
            <p:nvPr/>
          </p:nvSpPr>
          <p:spPr>
            <a:xfrm>
              <a:off x="4795242" y="3911203"/>
              <a:ext cx="142876" cy="26790"/>
            </a:xfrm>
            <a:custGeom>
              <a:avLst/>
              <a:gdLst/>
              <a:ahLst/>
              <a:cxnLst/>
              <a:rect l="0" t="0" r="0" b="0"/>
              <a:pathLst>
                <a:path w="142876" h="26790">
                  <a:moveTo>
                    <a:pt x="0" y="26789"/>
                  </a:moveTo>
                  <a:lnTo>
                    <a:pt x="4741" y="26789"/>
                  </a:lnTo>
                  <a:lnTo>
                    <a:pt x="6137" y="25797"/>
                  </a:lnTo>
                  <a:lnTo>
                    <a:pt x="7068" y="24144"/>
                  </a:lnTo>
                  <a:lnTo>
                    <a:pt x="8562" y="19101"/>
                  </a:lnTo>
                  <a:lnTo>
                    <a:pt x="13561" y="13487"/>
                  </a:lnTo>
                  <a:lnTo>
                    <a:pt x="18595" y="10955"/>
                  </a:lnTo>
                  <a:lnTo>
                    <a:pt x="21326" y="10280"/>
                  </a:lnTo>
                  <a:lnTo>
                    <a:pt x="33831" y="3060"/>
                  </a:lnTo>
                  <a:lnTo>
                    <a:pt x="77550" y="119"/>
                  </a:lnTo>
                  <a:lnTo>
                    <a:pt x="118080" y="7"/>
                  </a:lnTo>
                  <a:lnTo>
                    <a:pt x="14287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47" name="SMARTInkShape-627"/>
            <p:cNvSpPr/>
            <p:nvPr/>
          </p:nvSpPr>
          <p:spPr>
            <a:xfrm>
              <a:off x="4991695" y="3884829"/>
              <a:ext cx="106741" cy="150967"/>
            </a:xfrm>
            <a:custGeom>
              <a:avLst/>
              <a:gdLst/>
              <a:ahLst/>
              <a:cxnLst/>
              <a:rect l="0" t="0" r="0" b="0"/>
              <a:pathLst>
                <a:path w="106741" h="150967">
                  <a:moveTo>
                    <a:pt x="0" y="17444"/>
                  </a:moveTo>
                  <a:lnTo>
                    <a:pt x="8897" y="17444"/>
                  </a:lnTo>
                  <a:lnTo>
                    <a:pt x="8927" y="25133"/>
                  </a:lnTo>
                  <a:lnTo>
                    <a:pt x="1241" y="46383"/>
                  </a:lnTo>
                  <a:lnTo>
                    <a:pt x="15" y="90967"/>
                  </a:lnTo>
                  <a:lnTo>
                    <a:pt x="999" y="100722"/>
                  </a:lnTo>
                  <a:lnTo>
                    <a:pt x="15232" y="127494"/>
                  </a:lnTo>
                  <a:lnTo>
                    <a:pt x="20991" y="135147"/>
                  </a:lnTo>
                  <a:lnTo>
                    <a:pt x="26858" y="139210"/>
                  </a:lnTo>
                  <a:lnTo>
                    <a:pt x="32774" y="142008"/>
                  </a:lnTo>
                  <a:lnTo>
                    <a:pt x="41681" y="148169"/>
                  </a:lnTo>
                  <a:lnTo>
                    <a:pt x="50603" y="150436"/>
                  </a:lnTo>
                  <a:lnTo>
                    <a:pt x="56556" y="150966"/>
                  </a:lnTo>
                  <a:lnTo>
                    <a:pt x="85494" y="142271"/>
                  </a:lnTo>
                  <a:lnTo>
                    <a:pt x="91906" y="138076"/>
                  </a:lnTo>
                  <a:lnTo>
                    <a:pt x="94012" y="134577"/>
                  </a:lnTo>
                  <a:lnTo>
                    <a:pt x="100040" y="117348"/>
                  </a:lnTo>
                  <a:lnTo>
                    <a:pt x="102412" y="113812"/>
                  </a:lnTo>
                  <a:lnTo>
                    <a:pt x="105751" y="99355"/>
                  </a:lnTo>
                  <a:lnTo>
                    <a:pt x="106740" y="87245"/>
                  </a:lnTo>
                  <a:lnTo>
                    <a:pt x="102293" y="72632"/>
                  </a:lnTo>
                  <a:lnTo>
                    <a:pt x="86155" y="45849"/>
                  </a:lnTo>
                  <a:lnTo>
                    <a:pt x="77648" y="37345"/>
                  </a:lnTo>
                  <a:lnTo>
                    <a:pt x="41731" y="12563"/>
                  </a:lnTo>
                  <a:lnTo>
                    <a:pt x="30665" y="8722"/>
                  </a:lnTo>
                  <a:lnTo>
                    <a:pt x="19742" y="984"/>
                  </a:lnTo>
                  <a:lnTo>
                    <a:pt x="13677" y="0"/>
                  </a:lnTo>
                  <a:lnTo>
                    <a:pt x="12094" y="854"/>
                  </a:lnTo>
                  <a:lnTo>
                    <a:pt x="11040" y="2415"/>
                  </a:lnTo>
                  <a:lnTo>
                    <a:pt x="8930" y="851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48" name="SMARTInkShape-628"/>
            <p:cNvSpPr/>
            <p:nvPr/>
          </p:nvSpPr>
          <p:spPr>
            <a:xfrm>
              <a:off x="5143500" y="3903531"/>
              <a:ext cx="116087" cy="105483"/>
            </a:xfrm>
            <a:custGeom>
              <a:avLst/>
              <a:gdLst/>
              <a:ahLst/>
              <a:cxnLst/>
              <a:rect l="0" t="0" r="0" b="0"/>
              <a:pathLst>
                <a:path w="116087" h="105483">
                  <a:moveTo>
                    <a:pt x="0" y="7672"/>
                  </a:moveTo>
                  <a:lnTo>
                    <a:pt x="0" y="43097"/>
                  </a:lnTo>
                  <a:lnTo>
                    <a:pt x="2646" y="50868"/>
                  </a:lnTo>
                  <a:lnTo>
                    <a:pt x="4740" y="54328"/>
                  </a:lnTo>
                  <a:lnTo>
                    <a:pt x="11024" y="77120"/>
                  </a:lnTo>
                  <a:lnTo>
                    <a:pt x="25148" y="95088"/>
                  </a:lnTo>
                  <a:lnTo>
                    <a:pt x="26746" y="105482"/>
                  </a:lnTo>
                  <a:lnTo>
                    <a:pt x="26789" y="61747"/>
                  </a:lnTo>
                  <a:lnTo>
                    <a:pt x="26789" y="58605"/>
                  </a:lnTo>
                  <a:lnTo>
                    <a:pt x="29435" y="52468"/>
                  </a:lnTo>
                  <a:lnTo>
                    <a:pt x="32926" y="46433"/>
                  </a:lnTo>
                  <a:lnTo>
                    <a:pt x="42603" y="22377"/>
                  </a:lnTo>
                  <a:lnTo>
                    <a:pt x="48039" y="14869"/>
                  </a:lnTo>
                  <a:lnTo>
                    <a:pt x="53763" y="10871"/>
                  </a:lnTo>
                  <a:lnTo>
                    <a:pt x="62562" y="8620"/>
                  </a:lnTo>
                  <a:lnTo>
                    <a:pt x="78390" y="6805"/>
                  </a:lnTo>
                  <a:lnTo>
                    <a:pt x="99963" y="0"/>
                  </a:lnTo>
                  <a:lnTo>
                    <a:pt x="103353" y="573"/>
                  </a:lnTo>
                  <a:lnTo>
                    <a:pt x="116086" y="76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55" name="SMARTInkShape-Group139"/>
          <p:cNvGrpSpPr/>
          <p:nvPr/>
        </p:nvGrpSpPr>
        <p:grpSpPr>
          <a:xfrm>
            <a:off x="3706257" y="3839885"/>
            <a:ext cx="874224" cy="196335"/>
            <a:chOff x="3706257" y="3839885"/>
            <a:chExt cx="874224" cy="196335"/>
          </a:xfrm>
        </p:grpSpPr>
        <p:sp>
          <p:nvSpPr>
            <p:cNvPr id="3050" name="SMARTInkShape-629"/>
            <p:cNvSpPr/>
            <p:nvPr/>
          </p:nvSpPr>
          <p:spPr>
            <a:xfrm>
              <a:off x="3706257" y="3839885"/>
              <a:ext cx="196017" cy="160616"/>
            </a:xfrm>
            <a:custGeom>
              <a:avLst/>
              <a:gdLst/>
              <a:ahLst/>
              <a:cxnLst/>
              <a:rect l="0" t="0" r="0" b="0"/>
              <a:pathLst>
                <a:path w="196017" h="160616">
                  <a:moveTo>
                    <a:pt x="124579" y="44529"/>
                  </a:moveTo>
                  <a:lnTo>
                    <a:pt x="124579" y="39789"/>
                  </a:lnTo>
                  <a:lnTo>
                    <a:pt x="125571" y="38392"/>
                  </a:lnTo>
                  <a:lnTo>
                    <a:pt x="127225" y="37461"/>
                  </a:lnTo>
                  <a:lnTo>
                    <a:pt x="132268" y="35967"/>
                  </a:lnTo>
                  <a:lnTo>
                    <a:pt x="132957" y="33117"/>
                  </a:lnTo>
                  <a:lnTo>
                    <a:pt x="133476" y="22306"/>
                  </a:lnTo>
                  <a:lnTo>
                    <a:pt x="132495" y="20784"/>
                  </a:lnTo>
                  <a:lnTo>
                    <a:pt x="130848" y="19769"/>
                  </a:lnTo>
                  <a:lnTo>
                    <a:pt x="128759" y="19093"/>
                  </a:lnTo>
                  <a:lnTo>
                    <a:pt x="127366" y="17650"/>
                  </a:lnTo>
                  <a:lnTo>
                    <a:pt x="125818" y="13400"/>
                  </a:lnTo>
                  <a:lnTo>
                    <a:pt x="124412" y="11870"/>
                  </a:lnTo>
                  <a:lnTo>
                    <a:pt x="108428" y="2942"/>
                  </a:lnTo>
                  <a:lnTo>
                    <a:pt x="72570" y="0"/>
                  </a:lnTo>
                  <a:lnTo>
                    <a:pt x="64092" y="2580"/>
                  </a:lnTo>
                  <a:lnTo>
                    <a:pt x="33665" y="20874"/>
                  </a:lnTo>
                  <a:lnTo>
                    <a:pt x="29603" y="26740"/>
                  </a:lnTo>
                  <a:lnTo>
                    <a:pt x="28519" y="29693"/>
                  </a:lnTo>
                  <a:lnTo>
                    <a:pt x="22024" y="35620"/>
                  </a:lnTo>
                  <a:lnTo>
                    <a:pt x="17513" y="38590"/>
                  </a:lnTo>
                  <a:lnTo>
                    <a:pt x="14507" y="42554"/>
                  </a:lnTo>
                  <a:lnTo>
                    <a:pt x="1777" y="80481"/>
                  </a:lnTo>
                  <a:lnTo>
                    <a:pt x="0" y="99366"/>
                  </a:lnTo>
                  <a:lnTo>
                    <a:pt x="7290" y="121740"/>
                  </a:lnTo>
                  <a:lnTo>
                    <a:pt x="12877" y="128701"/>
                  </a:lnTo>
                  <a:lnTo>
                    <a:pt x="25557" y="137048"/>
                  </a:lnTo>
                  <a:lnTo>
                    <a:pt x="37141" y="141064"/>
                  </a:lnTo>
                  <a:lnTo>
                    <a:pt x="46857" y="142254"/>
                  </a:lnTo>
                  <a:lnTo>
                    <a:pt x="52994" y="139887"/>
                  </a:lnTo>
                  <a:lnTo>
                    <a:pt x="78709" y="117011"/>
                  </a:lnTo>
                  <a:lnTo>
                    <a:pt x="84348" y="108824"/>
                  </a:lnTo>
                  <a:lnTo>
                    <a:pt x="98177" y="82267"/>
                  </a:lnTo>
                  <a:lnTo>
                    <a:pt x="101025" y="78617"/>
                  </a:lnTo>
                  <a:lnTo>
                    <a:pt x="104189" y="69271"/>
                  </a:lnTo>
                  <a:lnTo>
                    <a:pt x="106587" y="59494"/>
                  </a:lnTo>
                  <a:lnTo>
                    <a:pt x="112523" y="47420"/>
                  </a:lnTo>
                  <a:lnTo>
                    <a:pt x="115646" y="9234"/>
                  </a:lnTo>
                  <a:lnTo>
                    <a:pt x="115648" y="13677"/>
                  </a:lnTo>
                  <a:lnTo>
                    <a:pt x="116641" y="15031"/>
                  </a:lnTo>
                  <a:lnTo>
                    <a:pt x="120389" y="16536"/>
                  </a:lnTo>
                  <a:lnTo>
                    <a:pt x="121786" y="18922"/>
                  </a:lnTo>
                  <a:lnTo>
                    <a:pt x="131598" y="63064"/>
                  </a:lnTo>
                  <a:lnTo>
                    <a:pt x="135987" y="98166"/>
                  </a:lnTo>
                  <a:lnTo>
                    <a:pt x="143172" y="113338"/>
                  </a:lnTo>
                  <a:lnTo>
                    <a:pt x="145904" y="117191"/>
                  </a:lnTo>
                  <a:lnTo>
                    <a:pt x="148939" y="126763"/>
                  </a:lnTo>
                  <a:lnTo>
                    <a:pt x="151281" y="136640"/>
                  </a:lnTo>
                  <a:lnTo>
                    <a:pt x="160868" y="151065"/>
                  </a:lnTo>
                  <a:lnTo>
                    <a:pt x="166505" y="156371"/>
                  </a:lnTo>
                  <a:lnTo>
                    <a:pt x="172317" y="158729"/>
                  </a:lnTo>
                  <a:lnTo>
                    <a:pt x="196016" y="16061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51" name="SMARTInkShape-630"/>
            <p:cNvSpPr/>
            <p:nvPr/>
          </p:nvSpPr>
          <p:spPr>
            <a:xfrm>
              <a:off x="3937992" y="3875484"/>
              <a:ext cx="107157" cy="116071"/>
            </a:xfrm>
            <a:custGeom>
              <a:avLst/>
              <a:gdLst/>
              <a:ahLst/>
              <a:cxnLst/>
              <a:rect l="0" t="0" r="0" b="0"/>
              <a:pathLst>
                <a:path w="107157" h="116071">
                  <a:moveTo>
                    <a:pt x="0" y="0"/>
                  </a:moveTo>
                  <a:lnTo>
                    <a:pt x="0" y="13562"/>
                  </a:lnTo>
                  <a:lnTo>
                    <a:pt x="2646" y="18595"/>
                  </a:lnTo>
                  <a:lnTo>
                    <a:pt x="4741" y="21327"/>
                  </a:lnTo>
                  <a:lnTo>
                    <a:pt x="7068" y="29653"/>
                  </a:lnTo>
                  <a:lnTo>
                    <a:pt x="8898" y="73068"/>
                  </a:lnTo>
                  <a:lnTo>
                    <a:pt x="8920" y="82945"/>
                  </a:lnTo>
                  <a:lnTo>
                    <a:pt x="17857" y="116070"/>
                  </a:lnTo>
                  <a:lnTo>
                    <a:pt x="18852" y="74219"/>
                  </a:lnTo>
                  <a:lnTo>
                    <a:pt x="32681" y="32825"/>
                  </a:lnTo>
                  <a:lnTo>
                    <a:pt x="35811" y="21742"/>
                  </a:lnTo>
                  <a:lnTo>
                    <a:pt x="48029" y="6073"/>
                  </a:lnTo>
                  <a:lnTo>
                    <a:pt x="56404" y="2699"/>
                  </a:lnTo>
                  <a:lnTo>
                    <a:pt x="99490" y="21"/>
                  </a:lnTo>
                  <a:lnTo>
                    <a:pt x="107156"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52" name="SMARTInkShape-631"/>
            <p:cNvSpPr/>
            <p:nvPr/>
          </p:nvSpPr>
          <p:spPr>
            <a:xfrm>
              <a:off x="4098878" y="3858037"/>
              <a:ext cx="107006" cy="160323"/>
            </a:xfrm>
            <a:custGeom>
              <a:avLst/>
              <a:gdLst/>
              <a:ahLst/>
              <a:cxnLst/>
              <a:rect l="0" t="0" r="0" b="0"/>
              <a:pathLst>
                <a:path w="107006" h="160323">
                  <a:moveTo>
                    <a:pt x="26638" y="79955"/>
                  </a:moveTo>
                  <a:lnTo>
                    <a:pt x="39940" y="66653"/>
                  </a:lnTo>
                  <a:lnTo>
                    <a:pt x="45118" y="64121"/>
                  </a:lnTo>
                  <a:lnTo>
                    <a:pt x="47887" y="63446"/>
                  </a:lnTo>
                  <a:lnTo>
                    <a:pt x="49734" y="62004"/>
                  </a:lnTo>
                  <a:lnTo>
                    <a:pt x="59240" y="45951"/>
                  </a:lnTo>
                  <a:lnTo>
                    <a:pt x="62320" y="14209"/>
                  </a:lnTo>
                  <a:lnTo>
                    <a:pt x="61340" y="12312"/>
                  </a:lnTo>
                  <a:lnTo>
                    <a:pt x="59695" y="11047"/>
                  </a:lnTo>
                  <a:lnTo>
                    <a:pt x="55220" y="8649"/>
                  </a:lnTo>
                  <a:lnTo>
                    <a:pt x="47123" y="2714"/>
                  </a:lnTo>
                  <a:lnTo>
                    <a:pt x="38440" y="514"/>
                  </a:lnTo>
                  <a:lnTo>
                    <a:pt x="32545" y="0"/>
                  </a:lnTo>
                  <a:lnTo>
                    <a:pt x="30575" y="855"/>
                  </a:lnTo>
                  <a:lnTo>
                    <a:pt x="29263" y="2417"/>
                  </a:lnTo>
                  <a:lnTo>
                    <a:pt x="26812" y="6798"/>
                  </a:lnTo>
                  <a:lnTo>
                    <a:pt x="5692" y="34143"/>
                  </a:lnTo>
                  <a:lnTo>
                    <a:pt x="1580" y="45986"/>
                  </a:lnTo>
                  <a:lnTo>
                    <a:pt x="0" y="77393"/>
                  </a:lnTo>
                  <a:lnTo>
                    <a:pt x="4634" y="94961"/>
                  </a:lnTo>
                  <a:lnTo>
                    <a:pt x="20843" y="122879"/>
                  </a:lnTo>
                  <a:lnTo>
                    <a:pt x="29354" y="131444"/>
                  </a:lnTo>
                  <a:lnTo>
                    <a:pt x="55769" y="147149"/>
                  </a:lnTo>
                  <a:lnTo>
                    <a:pt x="99322" y="159384"/>
                  </a:lnTo>
                  <a:lnTo>
                    <a:pt x="107005" y="16032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53" name="SMARTInkShape-632"/>
            <p:cNvSpPr/>
            <p:nvPr/>
          </p:nvSpPr>
          <p:spPr>
            <a:xfrm>
              <a:off x="4250687" y="3897984"/>
              <a:ext cx="178439" cy="138236"/>
            </a:xfrm>
            <a:custGeom>
              <a:avLst/>
              <a:gdLst/>
              <a:ahLst/>
              <a:cxnLst/>
              <a:rect l="0" t="0" r="0" b="0"/>
              <a:pathLst>
                <a:path w="178439" h="138236">
                  <a:moveTo>
                    <a:pt x="89141" y="31079"/>
                  </a:moveTo>
                  <a:lnTo>
                    <a:pt x="89141" y="18650"/>
                  </a:lnTo>
                  <a:lnTo>
                    <a:pt x="88149" y="16839"/>
                  </a:lnTo>
                  <a:lnTo>
                    <a:pt x="86496" y="15633"/>
                  </a:lnTo>
                  <a:lnTo>
                    <a:pt x="81452" y="13696"/>
                  </a:lnTo>
                  <a:lnTo>
                    <a:pt x="67892" y="832"/>
                  </a:lnTo>
                  <a:lnTo>
                    <a:pt x="65053" y="0"/>
                  </a:lnTo>
                  <a:lnTo>
                    <a:pt x="62168" y="438"/>
                  </a:lnTo>
                  <a:lnTo>
                    <a:pt x="55325" y="2578"/>
                  </a:lnTo>
                  <a:lnTo>
                    <a:pt x="41308" y="4775"/>
                  </a:lnTo>
                  <a:lnTo>
                    <a:pt x="30430" y="11268"/>
                  </a:lnTo>
                  <a:lnTo>
                    <a:pt x="20923" y="20468"/>
                  </a:lnTo>
                  <a:lnTo>
                    <a:pt x="3834" y="46153"/>
                  </a:lnTo>
                  <a:lnTo>
                    <a:pt x="370" y="73167"/>
                  </a:lnTo>
                  <a:lnTo>
                    <a:pt x="0" y="85993"/>
                  </a:lnTo>
                  <a:lnTo>
                    <a:pt x="2559" y="92857"/>
                  </a:lnTo>
                  <a:lnTo>
                    <a:pt x="15296" y="111382"/>
                  </a:lnTo>
                  <a:lnTo>
                    <a:pt x="16099" y="114380"/>
                  </a:lnTo>
                  <a:lnTo>
                    <a:pt x="18618" y="116378"/>
                  </a:lnTo>
                  <a:lnTo>
                    <a:pt x="30652" y="119191"/>
                  </a:lnTo>
                  <a:lnTo>
                    <a:pt x="37680" y="119849"/>
                  </a:lnTo>
                  <a:lnTo>
                    <a:pt x="44111" y="117495"/>
                  </a:lnTo>
                  <a:lnTo>
                    <a:pt x="62319" y="104909"/>
                  </a:lnTo>
                  <a:lnTo>
                    <a:pt x="65306" y="104111"/>
                  </a:lnTo>
                  <a:lnTo>
                    <a:pt x="71272" y="97933"/>
                  </a:lnTo>
                  <a:lnTo>
                    <a:pt x="101047" y="56208"/>
                  </a:lnTo>
                  <a:lnTo>
                    <a:pt x="104355" y="49523"/>
                  </a:lnTo>
                  <a:lnTo>
                    <a:pt x="115894" y="13666"/>
                  </a:lnTo>
                  <a:lnTo>
                    <a:pt x="115929" y="31273"/>
                  </a:lnTo>
                  <a:lnTo>
                    <a:pt x="118575" y="38772"/>
                  </a:lnTo>
                  <a:lnTo>
                    <a:pt x="128359" y="56411"/>
                  </a:lnTo>
                  <a:lnTo>
                    <a:pt x="138053" y="90743"/>
                  </a:lnTo>
                  <a:lnTo>
                    <a:pt x="145937" y="99929"/>
                  </a:lnTo>
                  <a:lnTo>
                    <a:pt x="172151" y="123200"/>
                  </a:lnTo>
                  <a:lnTo>
                    <a:pt x="175644" y="129238"/>
                  </a:lnTo>
                  <a:lnTo>
                    <a:pt x="178438" y="13823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54" name="SMARTInkShape-633"/>
            <p:cNvSpPr/>
            <p:nvPr/>
          </p:nvSpPr>
          <p:spPr>
            <a:xfrm>
              <a:off x="4465366" y="3840252"/>
              <a:ext cx="115115" cy="178063"/>
            </a:xfrm>
            <a:custGeom>
              <a:avLst/>
              <a:gdLst/>
              <a:ahLst/>
              <a:cxnLst/>
              <a:rect l="0" t="0" r="0" b="0"/>
              <a:pathLst>
                <a:path w="115115" h="178063">
                  <a:moveTo>
                    <a:pt x="61986" y="26303"/>
                  </a:moveTo>
                  <a:lnTo>
                    <a:pt x="37897" y="3207"/>
                  </a:lnTo>
                  <a:lnTo>
                    <a:pt x="29162" y="608"/>
                  </a:lnTo>
                  <a:lnTo>
                    <a:pt x="23254" y="0"/>
                  </a:lnTo>
                  <a:lnTo>
                    <a:pt x="17321" y="2375"/>
                  </a:lnTo>
                  <a:lnTo>
                    <a:pt x="1240" y="15777"/>
                  </a:lnTo>
                  <a:lnTo>
                    <a:pt x="261" y="19309"/>
                  </a:lnTo>
                  <a:lnTo>
                    <a:pt x="0" y="21641"/>
                  </a:lnTo>
                  <a:lnTo>
                    <a:pt x="4373" y="34402"/>
                  </a:lnTo>
                  <a:lnTo>
                    <a:pt x="34034" y="77328"/>
                  </a:lnTo>
                  <a:lnTo>
                    <a:pt x="77270" y="116168"/>
                  </a:lnTo>
                  <a:lnTo>
                    <a:pt x="85646" y="126766"/>
                  </a:lnTo>
                  <a:lnTo>
                    <a:pt x="99534" y="138311"/>
                  </a:lnTo>
                  <a:lnTo>
                    <a:pt x="112147" y="157175"/>
                  </a:lnTo>
                  <a:lnTo>
                    <a:pt x="114551" y="166172"/>
                  </a:lnTo>
                  <a:lnTo>
                    <a:pt x="115114" y="172141"/>
                  </a:lnTo>
                  <a:lnTo>
                    <a:pt x="114272" y="174130"/>
                  </a:lnTo>
                  <a:lnTo>
                    <a:pt x="112718" y="175456"/>
                  </a:lnTo>
                  <a:lnTo>
                    <a:pt x="108346" y="176929"/>
                  </a:lnTo>
                  <a:lnTo>
                    <a:pt x="81008" y="178062"/>
                  </a:lnTo>
                  <a:lnTo>
                    <a:pt x="48173" y="169010"/>
                  </a:lnTo>
                  <a:lnTo>
                    <a:pt x="26329" y="153780"/>
                  </a:lnTo>
                  <a:lnTo>
                    <a:pt x="20342" y="151420"/>
                  </a:lnTo>
                  <a:lnTo>
                    <a:pt x="8407" y="1423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056" name="SMARTInkShape-634"/>
          <p:cNvSpPr/>
          <p:nvPr/>
        </p:nvSpPr>
        <p:spPr>
          <a:xfrm>
            <a:off x="2875359" y="3821906"/>
            <a:ext cx="17861" cy="205384"/>
          </a:xfrm>
          <a:custGeom>
            <a:avLst/>
            <a:gdLst/>
            <a:ahLst/>
            <a:cxnLst/>
            <a:rect l="0" t="0" r="0" b="0"/>
            <a:pathLst>
              <a:path w="17861" h="205384">
                <a:moveTo>
                  <a:pt x="0" y="0"/>
                </a:moveTo>
                <a:lnTo>
                  <a:pt x="0" y="43191"/>
                </a:lnTo>
                <a:lnTo>
                  <a:pt x="0" y="84425"/>
                </a:lnTo>
                <a:lnTo>
                  <a:pt x="0" y="126331"/>
                </a:lnTo>
                <a:lnTo>
                  <a:pt x="993" y="153963"/>
                </a:lnTo>
                <a:lnTo>
                  <a:pt x="7068" y="171560"/>
                </a:lnTo>
                <a:lnTo>
                  <a:pt x="8562" y="189111"/>
                </a:lnTo>
                <a:lnTo>
                  <a:pt x="9677" y="191558"/>
                </a:lnTo>
                <a:lnTo>
                  <a:pt x="11412" y="193190"/>
                </a:lnTo>
                <a:lnTo>
                  <a:pt x="13562" y="194278"/>
                </a:lnTo>
                <a:lnTo>
                  <a:pt x="14994" y="195995"/>
                </a:lnTo>
                <a:lnTo>
                  <a:pt x="17860" y="20538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63" name="SMARTInkShape-Group141"/>
          <p:cNvGrpSpPr/>
          <p:nvPr/>
        </p:nvGrpSpPr>
        <p:grpSpPr>
          <a:xfrm>
            <a:off x="2316574" y="3795117"/>
            <a:ext cx="1058849" cy="348259"/>
            <a:chOff x="2316574" y="3795117"/>
            <a:chExt cx="1058849" cy="348259"/>
          </a:xfrm>
        </p:grpSpPr>
        <p:sp>
          <p:nvSpPr>
            <p:cNvPr id="3057" name="SMARTInkShape-635"/>
            <p:cNvSpPr/>
            <p:nvPr/>
          </p:nvSpPr>
          <p:spPr>
            <a:xfrm>
              <a:off x="2316574" y="3866555"/>
              <a:ext cx="129755" cy="151679"/>
            </a:xfrm>
            <a:custGeom>
              <a:avLst/>
              <a:gdLst/>
              <a:ahLst/>
              <a:cxnLst/>
              <a:rect l="0" t="0" r="0" b="0"/>
              <a:pathLst>
                <a:path w="129755" h="151679">
                  <a:moveTo>
                    <a:pt x="5145" y="26789"/>
                  </a:moveTo>
                  <a:lnTo>
                    <a:pt x="5145" y="43039"/>
                  </a:lnTo>
                  <a:lnTo>
                    <a:pt x="404" y="53652"/>
                  </a:lnTo>
                  <a:lnTo>
                    <a:pt x="0" y="57596"/>
                  </a:lnTo>
                  <a:lnTo>
                    <a:pt x="5964" y="100509"/>
                  </a:lnTo>
                  <a:lnTo>
                    <a:pt x="20361" y="127853"/>
                  </a:lnTo>
                  <a:lnTo>
                    <a:pt x="26129" y="135537"/>
                  </a:lnTo>
                  <a:lnTo>
                    <a:pt x="32000" y="139614"/>
                  </a:lnTo>
                  <a:lnTo>
                    <a:pt x="37916" y="142417"/>
                  </a:lnTo>
                  <a:lnTo>
                    <a:pt x="46825" y="148582"/>
                  </a:lnTo>
                  <a:lnTo>
                    <a:pt x="55749" y="150850"/>
                  </a:lnTo>
                  <a:lnTo>
                    <a:pt x="70630" y="151678"/>
                  </a:lnTo>
                  <a:lnTo>
                    <a:pt x="84299" y="147027"/>
                  </a:lnTo>
                  <a:lnTo>
                    <a:pt x="87680" y="144651"/>
                  </a:lnTo>
                  <a:lnTo>
                    <a:pt x="106122" y="121750"/>
                  </a:lnTo>
                  <a:lnTo>
                    <a:pt x="117895" y="94309"/>
                  </a:lnTo>
                  <a:lnTo>
                    <a:pt x="128789" y="52328"/>
                  </a:lnTo>
                  <a:lnTo>
                    <a:pt x="129754" y="37443"/>
                  </a:lnTo>
                  <a:lnTo>
                    <a:pt x="127334" y="28878"/>
                  </a:lnTo>
                  <a:lnTo>
                    <a:pt x="123943" y="21764"/>
                  </a:lnTo>
                  <a:lnTo>
                    <a:pt x="121231"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58" name="SMARTInkShape-636"/>
            <p:cNvSpPr/>
            <p:nvPr/>
          </p:nvSpPr>
          <p:spPr>
            <a:xfrm>
              <a:off x="2482453" y="3857625"/>
              <a:ext cx="26790" cy="285751"/>
            </a:xfrm>
            <a:custGeom>
              <a:avLst/>
              <a:gdLst/>
              <a:ahLst/>
              <a:cxnLst/>
              <a:rect l="0" t="0" r="0" b="0"/>
              <a:pathLst>
                <a:path w="26790" h="285751">
                  <a:moveTo>
                    <a:pt x="0" y="0"/>
                  </a:moveTo>
                  <a:lnTo>
                    <a:pt x="0" y="42317"/>
                  </a:lnTo>
                  <a:lnTo>
                    <a:pt x="0" y="83382"/>
                  </a:lnTo>
                  <a:lnTo>
                    <a:pt x="0" y="125202"/>
                  </a:lnTo>
                  <a:lnTo>
                    <a:pt x="992" y="145025"/>
                  </a:lnTo>
                  <a:lnTo>
                    <a:pt x="9095" y="187635"/>
                  </a:lnTo>
                  <a:lnTo>
                    <a:pt x="17260" y="232004"/>
                  </a:lnTo>
                  <a:lnTo>
                    <a:pt x="17741" y="251211"/>
                  </a:lnTo>
                  <a:lnTo>
                    <a:pt x="20453" y="258162"/>
                  </a:lnTo>
                  <a:lnTo>
                    <a:pt x="23973" y="264559"/>
                  </a:lnTo>
                  <a:lnTo>
                    <a:pt x="26233" y="276750"/>
                  </a:lnTo>
                  <a:lnTo>
                    <a:pt x="26789" y="28575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59" name="SMARTInkShape-637"/>
            <p:cNvSpPr/>
            <p:nvPr/>
          </p:nvSpPr>
          <p:spPr>
            <a:xfrm>
              <a:off x="2473523" y="3866712"/>
              <a:ext cx="150397" cy="133789"/>
            </a:xfrm>
            <a:custGeom>
              <a:avLst/>
              <a:gdLst/>
              <a:ahLst/>
              <a:cxnLst/>
              <a:rect l="0" t="0" r="0" b="0"/>
              <a:pathLst>
                <a:path w="150397" h="133789">
                  <a:moveTo>
                    <a:pt x="0" y="71280"/>
                  </a:moveTo>
                  <a:lnTo>
                    <a:pt x="0" y="50289"/>
                  </a:lnTo>
                  <a:lnTo>
                    <a:pt x="7689" y="24883"/>
                  </a:lnTo>
                  <a:lnTo>
                    <a:pt x="13670" y="18248"/>
                  </a:lnTo>
                  <a:lnTo>
                    <a:pt x="38328" y="3883"/>
                  </a:lnTo>
                  <a:lnTo>
                    <a:pt x="50603" y="1040"/>
                  </a:lnTo>
                  <a:lnTo>
                    <a:pt x="77783" y="0"/>
                  </a:lnTo>
                  <a:lnTo>
                    <a:pt x="101281" y="7003"/>
                  </a:lnTo>
                  <a:lnTo>
                    <a:pt x="113144" y="12285"/>
                  </a:lnTo>
                  <a:lnTo>
                    <a:pt x="122385" y="20586"/>
                  </a:lnTo>
                  <a:lnTo>
                    <a:pt x="138560" y="40718"/>
                  </a:lnTo>
                  <a:lnTo>
                    <a:pt x="149691" y="69372"/>
                  </a:lnTo>
                  <a:lnTo>
                    <a:pt x="150396" y="72984"/>
                  </a:lnTo>
                  <a:lnTo>
                    <a:pt x="149873" y="76385"/>
                  </a:lnTo>
                  <a:lnTo>
                    <a:pt x="136491" y="101155"/>
                  </a:lnTo>
                  <a:lnTo>
                    <a:pt x="130778" y="108701"/>
                  </a:lnTo>
                  <a:lnTo>
                    <a:pt x="117243" y="118528"/>
                  </a:lnTo>
                  <a:lnTo>
                    <a:pt x="78435" y="131679"/>
                  </a:lnTo>
                  <a:lnTo>
                    <a:pt x="35719" y="13378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60" name="SMARTInkShape-638"/>
            <p:cNvSpPr/>
            <p:nvPr/>
          </p:nvSpPr>
          <p:spPr>
            <a:xfrm>
              <a:off x="2777133" y="3884414"/>
              <a:ext cx="151806" cy="8931"/>
            </a:xfrm>
            <a:custGeom>
              <a:avLst/>
              <a:gdLst/>
              <a:ahLst/>
              <a:cxnLst/>
              <a:rect l="0" t="0" r="0" b="0"/>
              <a:pathLst>
                <a:path w="151806" h="8931">
                  <a:moveTo>
                    <a:pt x="0" y="0"/>
                  </a:moveTo>
                  <a:lnTo>
                    <a:pt x="39953" y="992"/>
                  </a:lnTo>
                  <a:lnTo>
                    <a:pt x="74524" y="8102"/>
                  </a:lnTo>
                  <a:lnTo>
                    <a:pt x="116279" y="8857"/>
                  </a:lnTo>
                  <a:lnTo>
                    <a:pt x="151805"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61" name="SMARTInkShape-639"/>
            <p:cNvSpPr/>
            <p:nvPr/>
          </p:nvSpPr>
          <p:spPr>
            <a:xfrm>
              <a:off x="3000376" y="3795117"/>
              <a:ext cx="160734" cy="214155"/>
            </a:xfrm>
            <a:custGeom>
              <a:avLst/>
              <a:gdLst/>
              <a:ahLst/>
              <a:cxnLst/>
              <a:rect l="0" t="0" r="0" b="0"/>
              <a:pathLst>
                <a:path w="160734" h="214155">
                  <a:moveTo>
                    <a:pt x="8929" y="0"/>
                  </a:moveTo>
                  <a:lnTo>
                    <a:pt x="108" y="0"/>
                  </a:lnTo>
                  <a:lnTo>
                    <a:pt x="0" y="42241"/>
                  </a:lnTo>
                  <a:lnTo>
                    <a:pt x="991" y="65597"/>
                  </a:lnTo>
                  <a:lnTo>
                    <a:pt x="8101" y="102205"/>
                  </a:lnTo>
                  <a:lnTo>
                    <a:pt x="11411" y="132086"/>
                  </a:lnTo>
                  <a:lnTo>
                    <a:pt x="16585" y="157391"/>
                  </a:lnTo>
                  <a:lnTo>
                    <a:pt x="17825" y="198898"/>
                  </a:lnTo>
                  <a:lnTo>
                    <a:pt x="17848" y="208202"/>
                  </a:lnTo>
                  <a:lnTo>
                    <a:pt x="18844" y="210239"/>
                  </a:lnTo>
                  <a:lnTo>
                    <a:pt x="20500" y="211597"/>
                  </a:lnTo>
                  <a:lnTo>
                    <a:pt x="26420" y="214154"/>
                  </a:lnTo>
                  <a:lnTo>
                    <a:pt x="27759" y="199072"/>
                  </a:lnTo>
                  <a:lnTo>
                    <a:pt x="33852" y="187453"/>
                  </a:lnTo>
                  <a:lnTo>
                    <a:pt x="40090" y="170863"/>
                  </a:lnTo>
                  <a:lnTo>
                    <a:pt x="68484" y="128892"/>
                  </a:lnTo>
                  <a:lnTo>
                    <a:pt x="101203" y="95261"/>
                  </a:lnTo>
                  <a:lnTo>
                    <a:pt x="107156" y="91947"/>
                  </a:lnTo>
                  <a:lnTo>
                    <a:pt x="124492" y="89343"/>
                  </a:lnTo>
                  <a:lnTo>
                    <a:pt x="129600" y="94051"/>
                  </a:lnTo>
                  <a:lnTo>
                    <a:pt x="132014" y="99017"/>
                  </a:lnTo>
                  <a:lnTo>
                    <a:pt x="132657" y="101730"/>
                  </a:lnTo>
                  <a:lnTo>
                    <a:pt x="140843" y="116155"/>
                  </a:lnTo>
                  <a:lnTo>
                    <a:pt x="145341" y="141019"/>
                  </a:lnTo>
                  <a:lnTo>
                    <a:pt x="148931" y="148996"/>
                  </a:lnTo>
                  <a:lnTo>
                    <a:pt x="151945" y="163650"/>
                  </a:lnTo>
                  <a:lnTo>
                    <a:pt x="158704" y="177994"/>
                  </a:lnTo>
                  <a:lnTo>
                    <a:pt x="160733" y="1964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62" name="SMARTInkShape-640"/>
            <p:cNvSpPr/>
            <p:nvPr/>
          </p:nvSpPr>
          <p:spPr>
            <a:xfrm>
              <a:off x="3232547" y="3875521"/>
              <a:ext cx="142876" cy="159269"/>
            </a:xfrm>
            <a:custGeom>
              <a:avLst/>
              <a:gdLst/>
              <a:ahLst/>
              <a:cxnLst/>
              <a:rect l="0" t="0" r="0" b="0"/>
              <a:pathLst>
                <a:path w="142876" h="159269">
                  <a:moveTo>
                    <a:pt x="0" y="80331"/>
                  </a:moveTo>
                  <a:lnTo>
                    <a:pt x="4740" y="80331"/>
                  </a:lnTo>
                  <a:lnTo>
                    <a:pt x="6137" y="79338"/>
                  </a:lnTo>
                  <a:lnTo>
                    <a:pt x="7068" y="77685"/>
                  </a:lnTo>
                  <a:lnTo>
                    <a:pt x="8562" y="72642"/>
                  </a:lnTo>
                  <a:lnTo>
                    <a:pt x="14994" y="64517"/>
                  </a:lnTo>
                  <a:lnTo>
                    <a:pt x="18003" y="56242"/>
                  </a:lnTo>
                  <a:lnTo>
                    <a:pt x="23745" y="47507"/>
                  </a:lnTo>
                  <a:lnTo>
                    <a:pt x="26879" y="38635"/>
                  </a:lnTo>
                  <a:lnTo>
                    <a:pt x="32659" y="29722"/>
                  </a:lnTo>
                  <a:lnTo>
                    <a:pt x="34812" y="20797"/>
                  </a:lnTo>
                  <a:lnTo>
                    <a:pt x="35599" y="10657"/>
                  </a:lnTo>
                  <a:lnTo>
                    <a:pt x="28020" y="1359"/>
                  </a:lnTo>
                  <a:lnTo>
                    <a:pt x="24690" y="583"/>
                  </a:lnTo>
                  <a:lnTo>
                    <a:pt x="10571" y="0"/>
                  </a:lnTo>
                  <a:lnTo>
                    <a:pt x="4675" y="4715"/>
                  </a:lnTo>
                  <a:lnTo>
                    <a:pt x="2078" y="9682"/>
                  </a:lnTo>
                  <a:lnTo>
                    <a:pt x="274" y="24872"/>
                  </a:lnTo>
                  <a:lnTo>
                    <a:pt x="999" y="66381"/>
                  </a:lnTo>
                  <a:lnTo>
                    <a:pt x="10087" y="100256"/>
                  </a:lnTo>
                  <a:lnTo>
                    <a:pt x="47552" y="144529"/>
                  </a:lnTo>
                  <a:lnTo>
                    <a:pt x="56191" y="148551"/>
                  </a:lnTo>
                  <a:lnTo>
                    <a:pt x="65654" y="151330"/>
                  </a:lnTo>
                  <a:lnTo>
                    <a:pt x="77551" y="157481"/>
                  </a:lnTo>
                  <a:lnTo>
                    <a:pt x="87714" y="159268"/>
                  </a:lnTo>
                  <a:lnTo>
                    <a:pt x="96200" y="157417"/>
                  </a:lnTo>
                  <a:lnTo>
                    <a:pt x="103279" y="154279"/>
                  </a:lnTo>
                  <a:lnTo>
                    <a:pt x="112843" y="151520"/>
                  </a:lnTo>
                  <a:lnTo>
                    <a:pt x="133930" y="136366"/>
                  </a:lnTo>
                  <a:lnTo>
                    <a:pt x="136911" y="135547"/>
                  </a:lnTo>
                  <a:lnTo>
                    <a:pt x="138899" y="134008"/>
                  </a:lnTo>
                  <a:lnTo>
                    <a:pt x="142875" y="12497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70" name="SMARTInkShape-Group142"/>
          <p:cNvGrpSpPr/>
          <p:nvPr/>
        </p:nvGrpSpPr>
        <p:grpSpPr>
          <a:xfrm>
            <a:off x="1107282" y="3714786"/>
            <a:ext cx="946547" cy="321434"/>
            <a:chOff x="1107282" y="3714786"/>
            <a:chExt cx="946547" cy="321434"/>
          </a:xfrm>
        </p:grpSpPr>
        <p:sp>
          <p:nvSpPr>
            <p:cNvPr id="3064" name="SMARTInkShape-641"/>
            <p:cNvSpPr/>
            <p:nvPr/>
          </p:nvSpPr>
          <p:spPr>
            <a:xfrm>
              <a:off x="1107282" y="3714786"/>
              <a:ext cx="151683" cy="276785"/>
            </a:xfrm>
            <a:custGeom>
              <a:avLst/>
              <a:gdLst/>
              <a:ahLst/>
              <a:cxnLst/>
              <a:rect l="0" t="0" r="0" b="0"/>
              <a:pathLst>
                <a:path w="151683" h="276785">
                  <a:moveTo>
                    <a:pt x="53577" y="62472"/>
                  </a:moveTo>
                  <a:lnTo>
                    <a:pt x="53577" y="37033"/>
                  </a:lnTo>
                  <a:lnTo>
                    <a:pt x="58318" y="31342"/>
                  </a:lnTo>
                  <a:lnTo>
                    <a:pt x="63291" y="28793"/>
                  </a:lnTo>
                  <a:lnTo>
                    <a:pt x="66006" y="28113"/>
                  </a:lnTo>
                  <a:lnTo>
                    <a:pt x="74568" y="22415"/>
                  </a:lnTo>
                  <a:lnTo>
                    <a:pt x="86350" y="12594"/>
                  </a:lnTo>
                  <a:lnTo>
                    <a:pt x="98232" y="6979"/>
                  </a:lnTo>
                  <a:lnTo>
                    <a:pt x="104182" y="3082"/>
                  </a:lnTo>
                  <a:lnTo>
                    <a:pt x="113109" y="888"/>
                  </a:lnTo>
                  <a:lnTo>
                    <a:pt x="129233" y="0"/>
                  </a:lnTo>
                  <a:lnTo>
                    <a:pt x="134496" y="2626"/>
                  </a:lnTo>
                  <a:lnTo>
                    <a:pt x="147124" y="13267"/>
                  </a:lnTo>
                  <a:lnTo>
                    <a:pt x="149724" y="18444"/>
                  </a:lnTo>
                  <a:lnTo>
                    <a:pt x="151621" y="35737"/>
                  </a:lnTo>
                  <a:lnTo>
                    <a:pt x="151682" y="38696"/>
                  </a:lnTo>
                  <a:lnTo>
                    <a:pt x="149104" y="44629"/>
                  </a:lnTo>
                  <a:lnTo>
                    <a:pt x="147027" y="47600"/>
                  </a:lnTo>
                  <a:lnTo>
                    <a:pt x="140775" y="69541"/>
                  </a:lnTo>
                  <a:lnTo>
                    <a:pt x="107653" y="113588"/>
                  </a:lnTo>
                  <a:lnTo>
                    <a:pt x="80379" y="153799"/>
                  </a:lnTo>
                  <a:lnTo>
                    <a:pt x="59531" y="193560"/>
                  </a:lnTo>
                  <a:lnTo>
                    <a:pt x="29765" y="235195"/>
                  </a:lnTo>
                  <a:lnTo>
                    <a:pt x="12898" y="255694"/>
                  </a:lnTo>
                  <a:lnTo>
                    <a:pt x="10693" y="261789"/>
                  </a:lnTo>
                  <a:lnTo>
                    <a:pt x="9113" y="263811"/>
                  </a:lnTo>
                  <a:lnTo>
                    <a:pt x="3141" y="267648"/>
                  </a:lnTo>
                  <a:lnTo>
                    <a:pt x="0" y="276781"/>
                  </a:lnTo>
                  <a:lnTo>
                    <a:pt x="41680" y="276784"/>
                  </a:lnTo>
                  <a:lnTo>
                    <a:pt x="82975" y="276784"/>
                  </a:lnTo>
                  <a:lnTo>
                    <a:pt x="127353" y="276784"/>
                  </a:lnTo>
                  <a:lnTo>
                    <a:pt x="133945" y="27678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65" name="SMARTInkShape-642"/>
            <p:cNvSpPr/>
            <p:nvPr/>
          </p:nvSpPr>
          <p:spPr>
            <a:xfrm>
              <a:off x="1348383" y="3964781"/>
              <a:ext cx="8931" cy="8931"/>
            </a:xfrm>
            <a:custGeom>
              <a:avLst/>
              <a:gdLst/>
              <a:ahLst/>
              <a:cxnLst/>
              <a:rect l="0" t="0" r="0" b="0"/>
              <a:pathLst>
                <a:path w="8931" h="8931">
                  <a:moveTo>
                    <a:pt x="0" y="0"/>
                  </a:moveTo>
                  <a:lnTo>
                    <a:pt x="7688" y="0"/>
                  </a:lnTo>
                  <a:lnTo>
                    <a:pt x="8102" y="992"/>
                  </a:lnTo>
                  <a:lnTo>
                    <a:pt x="8930"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66" name="SMARTInkShape-643"/>
            <p:cNvSpPr/>
            <p:nvPr/>
          </p:nvSpPr>
          <p:spPr>
            <a:xfrm>
              <a:off x="1491293" y="3768328"/>
              <a:ext cx="151771" cy="241103"/>
            </a:xfrm>
            <a:custGeom>
              <a:avLst/>
              <a:gdLst/>
              <a:ahLst/>
              <a:cxnLst/>
              <a:rect l="0" t="0" r="0" b="0"/>
              <a:pathLst>
                <a:path w="151771" h="241103">
                  <a:moveTo>
                    <a:pt x="80332" y="0"/>
                  </a:moveTo>
                  <a:lnTo>
                    <a:pt x="80332" y="4741"/>
                  </a:lnTo>
                  <a:lnTo>
                    <a:pt x="79340" y="6137"/>
                  </a:lnTo>
                  <a:lnTo>
                    <a:pt x="77686" y="7068"/>
                  </a:lnTo>
                  <a:lnTo>
                    <a:pt x="75592" y="7689"/>
                  </a:lnTo>
                  <a:lnTo>
                    <a:pt x="74195" y="10087"/>
                  </a:lnTo>
                  <a:lnTo>
                    <a:pt x="70655" y="32190"/>
                  </a:lnTo>
                  <a:lnTo>
                    <a:pt x="65338" y="42501"/>
                  </a:lnTo>
                  <a:lnTo>
                    <a:pt x="55595" y="74748"/>
                  </a:lnTo>
                  <a:lnTo>
                    <a:pt x="47076" y="98293"/>
                  </a:lnTo>
                  <a:lnTo>
                    <a:pt x="42697" y="116106"/>
                  </a:lnTo>
                  <a:lnTo>
                    <a:pt x="35116" y="131305"/>
                  </a:lnTo>
                  <a:lnTo>
                    <a:pt x="21718" y="154617"/>
                  </a:lnTo>
                  <a:lnTo>
                    <a:pt x="17986" y="165757"/>
                  </a:lnTo>
                  <a:lnTo>
                    <a:pt x="12029" y="175341"/>
                  </a:lnTo>
                  <a:lnTo>
                    <a:pt x="10288" y="181448"/>
                  </a:lnTo>
                  <a:lnTo>
                    <a:pt x="8831" y="183473"/>
                  </a:lnTo>
                  <a:lnTo>
                    <a:pt x="6868" y="184823"/>
                  </a:lnTo>
                  <a:lnTo>
                    <a:pt x="4567" y="185723"/>
                  </a:lnTo>
                  <a:lnTo>
                    <a:pt x="3033" y="187315"/>
                  </a:lnTo>
                  <a:lnTo>
                    <a:pt x="85" y="196039"/>
                  </a:lnTo>
                  <a:lnTo>
                    <a:pt x="0" y="191590"/>
                  </a:lnTo>
                  <a:lnTo>
                    <a:pt x="2626" y="186685"/>
                  </a:lnTo>
                  <a:lnTo>
                    <a:pt x="6109" y="181198"/>
                  </a:lnTo>
                  <a:lnTo>
                    <a:pt x="9061" y="172530"/>
                  </a:lnTo>
                  <a:lnTo>
                    <a:pt x="14787" y="162686"/>
                  </a:lnTo>
                  <a:lnTo>
                    <a:pt x="22165" y="136395"/>
                  </a:lnTo>
                  <a:lnTo>
                    <a:pt x="40724" y="103321"/>
                  </a:lnTo>
                  <a:lnTo>
                    <a:pt x="52150" y="61262"/>
                  </a:lnTo>
                  <a:lnTo>
                    <a:pt x="62556" y="30694"/>
                  </a:lnTo>
                  <a:lnTo>
                    <a:pt x="69361" y="18043"/>
                  </a:lnTo>
                  <a:lnTo>
                    <a:pt x="70999" y="10730"/>
                  </a:lnTo>
                  <a:lnTo>
                    <a:pt x="79954" y="415"/>
                  </a:lnTo>
                  <a:lnTo>
                    <a:pt x="82977" y="29620"/>
                  </a:lnTo>
                  <a:lnTo>
                    <a:pt x="86468" y="39954"/>
                  </a:lnTo>
                  <a:lnTo>
                    <a:pt x="96166" y="80441"/>
                  </a:lnTo>
                  <a:lnTo>
                    <a:pt x="100237" y="98248"/>
                  </a:lnTo>
                  <a:lnTo>
                    <a:pt x="119147" y="139900"/>
                  </a:lnTo>
                  <a:lnTo>
                    <a:pt x="131768" y="181570"/>
                  </a:lnTo>
                  <a:lnTo>
                    <a:pt x="150383" y="226064"/>
                  </a:lnTo>
                  <a:lnTo>
                    <a:pt x="151770" y="24110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67" name="SMARTInkShape-644"/>
            <p:cNvSpPr/>
            <p:nvPr/>
          </p:nvSpPr>
          <p:spPr>
            <a:xfrm>
              <a:off x="1464469" y="3884414"/>
              <a:ext cx="125016" cy="1"/>
            </a:xfrm>
            <a:custGeom>
              <a:avLst/>
              <a:gdLst/>
              <a:ahLst/>
              <a:cxnLst/>
              <a:rect l="0" t="0" r="0" b="0"/>
              <a:pathLst>
                <a:path w="125016" h="1">
                  <a:moveTo>
                    <a:pt x="0" y="0"/>
                  </a:moveTo>
                  <a:lnTo>
                    <a:pt x="42317" y="0"/>
                  </a:lnTo>
                  <a:lnTo>
                    <a:pt x="83381" y="0"/>
                  </a:lnTo>
                  <a:lnTo>
                    <a:pt x="125015"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68" name="SMARTInkShape-645"/>
            <p:cNvSpPr/>
            <p:nvPr/>
          </p:nvSpPr>
          <p:spPr>
            <a:xfrm>
              <a:off x="1678972" y="3754684"/>
              <a:ext cx="169474" cy="263676"/>
            </a:xfrm>
            <a:custGeom>
              <a:avLst/>
              <a:gdLst/>
              <a:ahLst/>
              <a:cxnLst/>
              <a:rect l="0" t="0" r="0" b="0"/>
              <a:pathLst>
                <a:path w="169474" h="263676">
                  <a:moveTo>
                    <a:pt x="133755" y="147589"/>
                  </a:moveTo>
                  <a:lnTo>
                    <a:pt x="133755" y="139901"/>
                  </a:lnTo>
                  <a:lnTo>
                    <a:pt x="112764" y="117701"/>
                  </a:lnTo>
                  <a:lnTo>
                    <a:pt x="106897" y="114462"/>
                  </a:lnTo>
                  <a:lnTo>
                    <a:pt x="95370" y="112639"/>
                  </a:lnTo>
                  <a:lnTo>
                    <a:pt x="60948" y="111916"/>
                  </a:lnTo>
                  <a:lnTo>
                    <a:pt x="46147" y="116625"/>
                  </a:lnTo>
                  <a:lnTo>
                    <a:pt x="37602" y="124236"/>
                  </a:lnTo>
                  <a:lnTo>
                    <a:pt x="29504" y="133241"/>
                  </a:lnTo>
                  <a:lnTo>
                    <a:pt x="14781" y="144881"/>
                  </a:lnTo>
                  <a:lnTo>
                    <a:pt x="4686" y="159465"/>
                  </a:lnTo>
                  <a:lnTo>
                    <a:pt x="1254" y="170511"/>
                  </a:lnTo>
                  <a:lnTo>
                    <a:pt x="0" y="190908"/>
                  </a:lnTo>
                  <a:lnTo>
                    <a:pt x="2540" y="199253"/>
                  </a:lnTo>
                  <a:lnTo>
                    <a:pt x="12255" y="212696"/>
                  </a:lnTo>
                  <a:lnTo>
                    <a:pt x="17908" y="216213"/>
                  </a:lnTo>
                  <a:lnTo>
                    <a:pt x="29622" y="218471"/>
                  </a:lnTo>
                  <a:lnTo>
                    <a:pt x="43259" y="218862"/>
                  </a:lnTo>
                  <a:lnTo>
                    <a:pt x="51532" y="216308"/>
                  </a:lnTo>
                  <a:lnTo>
                    <a:pt x="64927" y="206584"/>
                  </a:lnTo>
                  <a:lnTo>
                    <a:pt x="87196" y="182454"/>
                  </a:lnTo>
                  <a:lnTo>
                    <a:pt x="113866" y="144869"/>
                  </a:lnTo>
                  <a:lnTo>
                    <a:pt x="121578" y="122640"/>
                  </a:lnTo>
                  <a:lnTo>
                    <a:pt x="131608" y="78175"/>
                  </a:lnTo>
                  <a:lnTo>
                    <a:pt x="133671" y="34743"/>
                  </a:lnTo>
                  <a:lnTo>
                    <a:pt x="132738" y="19785"/>
                  </a:lnTo>
                  <a:lnTo>
                    <a:pt x="126063" y="6895"/>
                  </a:lnTo>
                  <a:lnTo>
                    <a:pt x="120451" y="620"/>
                  </a:lnTo>
                  <a:lnTo>
                    <a:pt x="118933" y="0"/>
                  </a:lnTo>
                  <a:lnTo>
                    <a:pt x="117920" y="579"/>
                  </a:lnTo>
                  <a:lnTo>
                    <a:pt x="117245" y="1958"/>
                  </a:lnTo>
                  <a:lnTo>
                    <a:pt x="117787" y="2877"/>
                  </a:lnTo>
                  <a:lnTo>
                    <a:pt x="121036" y="3897"/>
                  </a:lnTo>
                  <a:lnTo>
                    <a:pt x="122299" y="5162"/>
                  </a:lnTo>
                  <a:lnTo>
                    <a:pt x="126972" y="14320"/>
                  </a:lnTo>
                  <a:lnTo>
                    <a:pt x="129233" y="17071"/>
                  </a:lnTo>
                  <a:lnTo>
                    <a:pt x="131745" y="25420"/>
                  </a:lnTo>
                  <a:lnTo>
                    <a:pt x="135805" y="41277"/>
                  </a:lnTo>
                  <a:lnTo>
                    <a:pt x="139627" y="53706"/>
                  </a:lnTo>
                  <a:lnTo>
                    <a:pt x="148553" y="97186"/>
                  </a:lnTo>
                  <a:lnTo>
                    <a:pt x="151211" y="139078"/>
                  </a:lnTo>
                  <a:lnTo>
                    <a:pt x="151561" y="180718"/>
                  </a:lnTo>
                  <a:lnTo>
                    <a:pt x="152582" y="194063"/>
                  </a:lnTo>
                  <a:lnTo>
                    <a:pt x="162636" y="236819"/>
                  </a:lnTo>
                  <a:lnTo>
                    <a:pt x="169473" y="26367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69" name="SMARTInkShape-646"/>
            <p:cNvSpPr/>
            <p:nvPr/>
          </p:nvSpPr>
          <p:spPr>
            <a:xfrm>
              <a:off x="1884691" y="3759557"/>
              <a:ext cx="169138" cy="276663"/>
            </a:xfrm>
            <a:custGeom>
              <a:avLst/>
              <a:gdLst/>
              <a:ahLst/>
              <a:cxnLst/>
              <a:rect l="0" t="0" r="0" b="0"/>
              <a:pathLst>
                <a:path w="169138" h="276663">
                  <a:moveTo>
                    <a:pt x="124489" y="187365"/>
                  </a:moveTo>
                  <a:lnTo>
                    <a:pt x="124489" y="173804"/>
                  </a:lnTo>
                  <a:lnTo>
                    <a:pt x="121843" y="168770"/>
                  </a:lnTo>
                  <a:lnTo>
                    <a:pt x="118352" y="163226"/>
                  </a:lnTo>
                  <a:lnTo>
                    <a:pt x="115394" y="154526"/>
                  </a:lnTo>
                  <a:lnTo>
                    <a:pt x="111186" y="148627"/>
                  </a:lnTo>
                  <a:lnTo>
                    <a:pt x="106009" y="145343"/>
                  </a:lnTo>
                  <a:lnTo>
                    <a:pt x="94601" y="143235"/>
                  </a:lnTo>
                  <a:lnTo>
                    <a:pt x="58649" y="143739"/>
                  </a:lnTo>
                  <a:lnTo>
                    <a:pt x="42032" y="149854"/>
                  </a:lnTo>
                  <a:lnTo>
                    <a:pt x="23794" y="163709"/>
                  </a:lnTo>
                  <a:lnTo>
                    <a:pt x="5471" y="193854"/>
                  </a:lnTo>
                  <a:lnTo>
                    <a:pt x="1250" y="206595"/>
                  </a:lnTo>
                  <a:lnTo>
                    <a:pt x="0" y="221395"/>
                  </a:lnTo>
                  <a:lnTo>
                    <a:pt x="2353" y="229940"/>
                  </a:lnTo>
                  <a:lnTo>
                    <a:pt x="5714" y="237045"/>
                  </a:lnTo>
                  <a:lnTo>
                    <a:pt x="8598" y="246623"/>
                  </a:lnTo>
                  <a:lnTo>
                    <a:pt x="12789" y="252728"/>
                  </a:lnTo>
                  <a:lnTo>
                    <a:pt x="20605" y="256103"/>
                  </a:lnTo>
                  <a:lnTo>
                    <a:pt x="51507" y="258645"/>
                  </a:lnTo>
                  <a:lnTo>
                    <a:pt x="59972" y="256087"/>
                  </a:lnTo>
                  <a:lnTo>
                    <a:pt x="82736" y="242570"/>
                  </a:lnTo>
                  <a:lnTo>
                    <a:pt x="100273" y="216561"/>
                  </a:lnTo>
                  <a:lnTo>
                    <a:pt x="121488" y="174433"/>
                  </a:lnTo>
                  <a:lnTo>
                    <a:pt x="130768" y="144571"/>
                  </a:lnTo>
                  <a:lnTo>
                    <a:pt x="133186" y="100093"/>
                  </a:lnTo>
                  <a:lnTo>
                    <a:pt x="132396" y="68569"/>
                  </a:lnTo>
                  <a:lnTo>
                    <a:pt x="124855" y="25428"/>
                  </a:lnTo>
                  <a:lnTo>
                    <a:pt x="122006" y="18489"/>
                  </a:lnTo>
                  <a:lnTo>
                    <a:pt x="118424" y="12098"/>
                  </a:lnTo>
                  <a:lnTo>
                    <a:pt x="115592" y="0"/>
                  </a:lnTo>
                  <a:lnTo>
                    <a:pt x="115560" y="38991"/>
                  </a:lnTo>
                  <a:lnTo>
                    <a:pt x="116551" y="74295"/>
                  </a:lnTo>
                  <a:lnTo>
                    <a:pt x="124653" y="117107"/>
                  </a:lnTo>
                  <a:lnTo>
                    <a:pt x="136808" y="155991"/>
                  </a:lnTo>
                  <a:lnTo>
                    <a:pt x="144265" y="194221"/>
                  </a:lnTo>
                  <a:lnTo>
                    <a:pt x="149200" y="213539"/>
                  </a:lnTo>
                  <a:lnTo>
                    <a:pt x="153308" y="231831"/>
                  </a:lnTo>
                  <a:lnTo>
                    <a:pt x="169137" y="27666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79" name="SMARTInkShape-Group143"/>
          <p:cNvGrpSpPr/>
          <p:nvPr/>
        </p:nvGrpSpPr>
        <p:grpSpPr>
          <a:xfrm>
            <a:off x="1973461" y="3348779"/>
            <a:ext cx="1259044" cy="267745"/>
            <a:chOff x="1973461" y="3348779"/>
            <a:chExt cx="1259044" cy="267745"/>
          </a:xfrm>
        </p:grpSpPr>
        <p:sp>
          <p:nvSpPr>
            <p:cNvPr id="3071" name="SMARTInkShape-647"/>
            <p:cNvSpPr/>
            <p:nvPr/>
          </p:nvSpPr>
          <p:spPr>
            <a:xfrm>
              <a:off x="2000250" y="3357980"/>
              <a:ext cx="187524" cy="258544"/>
            </a:xfrm>
            <a:custGeom>
              <a:avLst/>
              <a:gdLst/>
              <a:ahLst/>
              <a:cxnLst/>
              <a:rect l="0" t="0" r="0" b="0"/>
              <a:pathLst>
                <a:path w="187524" h="258544">
                  <a:moveTo>
                    <a:pt x="26789" y="17442"/>
                  </a:moveTo>
                  <a:lnTo>
                    <a:pt x="26789" y="38433"/>
                  </a:lnTo>
                  <a:lnTo>
                    <a:pt x="18227" y="78373"/>
                  </a:lnTo>
                  <a:lnTo>
                    <a:pt x="9779" y="118727"/>
                  </a:lnTo>
                  <a:lnTo>
                    <a:pt x="8012" y="154371"/>
                  </a:lnTo>
                  <a:lnTo>
                    <a:pt x="556" y="193390"/>
                  </a:lnTo>
                  <a:lnTo>
                    <a:pt x="1" y="222666"/>
                  </a:lnTo>
                  <a:lnTo>
                    <a:pt x="0" y="202693"/>
                  </a:lnTo>
                  <a:lnTo>
                    <a:pt x="8562" y="158967"/>
                  </a:lnTo>
                  <a:lnTo>
                    <a:pt x="16586" y="119507"/>
                  </a:lnTo>
                  <a:lnTo>
                    <a:pt x="25887" y="77024"/>
                  </a:lnTo>
                  <a:lnTo>
                    <a:pt x="27514" y="60121"/>
                  </a:lnTo>
                  <a:lnTo>
                    <a:pt x="33804" y="42372"/>
                  </a:lnTo>
                  <a:lnTo>
                    <a:pt x="35718" y="0"/>
                  </a:lnTo>
                  <a:lnTo>
                    <a:pt x="35719" y="4447"/>
                  </a:lnTo>
                  <a:lnTo>
                    <a:pt x="38364" y="9351"/>
                  </a:lnTo>
                  <a:lnTo>
                    <a:pt x="48148" y="20584"/>
                  </a:lnTo>
                  <a:lnTo>
                    <a:pt x="51165" y="29091"/>
                  </a:lnTo>
                  <a:lnTo>
                    <a:pt x="55509" y="45037"/>
                  </a:lnTo>
                  <a:lnTo>
                    <a:pt x="61382" y="56495"/>
                  </a:lnTo>
                  <a:lnTo>
                    <a:pt x="91441" y="100476"/>
                  </a:lnTo>
                  <a:lnTo>
                    <a:pt x="115490" y="141908"/>
                  </a:lnTo>
                  <a:lnTo>
                    <a:pt x="136539" y="185196"/>
                  </a:lnTo>
                  <a:lnTo>
                    <a:pt x="166440" y="228519"/>
                  </a:lnTo>
                  <a:lnTo>
                    <a:pt x="175899" y="247505"/>
                  </a:lnTo>
                  <a:lnTo>
                    <a:pt x="176797" y="251184"/>
                  </a:lnTo>
                  <a:lnTo>
                    <a:pt x="178388" y="253638"/>
                  </a:lnTo>
                  <a:lnTo>
                    <a:pt x="180441" y="255273"/>
                  </a:lnTo>
                  <a:lnTo>
                    <a:pt x="187523" y="25854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72" name="SMARTInkShape-648"/>
            <p:cNvSpPr/>
            <p:nvPr/>
          </p:nvSpPr>
          <p:spPr>
            <a:xfrm>
              <a:off x="1973461" y="3482578"/>
              <a:ext cx="133946" cy="8931"/>
            </a:xfrm>
            <a:custGeom>
              <a:avLst/>
              <a:gdLst/>
              <a:ahLst/>
              <a:cxnLst/>
              <a:rect l="0" t="0" r="0" b="0"/>
              <a:pathLst>
                <a:path w="133946" h="8931">
                  <a:moveTo>
                    <a:pt x="0" y="0"/>
                  </a:moveTo>
                  <a:lnTo>
                    <a:pt x="42851" y="0"/>
                  </a:lnTo>
                  <a:lnTo>
                    <a:pt x="77485" y="992"/>
                  </a:lnTo>
                  <a:lnTo>
                    <a:pt x="104584" y="7689"/>
                  </a:lnTo>
                  <a:lnTo>
                    <a:pt x="133945"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73" name="SMARTInkShape-649"/>
            <p:cNvSpPr/>
            <p:nvPr/>
          </p:nvSpPr>
          <p:spPr>
            <a:xfrm>
              <a:off x="2223492" y="3446859"/>
              <a:ext cx="80368" cy="8931"/>
            </a:xfrm>
            <a:custGeom>
              <a:avLst/>
              <a:gdLst/>
              <a:ahLst/>
              <a:cxnLst/>
              <a:rect l="0" t="0" r="0" b="0"/>
              <a:pathLst>
                <a:path w="80368" h="8931">
                  <a:moveTo>
                    <a:pt x="0" y="0"/>
                  </a:moveTo>
                  <a:lnTo>
                    <a:pt x="29812" y="0"/>
                  </a:lnTo>
                  <a:lnTo>
                    <a:pt x="35739" y="2646"/>
                  </a:lnTo>
                  <a:lnTo>
                    <a:pt x="38709" y="4741"/>
                  </a:lnTo>
                  <a:lnTo>
                    <a:pt x="52370" y="7689"/>
                  </a:lnTo>
                  <a:lnTo>
                    <a:pt x="80367"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74" name="SMARTInkShape-650"/>
            <p:cNvSpPr/>
            <p:nvPr/>
          </p:nvSpPr>
          <p:spPr>
            <a:xfrm>
              <a:off x="2223492" y="3500438"/>
              <a:ext cx="62509" cy="8930"/>
            </a:xfrm>
            <a:custGeom>
              <a:avLst/>
              <a:gdLst/>
              <a:ahLst/>
              <a:cxnLst/>
              <a:rect l="0" t="0" r="0" b="0"/>
              <a:pathLst>
                <a:path w="62509" h="8930">
                  <a:moveTo>
                    <a:pt x="0" y="8929"/>
                  </a:moveTo>
                  <a:lnTo>
                    <a:pt x="44540" y="8929"/>
                  </a:lnTo>
                  <a:lnTo>
                    <a:pt x="51793" y="8929"/>
                  </a:lnTo>
                  <a:lnTo>
                    <a:pt x="62508"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75" name="SMARTInkShape-651"/>
            <p:cNvSpPr/>
            <p:nvPr/>
          </p:nvSpPr>
          <p:spPr>
            <a:xfrm>
              <a:off x="2455664" y="3348779"/>
              <a:ext cx="178595" cy="249886"/>
            </a:xfrm>
            <a:custGeom>
              <a:avLst/>
              <a:gdLst/>
              <a:ahLst/>
              <a:cxnLst/>
              <a:rect l="0" t="0" r="0" b="0"/>
              <a:pathLst>
                <a:path w="178595" h="249886">
                  <a:moveTo>
                    <a:pt x="0" y="223096"/>
                  </a:moveTo>
                  <a:lnTo>
                    <a:pt x="12429" y="223096"/>
                  </a:lnTo>
                  <a:lnTo>
                    <a:pt x="14239" y="222104"/>
                  </a:lnTo>
                  <a:lnTo>
                    <a:pt x="15446" y="220450"/>
                  </a:lnTo>
                  <a:lnTo>
                    <a:pt x="16250" y="218356"/>
                  </a:lnTo>
                  <a:lnTo>
                    <a:pt x="18771" y="216959"/>
                  </a:lnTo>
                  <a:lnTo>
                    <a:pt x="30807" y="214002"/>
                  </a:lnTo>
                  <a:lnTo>
                    <a:pt x="44266" y="204617"/>
                  </a:lnTo>
                  <a:lnTo>
                    <a:pt x="88742" y="169513"/>
                  </a:lnTo>
                  <a:lnTo>
                    <a:pt x="95004" y="162570"/>
                  </a:lnTo>
                  <a:lnTo>
                    <a:pt x="119053" y="118761"/>
                  </a:lnTo>
                  <a:lnTo>
                    <a:pt x="129975" y="101210"/>
                  </a:lnTo>
                  <a:lnTo>
                    <a:pt x="133597" y="69059"/>
                  </a:lnTo>
                  <a:lnTo>
                    <a:pt x="133941" y="24951"/>
                  </a:lnTo>
                  <a:lnTo>
                    <a:pt x="132950" y="22538"/>
                  </a:lnTo>
                  <a:lnTo>
                    <a:pt x="131298" y="20930"/>
                  </a:lnTo>
                  <a:lnTo>
                    <a:pt x="129204" y="19858"/>
                  </a:lnTo>
                  <a:lnTo>
                    <a:pt x="127808" y="18151"/>
                  </a:lnTo>
                  <a:lnTo>
                    <a:pt x="122921" y="8282"/>
                  </a:lnTo>
                  <a:lnTo>
                    <a:pt x="120643" y="5472"/>
                  </a:lnTo>
                  <a:lnTo>
                    <a:pt x="115465" y="2351"/>
                  </a:lnTo>
                  <a:lnTo>
                    <a:pt x="104057" y="347"/>
                  </a:lnTo>
                  <a:lnTo>
                    <a:pt x="95214" y="0"/>
                  </a:lnTo>
                  <a:lnTo>
                    <a:pt x="93241" y="944"/>
                  </a:lnTo>
                  <a:lnTo>
                    <a:pt x="91927" y="2564"/>
                  </a:lnTo>
                  <a:lnTo>
                    <a:pt x="89473" y="7012"/>
                  </a:lnTo>
                  <a:lnTo>
                    <a:pt x="75161" y="23772"/>
                  </a:lnTo>
                  <a:lnTo>
                    <a:pt x="64588" y="54222"/>
                  </a:lnTo>
                  <a:lnTo>
                    <a:pt x="62630" y="95150"/>
                  </a:lnTo>
                  <a:lnTo>
                    <a:pt x="71609" y="136778"/>
                  </a:lnTo>
                  <a:lnTo>
                    <a:pt x="83758" y="171282"/>
                  </a:lnTo>
                  <a:lnTo>
                    <a:pt x="92127" y="182870"/>
                  </a:lnTo>
                  <a:lnTo>
                    <a:pt x="105349" y="197617"/>
                  </a:lnTo>
                  <a:lnTo>
                    <a:pt x="127886" y="225627"/>
                  </a:lnTo>
                  <a:lnTo>
                    <a:pt x="141631" y="234870"/>
                  </a:lnTo>
                  <a:lnTo>
                    <a:pt x="178594" y="24988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76" name="SMARTInkShape-652"/>
            <p:cNvSpPr/>
            <p:nvPr/>
          </p:nvSpPr>
          <p:spPr>
            <a:xfrm>
              <a:off x="2759273" y="3402211"/>
              <a:ext cx="80369" cy="116087"/>
            </a:xfrm>
            <a:custGeom>
              <a:avLst/>
              <a:gdLst/>
              <a:ahLst/>
              <a:cxnLst/>
              <a:rect l="0" t="0" r="0" b="0"/>
              <a:pathLst>
                <a:path w="80369" h="116087">
                  <a:moveTo>
                    <a:pt x="80368" y="0"/>
                  </a:moveTo>
                  <a:lnTo>
                    <a:pt x="75627" y="0"/>
                  </a:lnTo>
                  <a:lnTo>
                    <a:pt x="74231" y="992"/>
                  </a:lnTo>
                  <a:lnTo>
                    <a:pt x="73300" y="2646"/>
                  </a:lnTo>
                  <a:lnTo>
                    <a:pt x="71806" y="7689"/>
                  </a:lnTo>
                  <a:lnTo>
                    <a:pt x="59041" y="21249"/>
                  </a:lnTo>
                  <a:lnTo>
                    <a:pt x="56006" y="29618"/>
                  </a:lnTo>
                  <a:lnTo>
                    <a:pt x="53665" y="38961"/>
                  </a:lnTo>
                  <a:lnTo>
                    <a:pt x="44078" y="53042"/>
                  </a:lnTo>
                  <a:lnTo>
                    <a:pt x="21806" y="77370"/>
                  </a:lnTo>
                  <a:lnTo>
                    <a:pt x="10325" y="104150"/>
                  </a:lnTo>
                  <a:lnTo>
                    <a:pt x="8868" y="105152"/>
                  </a:lnTo>
                  <a:lnTo>
                    <a:pt x="4603" y="106266"/>
                  </a:lnTo>
                  <a:lnTo>
                    <a:pt x="3069" y="107555"/>
                  </a:lnTo>
                  <a:lnTo>
                    <a:pt x="0" y="11608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77" name="SMARTInkShape-653"/>
            <p:cNvSpPr/>
            <p:nvPr/>
          </p:nvSpPr>
          <p:spPr>
            <a:xfrm>
              <a:off x="2741414" y="3402211"/>
              <a:ext cx="89298" cy="107157"/>
            </a:xfrm>
            <a:custGeom>
              <a:avLst/>
              <a:gdLst/>
              <a:ahLst/>
              <a:cxnLst/>
              <a:rect l="0" t="0" r="0" b="0"/>
              <a:pathLst>
                <a:path w="89298" h="107157">
                  <a:moveTo>
                    <a:pt x="0" y="0"/>
                  </a:moveTo>
                  <a:lnTo>
                    <a:pt x="0" y="4740"/>
                  </a:lnTo>
                  <a:lnTo>
                    <a:pt x="992" y="6137"/>
                  </a:lnTo>
                  <a:lnTo>
                    <a:pt x="2646" y="7068"/>
                  </a:lnTo>
                  <a:lnTo>
                    <a:pt x="4740" y="7689"/>
                  </a:lnTo>
                  <a:lnTo>
                    <a:pt x="12429" y="13302"/>
                  </a:lnTo>
                  <a:lnTo>
                    <a:pt x="15446" y="18479"/>
                  </a:lnTo>
                  <a:lnTo>
                    <a:pt x="22123" y="34628"/>
                  </a:lnTo>
                  <a:lnTo>
                    <a:pt x="38809" y="56198"/>
                  </a:lnTo>
                  <a:lnTo>
                    <a:pt x="74049" y="83334"/>
                  </a:lnTo>
                  <a:lnTo>
                    <a:pt x="77559" y="89293"/>
                  </a:lnTo>
                  <a:lnTo>
                    <a:pt x="80111" y="95248"/>
                  </a:lnTo>
                  <a:lnTo>
                    <a:pt x="89297" y="10715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78" name="SMARTInkShape-654"/>
            <p:cNvSpPr/>
            <p:nvPr/>
          </p:nvSpPr>
          <p:spPr>
            <a:xfrm>
              <a:off x="2937867" y="3429123"/>
              <a:ext cx="294638" cy="160612"/>
            </a:xfrm>
            <a:custGeom>
              <a:avLst/>
              <a:gdLst/>
              <a:ahLst/>
              <a:cxnLst/>
              <a:rect l="0" t="0" r="0" b="0"/>
              <a:pathLst>
                <a:path w="294638" h="160612">
                  <a:moveTo>
                    <a:pt x="0" y="160611"/>
                  </a:moveTo>
                  <a:lnTo>
                    <a:pt x="4741" y="160611"/>
                  </a:lnTo>
                  <a:lnTo>
                    <a:pt x="9714" y="157966"/>
                  </a:lnTo>
                  <a:lnTo>
                    <a:pt x="20991" y="148183"/>
                  </a:lnTo>
                  <a:lnTo>
                    <a:pt x="24212" y="142520"/>
                  </a:lnTo>
                  <a:lnTo>
                    <a:pt x="26636" y="136696"/>
                  </a:lnTo>
                  <a:lnTo>
                    <a:pt x="40928" y="117938"/>
                  </a:lnTo>
                  <a:lnTo>
                    <a:pt x="46559" y="99964"/>
                  </a:lnTo>
                  <a:lnTo>
                    <a:pt x="50459" y="92977"/>
                  </a:lnTo>
                  <a:lnTo>
                    <a:pt x="52654" y="82474"/>
                  </a:lnTo>
                  <a:lnTo>
                    <a:pt x="54296" y="68227"/>
                  </a:lnTo>
                  <a:lnTo>
                    <a:pt x="62130" y="46401"/>
                  </a:lnTo>
                  <a:lnTo>
                    <a:pt x="62507" y="26812"/>
                  </a:lnTo>
                  <a:lnTo>
                    <a:pt x="62508" y="34367"/>
                  </a:lnTo>
                  <a:lnTo>
                    <a:pt x="68645" y="42482"/>
                  </a:lnTo>
                  <a:lnTo>
                    <a:pt x="70610" y="50755"/>
                  </a:lnTo>
                  <a:lnTo>
                    <a:pt x="71423" y="91273"/>
                  </a:lnTo>
                  <a:lnTo>
                    <a:pt x="72423" y="101021"/>
                  </a:lnTo>
                  <a:lnTo>
                    <a:pt x="78565" y="112087"/>
                  </a:lnTo>
                  <a:lnTo>
                    <a:pt x="85676" y="121649"/>
                  </a:lnTo>
                  <a:lnTo>
                    <a:pt x="91228" y="133770"/>
                  </a:lnTo>
                  <a:lnTo>
                    <a:pt x="110246" y="154655"/>
                  </a:lnTo>
                  <a:lnTo>
                    <a:pt x="118782" y="157964"/>
                  </a:lnTo>
                  <a:lnTo>
                    <a:pt x="149059" y="160566"/>
                  </a:lnTo>
                  <a:lnTo>
                    <a:pt x="155732" y="155857"/>
                  </a:lnTo>
                  <a:lnTo>
                    <a:pt x="163993" y="148178"/>
                  </a:lnTo>
                  <a:lnTo>
                    <a:pt x="167143" y="142518"/>
                  </a:lnTo>
                  <a:lnTo>
                    <a:pt x="169536" y="136695"/>
                  </a:lnTo>
                  <a:lnTo>
                    <a:pt x="183805" y="117938"/>
                  </a:lnTo>
                  <a:lnTo>
                    <a:pt x="187197" y="92977"/>
                  </a:lnTo>
                  <a:lnTo>
                    <a:pt x="187379" y="86565"/>
                  </a:lnTo>
                  <a:lnTo>
                    <a:pt x="184813" y="80408"/>
                  </a:lnTo>
                  <a:lnTo>
                    <a:pt x="181358" y="74364"/>
                  </a:lnTo>
                  <a:lnTo>
                    <a:pt x="179140" y="62399"/>
                  </a:lnTo>
                  <a:lnTo>
                    <a:pt x="178604" y="45922"/>
                  </a:lnTo>
                  <a:lnTo>
                    <a:pt x="178594" y="71469"/>
                  </a:lnTo>
                  <a:lnTo>
                    <a:pt x="179586" y="74394"/>
                  </a:lnTo>
                  <a:lnTo>
                    <a:pt x="181240" y="76344"/>
                  </a:lnTo>
                  <a:lnTo>
                    <a:pt x="183334" y="77644"/>
                  </a:lnTo>
                  <a:lnTo>
                    <a:pt x="185662" y="84380"/>
                  </a:lnTo>
                  <a:lnTo>
                    <a:pt x="187688" y="92997"/>
                  </a:lnTo>
                  <a:lnTo>
                    <a:pt x="194428" y="106612"/>
                  </a:lnTo>
                  <a:lnTo>
                    <a:pt x="195103" y="109729"/>
                  </a:lnTo>
                  <a:lnTo>
                    <a:pt x="200794" y="118857"/>
                  </a:lnTo>
                  <a:lnTo>
                    <a:pt x="218566" y="138038"/>
                  </a:lnTo>
                  <a:lnTo>
                    <a:pt x="226456" y="140657"/>
                  </a:lnTo>
                  <a:lnTo>
                    <a:pt x="252674" y="142630"/>
                  </a:lnTo>
                  <a:lnTo>
                    <a:pt x="258812" y="140051"/>
                  </a:lnTo>
                  <a:lnTo>
                    <a:pt x="264848" y="136591"/>
                  </a:lnTo>
                  <a:lnTo>
                    <a:pt x="270838" y="135053"/>
                  </a:lnTo>
                  <a:lnTo>
                    <a:pt x="272832" y="133651"/>
                  </a:lnTo>
                  <a:lnTo>
                    <a:pt x="274161" y="131723"/>
                  </a:lnTo>
                  <a:lnTo>
                    <a:pt x="276631" y="126936"/>
                  </a:lnTo>
                  <a:lnTo>
                    <a:pt x="290956" y="109928"/>
                  </a:lnTo>
                  <a:lnTo>
                    <a:pt x="293576" y="101056"/>
                  </a:lnTo>
                  <a:lnTo>
                    <a:pt x="294637" y="69578"/>
                  </a:lnTo>
                  <a:lnTo>
                    <a:pt x="292015" y="62936"/>
                  </a:lnTo>
                  <a:lnTo>
                    <a:pt x="280438" y="41438"/>
                  </a:lnTo>
                  <a:lnTo>
                    <a:pt x="276900" y="30492"/>
                  </a:lnTo>
                  <a:lnTo>
                    <a:pt x="259070" y="9012"/>
                  </a:lnTo>
                  <a:lnTo>
                    <a:pt x="251418" y="1276"/>
                  </a:lnTo>
                  <a:lnTo>
                    <a:pt x="242465" y="0"/>
                  </a:lnTo>
                  <a:lnTo>
                    <a:pt x="242010" y="951"/>
                  </a:lnTo>
                  <a:lnTo>
                    <a:pt x="241102" y="1773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080" name="SMARTInkShape-655"/>
          <p:cNvSpPr/>
          <p:nvPr/>
        </p:nvSpPr>
        <p:spPr>
          <a:xfrm>
            <a:off x="1526977" y="3286125"/>
            <a:ext cx="276407" cy="312540"/>
          </a:xfrm>
          <a:custGeom>
            <a:avLst/>
            <a:gdLst/>
            <a:ahLst/>
            <a:cxnLst/>
            <a:rect l="0" t="0" r="0" b="0"/>
            <a:pathLst>
              <a:path w="276407" h="312540">
                <a:moveTo>
                  <a:pt x="8929" y="0"/>
                </a:moveTo>
                <a:lnTo>
                  <a:pt x="8929" y="43479"/>
                </a:lnTo>
                <a:lnTo>
                  <a:pt x="7937" y="59704"/>
                </a:lnTo>
                <a:lnTo>
                  <a:pt x="1241" y="81995"/>
                </a:lnTo>
                <a:lnTo>
                  <a:pt x="48" y="125195"/>
                </a:lnTo>
                <a:lnTo>
                  <a:pt x="2" y="166511"/>
                </a:lnTo>
                <a:lnTo>
                  <a:pt x="0" y="208237"/>
                </a:lnTo>
                <a:lnTo>
                  <a:pt x="0" y="232162"/>
                </a:lnTo>
                <a:lnTo>
                  <a:pt x="20990" y="232171"/>
                </a:lnTo>
                <a:lnTo>
                  <a:pt x="62746" y="223794"/>
                </a:lnTo>
                <a:lnTo>
                  <a:pt x="100893" y="223291"/>
                </a:lnTo>
                <a:lnTo>
                  <a:pt x="144971" y="223246"/>
                </a:lnTo>
                <a:lnTo>
                  <a:pt x="186923" y="223243"/>
                </a:lnTo>
                <a:lnTo>
                  <a:pt x="207850" y="225888"/>
                </a:lnTo>
                <a:lnTo>
                  <a:pt x="246454" y="231927"/>
                </a:lnTo>
                <a:lnTo>
                  <a:pt x="276406" y="232171"/>
                </a:lnTo>
                <a:lnTo>
                  <a:pt x="271957" y="232172"/>
                </a:lnTo>
                <a:lnTo>
                  <a:pt x="270601" y="231180"/>
                </a:lnTo>
                <a:lnTo>
                  <a:pt x="267136" y="223077"/>
                </a:lnTo>
                <a:lnTo>
                  <a:pt x="253672" y="208083"/>
                </a:lnTo>
                <a:lnTo>
                  <a:pt x="251649" y="202284"/>
                </a:lnTo>
                <a:lnTo>
                  <a:pt x="250118" y="200340"/>
                </a:lnTo>
                <a:lnTo>
                  <a:pt x="205919" y="172261"/>
                </a:lnTo>
                <a:lnTo>
                  <a:pt x="199668" y="169826"/>
                </a:lnTo>
                <a:lnTo>
                  <a:pt x="180599" y="155526"/>
                </a:lnTo>
                <a:lnTo>
                  <a:pt x="167502" y="151915"/>
                </a:lnTo>
                <a:lnTo>
                  <a:pt x="165246" y="149894"/>
                </a:lnTo>
                <a:lnTo>
                  <a:pt x="163742" y="147555"/>
                </a:lnTo>
                <a:lnTo>
                  <a:pt x="161747" y="145995"/>
                </a:lnTo>
                <a:lnTo>
                  <a:pt x="151416" y="140846"/>
                </a:lnTo>
                <a:lnTo>
                  <a:pt x="148569" y="138545"/>
                </a:lnTo>
                <a:lnTo>
                  <a:pt x="145405" y="133344"/>
                </a:lnTo>
                <a:lnTo>
                  <a:pt x="142888" y="125058"/>
                </a:lnTo>
                <a:lnTo>
                  <a:pt x="142878" y="129769"/>
                </a:lnTo>
                <a:lnTo>
                  <a:pt x="143869" y="131161"/>
                </a:lnTo>
                <a:lnTo>
                  <a:pt x="145522" y="132089"/>
                </a:lnTo>
                <a:lnTo>
                  <a:pt x="147616" y="132708"/>
                </a:lnTo>
                <a:lnTo>
                  <a:pt x="160966" y="140850"/>
                </a:lnTo>
                <a:lnTo>
                  <a:pt x="163866" y="141525"/>
                </a:lnTo>
                <a:lnTo>
                  <a:pt x="178614" y="149765"/>
                </a:lnTo>
                <a:lnTo>
                  <a:pt x="195244" y="156142"/>
                </a:lnTo>
                <a:lnTo>
                  <a:pt x="213761" y="167198"/>
                </a:lnTo>
                <a:lnTo>
                  <a:pt x="229122" y="170331"/>
                </a:lnTo>
                <a:lnTo>
                  <a:pt x="241087" y="176668"/>
                </a:lnTo>
                <a:lnTo>
                  <a:pt x="244068" y="177310"/>
                </a:lnTo>
                <a:lnTo>
                  <a:pt x="246056" y="178730"/>
                </a:lnTo>
                <a:lnTo>
                  <a:pt x="247381" y="180669"/>
                </a:lnTo>
                <a:lnTo>
                  <a:pt x="250017" y="187488"/>
                </a:lnTo>
                <a:lnTo>
                  <a:pt x="250030" y="195209"/>
                </a:lnTo>
                <a:lnTo>
                  <a:pt x="249038" y="195624"/>
                </a:lnTo>
                <a:lnTo>
                  <a:pt x="245290" y="196085"/>
                </a:lnTo>
                <a:lnTo>
                  <a:pt x="243894" y="197200"/>
                </a:lnTo>
                <a:lnTo>
                  <a:pt x="242342" y="201084"/>
                </a:lnTo>
                <a:lnTo>
                  <a:pt x="240936" y="202517"/>
                </a:lnTo>
                <a:lnTo>
                  <a:pt x="236729" y="204109"/>
                </a:lnTo>
                <a:lnTo>
                  <a:pt x="235209" y="205526"/>
                </a:lnTo>
                <a:lnTo>
                  <a:pt x="224602" y="221600"/>
                </a:lnTo>
                <a:lnTo>
                  <a:pt x="217374" y="230047"/>
                </a:lnTo>
                <a:lnTo>
                  <a:pt x="215219" y="238377"/>
                </a:lnTo>
                <a:lnTo>
                  <a:pt x="214715" y="244191"/>
                </a:lnTo>
                <a:lnTo>
                  <a:pt x="211845" y="250081"/>
                </a:lnTo>
                <a:lnTo>
                  <a:pt x="208255" y="256006"/>
                </a:lnTo>
                <a:lnTo>
                  <a:pt x="205950" y="267895"/>
                </a:lnTo>
                <a:lnTo>
                  <a:pt x="205392" y="297656"/>
                </a:lnTo>
                <a:lnTo>
                  <a:pt x="204397" y="299641"/>
                </a:lnTo>
                <a:lnTo>
                  <a:pt x="202741" y="300964"/>
                </a:lnTo>
                <a:lnTo>
                  <a:pt x="196821" y="303454"/>
                </a:lnTo>
                <a:lnTo>
                  <a:pt x="196453" y="31253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86" name="SMARTInkShape-Group145"/>
          <p:cNvGrpSpPr/>
          <p:nvPr/>
        </p:nvGrpSpPr>
        <p:grpSpPr>
          <a:xfrm>
            <a:off x="5768578" y="2928938"/>
            <a:ext cx="616150" cy="258961"/>
            <a:chOff x="5768578" y="2928938"/>
            <a:chExt cx="616150" cy="258961"/>
          </a:xfrm>
        </p:grpSpPr>
        <p:sp>
          <p:nvSpPr>
            <p:cNvPr id="3081" name="SMARTInkShape-656"/>
            <p:cNvSpPr/>
            <p:nvPr/>
          </p:nvSpPr>
          <p:spPr>
            <a:xfrm>
              <a:off x="5768578" y="3045024"/>
              <a:ext cx="164676" cy="142753"/>
            </a:xfrm>
            <a:custGeom>
              <a:avLst/>
              <a:gdLst/>
              <a:ahLst/>
              <a:cxnLst/>
              <a:rect l="0" t="0" r="0" b="0"/>
              <a:pathLst>
                <a:path w="164676" h="142753">
                  <a:moveTo>
                    <a:pt x="116086" y="8929"/>
                  </a:moveTo>
                  <a:lnTo>
                    <a:pt x="116086" y="4189"/>
                  </a:lnTo>
                  <a:lnTo>
                    <a:pt x="115094" y="2792"/>
                  </a:lnTo>
                  <a:lnTo>
                    <a:pt x="113440" y="1861"/>
                  </a:lnTo>
                  <a:lnTo>
                    <a:pt x="106992" y="244"/>
                  </a:lnTo>
                  <a:lnTo>
                    <a:pt x="82011" y="0"/>
                  </a:lnTo>
                  <a:lnTo>
                    <a:pt x="73563" y="6137"/>
                  </a:lnTo>
                  <a:lnTo>
                    <a:pt x="65232" y="9094"/>
                  </a:lnTo>
                  <a:lnTo>
                    <a:pt x="59419" y="13302"/>
                  </a:lnTo>
                  <a:lnTo>
                    <a:pt x="56175" y="18479"/>
                  </a:lnTo>
                  <a:lnTo>
                    <a:pt x="53731" y="33991"/>
                  </a:lnTo>
                  <a:lnTo>
                    <a:pt x="60737" y="48643"/>
                  </a:lnTo>
                  <a:lnTo>
                    <a:pt x="66021" y="55684"/>
                  </a:lnTo>
                  <a:lnTo>
                    <a:pt x="74322" y="59475"/>
                  </a:lnTo>
                  <a:lnTo>
                    <a:pt x="83633" y="62152"/>
                  </a:lnTo>
                  <a:lnTo>
                    <a:pt x="127279" y="86388"/>
                  </a:lnTo>
                  <a:lnTo>
                    <a:pt x="163668" y="119063"/>
                  </a:lnTo>
                  <a:lnTo>
                    <a:pt x="164675" y="122039"/>
                  </a:lnTo>
                  <a:lnTo>
                    <a:pt x="164354" y="125015"/>
                  </a:lnTo>
                  <a:lnTo>
                    <a:pt x="163147" y="127992"/>
                  </a:lnTo>
                  <a:lnTo>
                    <a:pt x="161352" y="129976"/>
                  </a:lnTo>
                  <a:lnTo>
                    <a:pt x="144653" y="139733"/>
                  </a:lnTo>
                  <a:lnTo>
                    <a:pt x="101040" y="142752"/>
                  </a:lnTo>
                  <a:lnTo>
                    <a:pt x="60730" y="130435"/>
                  </a:lnTo>
                  <a:lnTo>
                    <a:pt x="20116" y="107135"/>
                  </a:lnTo>
                  <a:lnTo>
                    <a:pt x="12910" y="102185"/>
                  </a:lnTo>
                  <a:lnTo>
                    <a:pt x="6399" y="99986"/>
                  </a:lnTo>
                  <a:lnTo>
                    <a:pt x="4266" y="98407"/>
                  </a:lnTo>
                  <a:lnTo>
                    <a:pt x="2844" y="96362"/>
                  </a:lnTo>
                  <a:lnTo>
                    <a:pt x="0" y="8929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82" name="SMARTInkShape-657"/>
            <p:cNvSpPr/>
            <p:nvPr/>
          </p:nvSpPr>
          <p:spPr>
            <a:xfrm>
              <a:off x="5965030" y="3053953"/>
              <a:ext cx="26791" cy="133946"/>
            </a:xfrm>
            <a:custGeom>
              <a:avLst/>
              <a:gdLst/>
              <a:ahLst/>
              <a:cxnLst/>
              <a:rect l="0" t="0" r="0" b="0"/>
              <a:pathLst>
                <a:path w="26791" h="133946">
                  <a:moveTo>
                    <a:pt x="0" y="0"/>
                  </a:moveTo>
                  <a:lnTo>
                    <a:pt x="4742" y="4741"/>
                  </a:lnTo>
                  <a:lnTo>
                    <a:pt x="7069" y="9714"/>
                  </a:lnTo>
                  <a:lnTo>
                    <a:pt x="8909" y="50776"/>
                  </a:lnTo>
                  <a:lnTo>
                    <a:pt x="9923" y="92191"/>
                  </a:lnTo>
                  <a:lnTo>
                    <a:pt x="15999" y="109198"/>
                  </a:lnTo>
                  <a:lnTo>
                    <a:pt x="18025" y="118978"/>
                  </a:lnTo>
                  <a:lnTo>
                    <a:pt x="26790" y="13394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83" name="SMARTInkShape-658"/>
            <p:cNvSpPr/>
            <p:nvPr/>
          </p:nvSpPr>
          <p:spPr>
            <a:xfrm>
              <a:off x="6036660" y="3063807"/>
              <a:ext cx="124825" cy="87848"/>
            </a:xfrm>
            <a:custGeom>
              <a:avLst/>
              <a:gdLst/>
              <a:ahLst/>
              <a:cxnLst/>
              <a:rect l="0" t="0" r="0" b="0"/>
              <a:pathLst>
                <a:path w="124825" h="87848">
                  <a:moveTo>
                    <a:pt x="124824" y="43724"/>
                  </a:moveTo>
                  <a:lnTo>
                    <a:pt x="124824" y="27474"/>
                  </a:lnTo>
                  <a:lnTo>
                    <a:pt x="118688" y="19054"/>
                  </a:lnTo>
                  <a:lnTo>
                    <a:pt x="117136" y="13577"/>
                  </a:lnTo>
                  <a:lnTo>
                    <a:pt x="115730" y="11720"/>
                  </a:lnTo>
                  <a:lnTo>
                    <a:pt x="98834" y="3754"/>
                  </a:lnTo>
                  <a:lnTo>
                    <a:pt x="76769" y="0"/>
                  </a:lnTo>
                  <a:lnTo>
                    <a:pt x="59213" y="342"/>
                  </a:lnTo>
                  <a:lnTo>
                    <a:pt x="42435" y="6286"/>
                  </a:lnTo>
                  <a:lnTo>
                    <a:pt x="7156" y="28891"/>
                  </a:lnTo>
                  <a:lnTo>
                    <a:pt x="3075" y="37462"/>
                  </a:lnTo>
                  <a:lnTo>
                    <a:pt x="0" y="64194"/>
                  </a:lnTo>
                  <a:lnTo>
                    <a:pt x="2540" y="70350"/>
                  </a:lnTo>
                  <a:lnTo>
                    <a:pt x="4606" y="73381"/>
                  </a:lnTo>
                  <a:lnTo>
                    <a:pt x="16995" y="82387"/>
                  </a:lnTo>
                  <a:lnTo>
                    <a:pt x="28493" y="86599"/>
                  </a:lnTo>
                  <a:lnTo>
                    <a:pt x="42924" y="87847"/>
                  </a:lnTo>
                  <a:lnTo>
                    <a:pt x="59768" y="83476"/>
                  </a:lnTo>
                  <a:lnTo>
                    <a:pt x="98035" y="7051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84" name="SMARTInkShape-659"/>
            <p:cNvSpPr/>
            <p:nvPr/>
          </p:nvSpPr>
          <p:spPr>
            <a:xfrm>
              <a:off x="6179345" y="2928938"/>
              <a:ext cx="8929" cy="232172"/>
            </a:xfrm>
            <a:custGeom>
              <a:avLst/>
              <a:gdLst/>
              <a:ahLst/>
              <a:cxnLst/>
              <a:rect l="0" t="0" r="0" b="0"/>
              <a:pathLst>
                <a:path w="8929" h="232172">
                  <a:moveTo>
                    <a:pt x="8928" y="0"/>
                  </a:moveTo>
                  <a:lnTo>
                    <a:pt x="8928" y="16250"/>
                  </a:lnTo>
                  <a:lnTo>
                    <a:pt x="1240" y="37835"/>
                  </a:lnTo>
                  <a:lnTo>
                    <a:pt x="47" y="80565"/>
                  </a:lnTo>
                  <a:lnTo>
                    <a:pt x="3" y="123171"/>
                  </a:lnTo>
                  <a:lnTo>
                    <a:pt x="0" y="166579"/>
                  </a:lnTo>
                  <a:lnTo>
                    <a:pt x="8683" y="210985"/>
                  </a:lnTo>
                  <a:lnTo>
                    <a:pt x="8928" y="23217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85" name="SMARTInkShape-660"/>
            <p:cNvSpPr/>
            <p:nvPr/>
          </p:nvSpPr>
          <p:spPr>
            <a:xfrm>
              <a:off x="6250780" y="3036248"/>
              <a:ext cx="133948" cy="133792"/>
            </a:xfrm>
            <a:custGeom>
              <a:avLst/>
              <a:gdLst/>
              <a:ahLst/>
              <a:cxnLst/>
              <a:rect l="0" t="0" r="0" b="0"/>
              <a:pathLst>
                <a:path w="133948" h="133792">
                  <a:moveTo>
                    <a:pt x="0" y="80213"/>
                  </a:moveTo>
                  <a:lnTo>
                    <a:pt x="20992" y="80213"/>
                  </a:lnTo>
                  <a:lnTo>
                    <a:pt x="26859" y="77567"/>
                  </a:lnTo>
                  <a:lnTo>
                    <a:pt x="41682" y="65974"/>
                  </a:lnTo>
                  <a:lnTo>
                    <a:pt x="47630" y="63963"/>
                  </a:lnTo>
                  <a:lnTo>
                    <a:pt x="49613" y="61442"/>
                  </a:lnTo>
                  <a:lnTo>
                    <a:pt x="53396" y="50398"/>
                  </a:lnTo>
                  <a:lnTo>
                    <a:pt x="55441" y="48430"/>
                  </a:lnTo>
                  <a:lnTo>
                    <a:pt x="65854" y="40531"/>
                  </a:lnTo>
                  <a:lnTo>
                    <a:pt x="74524" y="32296"/>
                  </a:lnTo>
                  <a:lnTo>
                    <a:pt x="77771" y="26505"/>
                  </a:lnTo>
                  <a:lnTo>
                    <a:pt x="79856" y="14703"/>
                  </a:lnTo>
                  <a:lnTo>
                    <a:pt x="80216" y="5791"/>
                  </a:lnTo>
                  <a:lnTo>
                    <a:pt x="79275" y="3809"/>
                  </a:lnTo>
                  <a:lnTo>
                    <a:pt x="77655" y="2488"/>
                  </a:lnTo>
                  <a:lnTo>
                    <a:pt x="73210" y="1020"/>
                  </a:lnTo>
                  <a:lnTo>
                    <a:pt x="59374" y="0"/>
                  </a:lnTo>
                  <a:lnTo>
                    <a:pt x="57442" y="941"/>
                  </a:lnTo>
                  <a:lnTo>
                    <a:pt x="56155" y="2560"/>
                  </a:lnTo>
                  <a:lnTo>
                    <a:pt x="53732" y="7005"/>
                  </a:lnTo>
                  <a:lnTo>
                    <a:pt x="39441" y="23764"/>
                  </a:lnTo>
                  <a:lnTo>
                    <a:pt x="28177" y="55163"/>
                  </a:lnTo>
                  <a:lnTo>
                    <a:pt x="30052" y="64450"/>
                  </a:lnTo>
                  <a:lnTo>
                    <a:pt x="37868" y="88543"/>
                  </a:lnTo>
                  <a:lnTo>
                    <a:pt x="59615" y="118076"/>
                  </a:lnTo>
                  <a:lnTo>
                    <a:pt x="79167" y="128708"/>
                  </a:lnTo>
                  <a:lnTo>
                    <a:pt x="94426" y="132787"/>
                  </a:lnTo>
                  <a:lnTo>
                    <a:pt x="133947" y="13379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91" name="SMARTInkShape-Group146"/>
          <p:cNvGrpSpPr/>
          <p:nvPr/>
        </p:nvGrpSpPr>
        <p:grpSpPr>
          <a:xfrm>
            <a:off x="4759523" y="3018234"/>
            <a:ext cx="705448" cy="201169"/>
            <a:chOff x="4759523" y="3018234"/>
            <a:chExt cx="705448" cy="201169"/>
          </a:xfrm>
        </p:grpSpPr>
        <p:sp>
          <p:nvSpPr>
            <p:cNvPr id="3087" name="SMARTInkShape-661"/>
            <p:cNvSpPr/>
            <p:nvPr/>
          </p:nvSpPr>
          <p:spPr>
            <a:xfrm>
              <a:off x="4759523" y="3053957"/>
              <a:ext cx="89141" cy="142872"/>
            </a:xfrm>
            <a:custGeom>
              <a:avLst/>
              <a:gdLst/>
              <a:ahLst/>
              <a:cxnLst/>
              <a:rect l="0" t="0" r="0" b="0"/>
              <a:pathLst>
                <a:path w="89141" h="142872">
                  <a:moveTo>
                    <a:pt x="0" y="62504"/>
                  </a:moveTo>
                  <a:lnTo>
                    <a:pt x="29812" y="62504"/>
                  </a:lnTo>
                  <a:lnTo>
                    <a:pt x="35739" y="59858"/>
                  </a:lnTo>
                  <a:lnTo>
                    <a:pt x="38709" y="57764"/>
                  </a:lnTo>
                  <a:lnTo>
                    <a:pt x="60649" y="51480"/>
                  </a:lnTo>
                  <a:lnTo>
                    <a:pt x="83236" y="32616"/>
                  </a:lnTo>
                  <a:lnTo>
                    <a:pt x="86603" y="26731"/>
                  </a:lnTo>
                  <a:lnTo>
                    <a:pt x="88765" y="14868"/>
                  </a:lnTo>
                  <a:lnTo>
                    <a:pt x="89140" y="5946"/>
                  </a:lnTo>
                  <a:lnTo>
                    <a:pt x="88200" y="3963"/>
                  </a:lnTo>
                  <a:lnTo>
                    <a:pt x="86582" y="2641"/>
                  </a:lnTo>
                  <a:lnTo>
                    <a:pt x="82137" y="1171"/>
                  </a:lnTo>
                  <a:lnTo>
                    <a:pt x="41997" y="2"/>
                  </a:lnTo>
                  <a:lnTo>
                    <a:pt x="36928" y="0"/>
                  </a:lnTo>
                  <a:lnTo>
                    <a:pt x="32556" y="1983"/>
                  </a:lnTo>
                  <a:lnTo>
                    <a:pt x="15250" y="20114"/>
                  </a:lnTo>
                  <a:lnTo>
                    <a:pt x="11739" y="29112"/>
                  </a:lnTo>
                  <a:lnTo>
                    <a:pt x="9003" y="72046"/>
                  </a:lnTo>
                  <a:lnTo>
                    <a:pt x="9955" y="83612"/>
                  </a:lnTo>
                  <a:lnTo>
                    <a:pt x="16069" y="100288"/>
                  </a:lnTo>
                  <a:lnTo>
                    <a:pt x="31854" y="127831"/>
                  </a:lnTo>
                  <a:lnTo>
                    <a:pt x="34001" y="135525"/>
                  </a:lnTo>
                  <a:lnTo>
                    <a:pt x="35566" y="137974"/>
                  </a:lnTo>
                  <a:lnTo>
                    <a:pt x="37602" y="139606"/>
                  </a:lnTo>
                  <a:lnTo>
                    <a:pt x="44649" y="14287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88" name="SMARTInkShape-662"/>
            <p:cNvSpPr/>
            <p:nvPr/>
          </p:nvSpPr>
          <p:spPr>
            <a:xfrm>
              <a:off x="4933321" y="3071855"/>
              <a:ext cx="183391" cy="142834"/>
            </a:xfrm>
            <a:custGeom>
              <a:avLst/>
              <a:gdLst/>
              <a:ahLst/>
              <a:cxnLst/>
              <a:rect l="0" t="0" r="0" b="0"/>
              <a:pathLst>
                <a:path w="183391" h="142834">
                  <a:moveTo>
                    <a:pt x="94093" y="26747"/>
                  </a:moveTo>
                  <a:lnTo>
                    <a:pt x="86404" y="19058"/>
                  </a:lnTo>
                  <a:lnTo>
                    <a:pt x="84416" y="10933"/>
                  </a:lnTo>
                  <a:lnTo>
                    <a:pt x="77507" y="1599"/>
                  </a:lnTo>
                  <a:lnTo>
                    <a:pt x="46714" y="0"/>
                  </a:lnTo>
                  <a:lnTo>
                    <a:pt x="40623" y="2622"/>
                  </a:lnTo>
                  <a:lnTo>
                    <a:pt x="37612" y="4711"/>
                  </a:lnTo>
                  <a:lnTo>
                    <a:pt x="10751" y="43072"/>
                  </a:lnTo>
                  <a:lnTo>
                    <a:pt x="579" y="77475"/>
                  </a:lnTo>
                  <a:lnTo>
                    <a:pt x="0" y="82394"/>
                  </a:lnTo>
                  <a:lnTo>
                    <a:pt x="3969" y="100649"/>
                  </a:lnTo>
                  <a:lnTo>
                    <a:pt x="7074" y="106886"/>
                  </a:lnTo>
                  <a:lnTo>
                    <a:pt x="9290" y="109939"/>
                  </a:lnTo>
                  <a:lnTo>
                    <a:pt x="21893" y="118975"/>
                  </a:lnTo>
                  <a:lnTo>
                    <a:pt x="33454" y="123196"/>
                  </a:lnTo>
                  <a:lnTo>
                    <a:pt x="36800" y="122796"/>
                  </a:lnTo>
                  <a:lnTo>
                    <a:pt x="78547" y="101027"/>
                  </a:lnTo>
                  <a:lnTo>
                    <a:pt x="101331" y="81520"/>
                  </a:lnTo>
                  <a:lnTo>
                    <a:pt x="107233" y="73249"/>
                  </a:lnTo>
                  <a:lnTo>
                    <a:pt x="119364" y="42979"/>
                  </a:lnTo>
                  <a:lnTo>
                    <a:pt x="120749" y="20941"/>
                  </a:lnTo>
                  <a:lnTo>
                    <a:pt x="118178" y="16559"/>
                  </a:lnTo>
                  <a:lnTo>
                    <a:pt x="112317" y="9336"/>
                  </a:lnTo>
                  <a:lnTo>
                    <a:pt x="111984" y="21356"/>
                  </a:lnTo>
                  <a:lnTo>
                    <a:pt x="122977" y="62719"/>
                  </a:lnTo>
                  <a:lnTo>
                    <a:pt x="141841" y="104152"/>
                  </a:lnTo>
                  <a:lnTo>
                    <a:pt x="159588" y="127428"/>
                  </a:lnTo>
                  <a:lnTo>
                    <a:pt x="183390" y="14283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89" name="SMARTInkShape-663"/>
            <p:cNvSpPr/>
            <p:nvPr/>
          </p:nvSpPr>
          <p:spPr>
            <a:xfrm>
              <a:off x="5179374" y="3080745"/>
              <a:ext cx="98072" cy="138658"/>
            </a:xfrm>
            <a:custGeom>
              <a:avLst/>
              <a:gdLst/>
              <a:ahLst/>
              <a:cxnLst/>
              <a:rect l="0" t="0" r="0" b="0"/>
              <a:pathLst>
                <a:path w="98072" h="138658">
                  <a:moveTo>
                    <a:pt x="89142" y="17857"/>
                  </a:moveTo>
                  <a:lnTo>
                    <a:pt x="89142" y="9295"/>
                  </a:lnTo>
                  <a:lnTo>
                    <a:pt x="81453" y="1271"/>
                  </a:lnTo>
                  <a:lnTo>
                    <a:pt x="75839" y="374"/>
                  </a:lnTo>
                  <a:lnTo>
                    <a:pt x="42379" y="0"/>
                  </a:lnTo>
                  <a:lnTo>
                    <a:pt x="35946" y="2644"/>
                  </a:lnTo>
                  <a:lnTo>
                    <a:pt x="23733" y="12426"/>
                  </a:lnTo>
                  <a:lnTo>
                    <a:pt x="5804" y="37497"/>
                  </a:lnTo>
                  <a:lnTo>
                    <a:pt x="2493" y="46760"/>
                  </a:lnTo>
                  <a:lnTo>
                    <a:pt x="0" y="86441"/>
                  </a:lnTo>
                  <a:lnTo>
                    <a:pt x="2560" y="95633"/>
                  </a:lnTo>
                  <a:lnTo>
                    <a:pt x="20840" y="126596"/>
                  </a:lnTo>
                  <a:lnTo>
                    <a:pt x="29350" y="130678"/>
                  </a:lnTo>
                  <a:lnTo>
                    <a:pt x="56757" y="138657"/>
                  </a:lnTo>
                  <a:lnTo>
                    <a:pt x="98071" y="13394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90" name="SMARTInkShape-664"/>
            <p:cNvSpPr/>
            <p:nvPr/>
          </p:nvSpPr>
          <p:spPr>
            <a:xfrm>
              <a:off x="5348883" y="3018234"/>
              <a:ext cx="116088" cy="196455"/>
            </a:xfrm>
            <a:custGeom>
              <a:avLst/>
              <a:gdLst/>
              <a:ahLst/>
              <a:cxnLst/>
              <a:rect l="0" t="0" r="0" b="0"/>
              <a:pathLst>
                <a:path w="116088" h="196455">
                  <a:moveTo>
                    <a:pt x="8930" y="0"/>
                  </a:moveTo>
                  <a:lnTo>
                    <a:pt x="4189" y="4741"/>
                  </a:lnTo>
                  <a:lnTo>
                    <a:pt x="1861" y="9714"/>
                  </a:lnTo>
                  <a:lnTo>
                    <a:pt x="48" y="53831"/>
                  </a:lnTo>
                  <a:lnTo>
                    <a:pt x="3" y="95265"/>
                  </a:lnTo>
                  <a:lnTo>
                    <a:pt x="0" y="136923"/>
                  </a:lnTo>
                  <a:lnTo>
                    <a:pt x="992" y="153789"/>
                  </a:lnTo>
                  <a:lnTo>
                    <a:pt x="8919" y="178544"/>
                  </a:lnTo>
                  <a:lnTo>
                    <a:pt x="8928" y="166161"/>
                  </a:lnTo>
                  <a:lnTo>
                    <a:pt x="11575" y="160500"/>
                  </a:lnTo>
                  <a:lnTo>
                    <a:pt x="31853" y="127819"/>
                  </a:lnTo>
                  <a:lnTo>
                    <a:pt x="37601" y="109180"/>
                  </a:lnTo>
                  <a:lnTo>
                    <a:pt x="47996" y="95650"/>
                  </a:lnTo>
                  <a:lnTo>
                    <a:pt x="53743" y="92121"/>
                  </a:lnTo>
                  <a:lnTo>
                    <a:pt x="65518" y="89855"/>
                  </a:lnTo>
                  <a:lnTo>
                    <a:pt x="74424" y="89462"/>
                  </a:lnTo>
                  <a:lnTo>
                    <a:pt x="76404" y="90400"/>
                  </a:lnTo>
                  <a:lnTo>
                    <a:pt x="77726" y="92016"/>
                  </a:lnTo>
                  <a:lnTo>
                    <a:pt x="78606" y="94087"/>
                  </a:lnTo>
                  <a:lnTo>
                    <a:pt x="80185" y="95467"/>
                  </a:lnTo>
                  <a:lnTo>
                    <a:pt x="84586" y="97000"/>
                  </a:lnTo>
                  <a:lnTo>
                    <a:pt x="86156" y="98401"/>
                  </a:lnTo>
                  <a:lnTo>
                    <a:pt x="95158" y="114379"/>
                  </a:lnTo>
                  <a:lnTo>
                    <a:pt x="98309" y="128258"/>
                  </a:lnTo>
                  <a:lnTo>
                    <a:pt x="105114" y="142340"/>
                  </a:lnTo>
                  <a:lnTo>
                    <a:pt x="108125" y="184296"/>
                  </a:lnTo>
                  <a:lnTo>
                    <a:pt x="116087" y="19645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95" name="SMARTInkShape-Group147"/>
          <p:cNvGrpSpPr/>
          <p:nvPr/>
        </p:nvGrpSpPr>
        <p:grpSpPr>
          <a:xfrm>
            <a:off x="4063008" y="2973706"/>
            <a:ext cx="383977" cy="223123"/>
            <a:chOff x="4063008" y="2973706"/>
            <a:chExt cx="383977" cy="223123"/>
          </a:xfrm>
        </p:grpSpPr>
        <p:sp>
          <p:nvSpPr>
            <p:cNvPr id="3092" name="SMARTInkShape-665"/>
            <p:cNvSpPr/>
            <p:nvPr/>
          </p:nvSpPr>
          <p:spPr>
            <a:xfrm>
              <a:off x="4063008" y="3027164"/>
              <a:ext cx="149999" cy="124592"/>
            </a:xfrm>
            <a:custGeom>
              <a:avLst/>
              <a:gdLst/>
              <a:ahLst/>
              <a:cxnLst/>
              <a:rect l="0" t="0" r="0" b="0"/>
              <a:pathLst>
                <a:path w="149999" h="124592">
                  <a:moveTo>
                    <a:pt x="35719" y="0"/>
                  </a:moveTo>
                  <a:lnTo>
                    <a:pt x="28030" y="0"/>
                  </a:lnTo>
                  <a:lnTo>
                    <a:pt x="27616" y="992"/>
                  </a:lnTo>
                  <a:lnTo>
                    <a:pt x="27157" y="4740"/>
                  </a:lnTo>
                  <a:lnTo>
                    <a:pt x="24306" y="9714"/>
                  </a:lnTo>
                  <a:lnTo>
                    <a:pt x="22157" y="12429"/>
                  </a:lnTo>
                  <a:lnTo>
                    <a:pt x="19770" y="20738"/>
                  </a:lnTo>
                  <a:lnTo>
                    <a:pt x="17716" y="30052"/>
                  </a:lnTo>
                  <a:lnTo>
                    <a:pt x="11974" y="41867"/>
                  </a:lnTo>
                  <a:lnTo>
                    <a:pt x="9048" y="81704"/>
                  </a:lnTo>
                  <a:lnTo>
                    <a:pt x="13705" y="96528"/>
                  </a:lnTo>
                  <a:lnTo>
                    <a:pt x="21369" y="108747"/>
                  </a:lnTo>
                  <a:lnTo>
                    <a:pt x="25160" y="111194"/>
                  </a:lnTo>
                  <a:lnTo>
                    <a:pt x="62760" y="122868"/>
                  </a:lnTo>
                  <a:lnTo>
                    <a:pt x="81629" y="124591"/>
                  </a:lnTo>
                  <a:lnTo>
                    <a:pt x="102040" y="117803"/>
                  </a:lnTo>
                  <a:lnTo>
                    <a:pt x="136432" y="102890"/>
                  </a:lnTo>
                  <a:lnTo>
                    <a:pt x="145706" y="90128"/>
                  </a:lnTo>
                  <a:lnTo>
                    <a:pt x="149998" y="78519"/>
                  </a:lnTo>
                  <a:lnTo>
                    <a:pt x="149608" y="75166"/>
                  </a:lnTo>
                  <a:lnTo>
                    <a:pt x="146529" y="68795"/>
                  </a:lnTo>
                  <a:lnTo>
                    <a:pt x="126026" y="45891"/>
                  </a:lnTo>
                  <a:lnTo>
                    <a:pt x="115212" y="40239"/>
                  </a:lnTo>
                  <a:lnTo>
                    <a:pt x="74363" y="23554"/>
                  </a:lnTo>
                  <a:lnTo>
                    <a:pt x="32739" y="12056"/>
                  </a:lnTo>
                  <a:lnTo>
                    <a:pt x="0"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93" name="SMARTInkShape-666"/>
            <p:cNvSpPr/>
            <p:nvPr/>
          </p:nvSpPr>
          <p:spPr>
            <a:xfrm>
              <a:off x="4313162" y="2973706"/>
              <a:ext cx="133823" cy="223123"/>
            </a:xfrm>
            <a:custGeom>
              <a:avLst/>
              <a:gdLst/>
              <a:ahLst/>
              <a:cxnLst/>
              <a:rect l="0" t="0" r="0" b="0"/>
              <a:pathLst>
                <a:path w="133823" h="223123">
                  <a:moveTo>
                    <a:pt x="133822" y="35599"/>
                  </a:moveTo>
                  <a:lnTo>
                    <a:pt x="133822" y="30858"/>
                  </a:lnTo>
                  <a:lnTo>
                    <a:pt x="131177" y="25885"/>
                  </a:lnTo>
                  <a:lnTo>
                    <a:pt x="126134" y="19349"/>
                  </a:lnTo>
                  <a:lnTo>
                    <a:pt x="111872" y="11920"/>
                  </a:lnTo>
                  <a:lnTo>
                    <a:pt x="68727" y="284"/>
                  </a:lnTo>
                  <a:lnTo>
                    <a:pt x="54783" y="0"/>
                  </a:lnTo>
                  <a:lnTo>
                    <a:pt x="46439" y="2579"/>
                  </a:lnTo>
                  <a:lnTo>
                    <a:pt x="32997" y="12319"/>
                  </a:lnTo>
                  <a:lnTo>
                    <a:pt x="14793" y="37381"/>
                  </a:lnTo>
                  <a:lnTo>
                    <a:pt x="11467" y="46643"/>
                  </a:lnTo>
                  <a:lnTo>
                    <a:pt x="1274" y="91064"/>
                  </a:lnTo>
                  <a:lnTo>
                    <a:pt x="0" y="130492"/>
                  </a:lnTo>
                  <a:lnTo>
                    <a:pt x="894" y="154591"/>
                  </a:lnTo>
                  <a:lnTo>
                    <a:pt x="8256" y="196329"/>
                  </a:lnTo>
                  <a:lnTo>
                    <a:pt x="8807" y="22312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94" name="SMARTInkShape-667"/>
            <p:cNvSpPr/>
            <p:nvPr/>
          </p:nvSpPr>
          <p:spPr>
            <a:xfrm>
              <a:off x="4259461" y="3107531"/>
              <a:ext cx="160735" cy="8931"/>
            </a:xfrm>
            <a:custGeom>
              <a:avLst/>
              <a:gdLst/>
              <a:ahLst/>
              <a:cxnLst/>
              <a:rect l="0" t="0" r="0" b="0"/>
              <a:pathLst>
                <a:path w="160735" h="8931">
                  <a:moveTo>
                    <a:pt x="0" y="8930"/>
                  </a:moveTo>
                  <a:lnTo>
                    <a:pt x="0" y="1241"/>
                  </a:lnTo>
                  <a:lnTo>
                    <a:pt x="992" y="828"/>
                  </a:lnTo>
                  <a:lnTo>
                    <a:pt x="42240" y="10"/>
                  </a:lnTo>
                  <a:lnTo>
                    <a:pt x="81226" y="1"/>
                  </a:lnTo>
                  <a:lnTo>
                    <a:pt x="123144" y="0"/>
                  </a:lnTo>
                  <a:lnTo>
                    <a:pt x="160734"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00" name="SMARTInkShape-Group148"/>
          <p:cNvGrpSpPr/>
          <p:nvPr/>
        </p:nvGrpSpPr>
        <p:grpSpPr>
          <a:xfrm>
            <a:off x="2939297" y="2991611"/>
            <a:ext cx="721876" cy="160570"/>
            <a:chOff x="2939297" y="2991611"/>
            <a:chExt cx="721876" cy="160570"/>
          </a:xfrm>
        </p:grpSpPr>
        <p:sp>
          <p:nvSpPr>
            <p:cNvPr id="3096" name="SMARTInkShape-668"/>
            <p:cNvSpPr/>
            <p:nvPr/>
          </p:nvSpPr>
          <p:spPr>
            <a:xfrm>
              <a:off x="2939297" y="2991611"/>
              <a:ext cx="195024" cy="142710"/>
            </a:xfrm>
            <a:custGeom>
              <a:avLst/>
              <a:gdLst/>
              <a:ahLst/>
              <a:cxnLst/>
              <a:rect l="0" t="0" r="0" b="0"/>
              <a:pathLst>
                <a:path w="195024" h="142710">
                  <a:moveTo>
                    <a:pt x="123586" y="17694"/>
                  </a:moveTo>
                  <a:lnTo>
                    <a:pt x="123586" y="8796"/>
                  </a:lnTo>
                  <a:lnTo>
                    <a:pt x="80745" y="8764"/>
                  </a:lnTo>
                  <a:lnTo>
                    <a:pt x="58156" y="9756"/>
                  </a:lnTo>
                  <a:lnTo>
                    <a:pt x="47093" y="15893"/>
                  </a:lnTo>
                  <a:lnTo>
                    <a:pt x="14729" y="38576"/>
                  </a:lnTo>
                  <a:lnTo>
                    <a:pt x="10713" y="47149"/>
                  </a:lnTo>
                  <a:lnTo>
                    <a:pt x="7936" y="56582"/>
                  </a:lnTo>
                  <a:lnTo>
                    <a:pt x="714" y="70722"/>
                  </a:lnTo>
                  <a:lnTo>
                    <a:pt x="0" y="73882"/>
                  </a:lnTo>
                  <a:lnTo>
                    <a:pt x="1851" y="82684"/>
                  </a:lnTo>
                  <a:lnTo>
                    <a:pt x="7748" y="102173"/>
                  </a:lnTo>
                  <a:lnTo>
                    <a:pt x="9650" y="103779"/>
                  </a:lnTo>
                  <a:lnTo>
                    <a:pt x="15090" y="106356"/>
                  </a:lnTo>
                  <a:lnTo>
                    <a:pt x="25514" y="106803"/>
                  </a:lnTo>
                  <a:lnTo>
                    <a:pt x="33035" y="104261"/>
                  </a:lnTo>
                  <a:lnTo>
                    <a:pt x="55051" y="85995"/>
                  </a:lnTo>
                  <a:lnTo>
                    <a:pt x="77066" y="61537"/>
                  </a:lnTo>
                  <a:lnTo>
                    <a:pt x="101685" y="23780"/>
                  </a:lnTo>
                  <a:lnTo>
                    <a:pt x="104928" y="9378"/>
                  </a:lnTo>
                  <a:lnTo>
                    <a:pt x="105194" y="6197"/>
                  </a:lnTo>
                  <a:lnTo>
                    <a:pt x="106364" y="4076"/>
                  </a:lnTo>
                  <a:lnTo>
                    <a:pt x="108136" y="2662"/>
                  </a:lnTo>
                  <a:lnTo>
                    <a:pt x="114274" y="0"/>
                  </a:lnTo>
                  <a:lnTo>
                    <a:pt x="114543" y="4624"/>
                  </a:lnTo>
                  <a:lnTo>
                    <a:pt x="117252" y="9570"/>
                  </a:lnTo>
                  <a:lnTo>
                    <a:pt x="119363" y="12278"/>
                  </a:lnTo>
                  <a:lnTo>
                    <a:pt x="119778" y="16067"/>
                  </a:lnTo>
                  <a:lnTo>
                    <a:pt x="117607" y="30882"/>
                  </a:lnTo>
                  <a:lnTo>
                    <a:pt x="128035" y="69586"/>
                  </a:lnTo>
                  <a:lnTo>
                    <a:pt x="150432" y="113325"/>
                  </a:lnTo>
                  <a:lnTo>
                    <a:pt x="171214" y="136604"/>
                  </a:lnTo>
                  <a:lnTo>
                    <a:pt x="177165" y="139996"/>
                  </a:lnTo>
                  <a:lnTo>
                    <a:pt x="195023" y="14270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97" name="SMARTInkShape-669"/>
            <p:cNvSpPr/>
            <p:nvPr/>
          </p:nvSpPr>
          <p:spPr>
            <a:xfrm>
              <a:off x="3170039" y="3009305"/>
              <a:ext cx="116087" cy="124860"/>
            </a:xfrm>
            <a:custGeom>
              <a:avLst/>
              <a:gdLst/>
              <a:ahLst/>
              <a:cxnLst/>
              <a:rect l="0" t="0" r="0" b="0"/>
              <a:pathLst>
                <a:path w="116087" h="124860">
                  <a:moveTo>
                    <a:pt x="0" y="0"/>
                  </a:moveTo>
                  <a:lnTo>
                    <a:pt x="0" y="20991"/>
                  </a:lnTo>
                  <a:lnTo>
                    <a:pt x="8562" y="60931"/>
                  </a:lnTo>
                  <a:lnTo>
                    <a:pt x="17608" y="103855"/>
                  </a:lnTo>
                  <a:lnTo>
                    <a:pt x="17859" y="124859"/>
                  </a:lnTo>
                  <a:lnTo>
                    <a:pt x="17859" y="104020"/>
                  </a:lnTo>
                  <a:lnTo>
                    <a:pt x="31162" y="64084"/>
                  </a:lnTo>
                  <a:lnTo>
                    <a:pt x="39109" y="51950"/>
                  </a:lnTo>
                  <a:lnTo>
                    <a:pt x="78798" y="23847"/>
                  </a:lnTo>
                  <a:lnTo>
                    <a:pt x="95667" y="19633"/>
                  </a:lnTo>
                  <a:lnTo>
                    <a:pt x="116086" y="1785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98" name="SMARTInkShape-670"/>
            <p:cNvSpPr/>
            <p:nvPr/>
          </p:nvSpPr>
          <p:spPr>
            <a:xfrm>
              <a:off x="3331306" y="3009820"/>
              <a:ext cx="87369" cy="142361"/>
            </a:xfrm>
            <a:custGeom>
              <a:avLst/>
              <a:gdLst/>
              <a:ahLst/>
              <a:cxnLst/>
              <a:rect l="0" t="0" r="0" b="0"/>
              <a:pathLst>
                <a:path w="87369" h="142361">
                  <a:moveTo>
                    <a:pt x="26257" y="70922"/>
                  </a:moveTo>
                  <a:lnTo>
                    <a:pt x="38685" y="70922"/>
                  </a:lnTo>
                  <a:lnTo>
                    <a:pt x="44348" y="68276"/>
                  </a:lnTo>
                  <a:lnTo>
                    <a:pt x="70911" y="46710"/>
                  </a:lnTo>
                  <a:lnTo>
                    <a:pt x="73885" y="45851"/>
                  </a:lnTo>
                  <a:lnTo>
                    <a:pt x="75869" y="43294"/>
                  </a:lnTo>
                  <a:lnTo>
                    <a:pt x="79652" y="32199"/>
                  </a:lnTo>
                  <a:lnTo>
                    <a:pt x="81697" y="30224"/>
                  </a:lnTo>
                  <a:lnTo>
                    <a:pt x="84053" y="28907"/>
                  </a:lnTo>
                  <a:lnTo>
                    <a:pt x="85623" y="27037"/>
                  </a:lnTo>
                  <a:lnTo>
                    <a:pt x="87368" y="22314"/>
                  </a:lnTo>
                  <a:lnTo>
                    <a:pt x="86842" y="19665"/>
                  </a:lnTo>
                  <a:lnTo>
                    <a:pt x="81359" y="11196"/>
                  </a:lnTo>
                  <a:lnTo>
                    <a:pt x="76213" y="5351"/>
                  </a:lnTo>
                  <a:lnTo>
                    <a:pt x="70618" y="2092"/>
                  </a:lnTo>
                  <a:lnTo>
                    <a:pt x="58942" y="0"/>
                  </a:lnTo>
                  <a:lnTo>
                    <a:pt x="53020" y="2360"/>
                  </a:lnTo>
                  <a:lnTo>
                    <a:pt x="24520" y="20489"/>
                  </a:lnTo>
                  <a:lnTo>
                    <a:pt x="5529" y="45883"/>
                  </a:lnTo>
                  <a:lnTo>
                    <a:pt x="2161" y="55163"/>
                  </a:lnTo>
                  <a:lnTo>
                    <a:pt x="0" y="77290"/>
                  </a:lnTo>
                  <a:lnTo>
                    <a:pt x="2350" y="86320"/>
                  </a:lnTo>
                  <a:lnTo>
                    <a:pt x="20472" y="117162"/>
                  </a:lnTo>
                  <a:lnTo>
                    <a:pt x="49251" y="138310"/>
                  </a:lnTo>
                  <a:lnTo>
                    <a:pt x="61975" y="14236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99" name="SMARTInkShape-671"/>
            <p:cNvSpPr/>
            <p:nvPr/>
          </p:nvSpPr>
          <p:spPr>
            <a:xfrm>
              <a:off x="3493026" y="3054072"/>
              <a:ext cx="168147" cy="89179"/>
            </a:xfrm>
            <a:custGeom>
              <a:avLst/>
              <a:gdLst/>
              <a:ahLst/>
              <a:cxnLst/>
              <a:rect l="0" t="0" r="0" b="0"/>
              <a:pathLst>
                <a:path w="168147" h="89179">
                  <a:moveTo>
                    <a:pt x="114568" y="17741"/>
                  </a:moveTo>
                  <a:lnTo>
                    <a:pt x="114568" y="13000"/>
                  </a:lnTo>
                  <a:lnTo>
                    <a:pt x="113576" y="11604"/>
                  </a:lnTo>
                  <a:lnTo>
                    <a:pt x="111922" y="10673"/>
                  </a:lnTo>
                  <a:lnTo>
                    <a:pt x="109827" y="10052"/>
                  </a:lnTo>
                  <a:lnTo>
                    <a:pt x="108431" y="8646"/>
                  </a:lnTo>
                  <a:lnTo>
                    <a:pt x="106879" y="4438"/>
                  </a:lnTo>
                  <a:lnTo>
                    <a:pt x="105473" y="2919"/>
                  </a:lnTo>
                  <a:lnTo>
                    <a:pt x="101265" y="1231"/>
                  </a:lnTo>
                  <a:lnTo>
                    <a:pt x="76991" y="0"/>
                  </a:lnTo>
                  <a:lnTo>
                    <a:pt x="51424" y="9610"/>
                  </a:lnTo>
                  <a:lnTo>
                    <a:pt x="18040" y="29694"/>
                  </a:lnTo>
                  <a:lnTo>
                    <a:pt x="12135" y="35621"/>
                  </a:lnTo>
                  <a:lnTo>
                    <a:pt x="758" y="60529"/>
                  </a:lnTo>
                  <a:lnTo>
                    <a:pt x="0" y="64125"/>
                  </a:lnTo>
                  <a:lnTo>
                    <a:pt x="486" y="67515"/>
                  </a:lnTo>
                  <a:lnTo>
                    <a:pt x="3672" y="73928"/>
                  </a:lnTo>
                  <a:lnTo>
                    <a:pt x="11044" y="83116"/>
                  </a:lnTo>
                  <a:lnTo>
                    <a:pt x="16633" y="86484"/>
                  </a:lnTo>
                  <a:lnTo>
                    <a:pt x="28305" y="88646"/>
                  </a:lnTo>
                  <a:lnTo>
                    <a:pt x="37194" y="89020"/>
                  </a:lnTo>
                  <a:lnTo>
                    <a:pt x="76436" y="78148"/>
                  </a:lnTo>
                  <a:lnTo>
                    <a:pt x="80217" y="75871"/>
                  </a:lnTo>
                  <a:lnTo>
                    <a:pt x="108221" y="45027"/>
                  </a:lnTo>
                  <a:lnTo>
                    <a:pt x="116708" y="38797"/>
                  </a:lnTo>
                  <a:lnTo>
                    <a:pt x="120480" y="32722"/>
                  </a:lnTo>
                  <a:lnTo>
                    <a:pt x="123894" y="20736"/>
                  </a:lnTo>
                  <a:lnTo>
                    <a:pt x="132393" y="8857"/>
                  </a:lnTo>
                  <a:lnTo>
                    <a:pt x="132427" y="38623"/>
                  </a:lnTo>
                  <a:lnTo>
                    <a:pt x="135073" y="44550"/>
                  </a:lnTo>
                  <a:lnTo>
                    <a:pt x="146666" y="60407"/>
                  </a:lnTo>
                  <a:lnTo>
                    <a:pt x="150206" y="73487"/>
                  </a:lnTo>
                  <a:lnTo>
                    <a:pt x="152217" y="75741"/>
                  </a:lnTo>
                  <a:lnTo>
                    <a:pt x="168146" y="8917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01" name="SMARTInkShape-672"/>
          <p:cNvSpPr/>
          <p:nvPr/>
        </p:nvSpPr>
        <p:spPr>
          <a:xfrm>
            <a:off x="2366367" y="2902148"/>
            <a:ext cx="26790" cy="232173"/>
          </a:xfrm>
          <a:custGeom>
            <a:avLst/>
            <a:gdLst/>
            <a:ahLst/>
            <a:cxnLst/>
            <a:rect l="0" t="0" r="0" b="0"/>
            <a:pathLst>
              <a:path w="26790" h="232173">
                <a:moveTo>
                  <a:pt x="26789" y="0"/>
                </a:moveTo>
                <a:lnTo>
                  <a:pt x="26789" y="20991"/>
                </a:lnTo>
                <a:lnTo>
                  <a:pt x="18411" y="62747"/>
                </a:lnTo>
                <a:lnTo>
                  <a:pt x="15377" y="83084"/>
                </a:lnTo>
                <a:lnTo>
                  <a:pt x="9779" y="119237"/>
                </a:lnTo>
                <a:lnTo>
                  <a:pt x="6452" y="149782"/>
                </a:lnTo>
                <a:lnTo>
                  <a:pt x="1275" y="175218"/>
                </a:lnTo>
                <a:lnTo>
                  <a:pt x="75" y="216274"/>
                </a:lnTo>
                <a:lnTo>
                  <a:pt x="0" y="2321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113" name="SMARTInkShape-Group150"/>
          <p:cNvGrpSpPr/>
          <p:nvPr/>
        </p:nvGrpSpPr>
        <p:grpSpPr>
          <a:xfrm>
            <a:off x="1223367" y="2857500"/>
            <a:ext cx="1482184" cy="294681"/>
            <a:chOff x="1223367" y="2857500"/>
            <a:chExt cx="1482184" cy="294681"/>
          </a:xfrm>
        </p:grpSpPr>
        <p:sp>
          <p:nvSpPr>
            <p:cNvPr id="3102" name="SMARTInkShape-673"/>
            <p:cNvSpPr/>
            <p:nvPr/>
          </p:nvSpPr>
          <p:spPr>
            <a:xfrm>
              <a:off x="2647076" y="2983911"/>
              <a:ext cx="58475" cy="132551"/>
            </a:xfrm>
            <a:custGeom>
              <a:avLst/>
              <a:gdLst/>
              <a:ahLst/>
              <a:cxnLst/>
              <a:rect l="0" t="0" r="0" b="0"/>
              <a:pathLst>
                <a:path w="58475" h="132551">
                  <a:moveTo>
                    <a:pt x="13971" y="78972"/>
                  </a:moveTo>
                  <a:lnTo>
                    <a:pt x="13971" y="74231"/>
                  </a:lnTo>
                  <a:lnTo>
                    <a:pt x="14963" y="72835"/>
                  </a:lnTo>
                  <a:lnTo>
                    <a:pt x="16617" y="71904"/>
                  </a:lnTo>
                  <a:lnTo>
                    <a:pt x="21659" y="70410"/>
                  </a:lnTo>
                  <a:lnTo>
                    <a:pt x="35220" y="57646"/>
                  </a:lnTo>
                  <a:lnTo>
                    <a:pt x="38298" y="51965"/>
                  </a:lnTo>
                  <a:lnTo>
                    <a:pt x="39119" y="49061"/>
                  </a:lnTo>
                  <a:lnTo>
                    <a:pt x="40658" y="47125"/>
                  </a:lnTo>
                  <a:lnTo>
                    <a:pt x="53045" y="39023"/>
                  </a:lnTo>
                  <a:lnTo>
                    <a:pt x="56142" y="33766"/>
                  </a:lnTo>
                  <a:lnTo>
                    <a:pt x="58130" y="22307"/>
                  </a:lnTo>
                  <a:lnTo>
                    <a:pt x="58474" y="13455"/>
                  </a:lnTo>
                  <a:lnTo>
                    <a:pt x="57530" y="11481"/>
                  </a:lnTo>
                  <a:lnTo>
                    <a:pt x="55909" y="10166"/>
                  </a:lnTo>
                  <a:lnTo>
                    <a:pt x="53836" y="9288"/>
                  </a:lnTo>
                  <a:lnTo>
                    <a:pt x="52454" y="7712"/>
                  </a:lnTo>
                  <a:lnTo>
                    <a:pt x="50918" y="3314"/>
                  </a:lnTo>
                  <a:lnTo>
                    <a:pt x="49516" y="1744"/>
                  </a:lnTo>
                  <a:lnTo>
                    <a:pt x="45313" y="0"/>
                  </a:lnTo>
                  <a:lnTo>
                    <a:pt x="42803" y="527"/>
                  </a:lnTo>
                  <a:lnTo>
                    <a:pt x="31646" y="5856"/>
                  </a:lnTo>
                  <a:lnTo>
                    <a:pt x="28731" y="6415"/>
                  </a:lnTo>
                  <a:lnTo>
                    <a:pt x="19888" y="11943"/>
                  </a:lnTo>
                  <a:lnTo>
                    <a:pt x="10983" y="19865"/>
                  </a:lnTo>
                  <a:lnTo>
                    <a:pt x="7682" y="28228"/>
                  </a:lnTo>
                  <a:lnTo>
                    <a:pt x="4397" y="54540"/>
                  </a:lnTo>
                  <a:lnTo>
                    <a:pt x="455" y="62491"/>
                  </a:lnTo>
                  <a:lnTo>
                    <a:pt x="0" y="66993"/>
                  </a:lnTo>
                  <a:lnTo>
                    <a:pt x="4181" y="94237"/>
                  </a:lnTo>
                  <a:lnTo>
                    <a:pt x="6452" y="99071"/>
                  </a:lnTo>
                  <a:lnTo>
                    <a:pt x="27332" y="120318"/>
                  </a:lnTo>
                  <a:lnTo>
                    <a:pt x="29831" y="126452"/>
                  </a:lnTo>
                  <a:lnTo>
                    <a:pt x="31490" y="128484"/>
                  </a:lnTo>
                  <a:lnTo>
                    <a:pt x="40760" y="13255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03" name="SMARTInkShape-674"/>
            <p:cNvSpPr/>
            <p:nvPr/>
          </p:nvSpPr>
          <p:spPr>
            <a:xfrm>
              <a:off x="2456033" y="2866430"/>
              <a:ext cx="124648" cy="250032"/>
            </a:xfrm>
            <a:custGeom>
              <a:avLst/>
              <a:gdLst/>
              <a:ahLst/>
              <a:cxnLst/>
              <a:rect l="0" t="0" r="0" b="0"/>
              <a:pathLst>
                <a:path w="124648" h="250032">
                  <a:moveTo>
                    <a:pt x="26420" y="0"/>
                  </a:moveTo>
                  <a:lnTo>
                    <a:pt x="26420" y="7688"/>
                  </a:lnTo>
                  <a:lnTo>
                    <a:pt x="19352" y="28193"/>
                  </a:lnTo>
                  <a:lnTo>
                    <a:pt x="17599" y="68543"/>
                  </a:lnTo>
                  <a:lnTo>
                    <a:pt x="17505" y="107951"/>
                  </a:lnTo>
                  <a:lnTo>
                    <a:pt x="16500" y="150917"/>
                  </a:lnTo>
                  <a:lnTo>
                    <a:pt x="9388" y="190161"/>
                  </a:lnTo>
                  <a:lnTo>
                    <a:pt x="8593" y="233371"/>
                  </a:lnTo>
                  <a:lnTo>
                    <a:pt x="7590" y="235948"/>
                  </a:lnTo>
                  <a:lnTo>
                    <a:pt x="5930" y="237666"/>
                  </a:lnTo>
                  <a:lnTo>
                    <a:pt x="3830" y="238811"/>
                  </a:lnTo>
                  <a:lnTo>
                    <a:pt x="2430" y="240566"/>
                  </a:lnTo>
                  <a:lnTo>
                    <a:pt x="460" y="245793"/>
                  </a:lnTo>
                  <a:lnTo>
                    <a:pt x="184" y="245222"/>
                  </a:lnTo>
                  <a:lnTo>
                    <a:pt x="0" y="243848"/>
                  </a:lnTo>
                  <a:lnTo>
                    <a:pt x="869" y="242933"/>
                  </a:lnTo>
                  <a:lnTo>
                    <a:pt x="4481" y="241915"/>
                  </a:lnTo>
                  <a:lnTo>
                    <a:pt x="5841" y="240652"/>
                  </a:lnTo>
                  <a:lnTo>
                    <a:pt x="14459" y="218789"/>
                  </a:lnTo>
                  <a:lnTo>
                    <a:pt x="17584" y="202961"/>
                  </a:lnTo>
                  <a:lnTo>
                    <a:pt x="33635" y="174751"/>
                  </a:lnTo>
                  <a:lnTo>
                    <a:pt x="64758" y="140387"/>
                  </a:lnTo>
                  <a:lnTo>
                    <a:pt x="70910" y="136808"/>
                  </a:lnTo>
                  <a:lnTo>
                    <a:pt x="76951" y="134225"/>
                  </a:lnTo>
                  <a:lnTo>
                    <a:pt x="82943" y="129770"/>
                  </a:lnTo>
                  <a:lnTo>
                    <a:pt x="85930" y="129177"/>
                  </a:lnTo>
                  <a:lnTo>
                    <a:pt x="88914" y="129774"/>
                  </a:lnTo>
                  <a:lnTo>
                    <a:pt x="96091" y="133121"/>
                  </a:lnTo>
                  <a:lnTo>
                    <a:pt x="102074" y="138441"/>
                  </a:lnTo>
                  <a:lnTo>
                    <a:pt x="104693" y="143550"/>
                  </a:lnTo>
                  <a:lnTo>
                    <a:pt x="111850" y="180953"/>
                  </a:lnTo>
                  <a:lnTo>
                    <a:pt x="107650" y="203697"/>
                  </a:lnTo>
                  <a:lnTo>
                    <a:pt x="115372" y="243589"/>
                  </a:lnTo>
                  <a:lnTo>
                    <a:pt x="116479" y="245736"/>
                  </a:lnTo>
                  <a:lnTo>
                    <a:pt x="118209" y="247168"/>
                  </a:lnTo>
                  <a:lnTo>
                    <a:pt x="124647" y="25003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04" name="SMARTInkShape-675"/>
            <p:cNvSpPr/>
            <p:nvPr/>
          </p:nvSpPr>
          <p:spPr>
            <a:xfrm>
              <a:off x="2250281" y="2991445"/>
              <a:ext cx="169665" cy="16617"/>
            </a:xfrm>
            <a:custGeom>
              <a:avLst/>
              <a:gdLst/>
              <a:ahLst/>
              <a:cxnLst/>
              <a:rect l="0" t="0" r="0" b="0"/>
              <a:pathLst>
                <a:path w="169665" h="16617">
                  <a:moveTo>
                    <a:pt x="0" y="0"/>
                  </a:moveTo>
                  <a:lnTo>
                    <a:pt x="4741" y="4741"/>
                  </a:lnTo>
                  <a:lnTo>
                    <a:pt x="12360" y="7068"/>
                  </a:lnTo>
                  <a:lnTo>
                    <a:pt x="56865" y="8882"/>
                  </a:lnTo>
                  <a:lnTo>
                    <a:pt x="81341" y="11561"/>
                  </a:lnTo>
                  <a:lnTo>
                    <a:pt x="111538" y="16616"/>
                  </a:lnTo>
                  <a:lnTo>
                    <a:pt x="149736" y="10628"/>
                  </a:lnTo>
                  <a:lnTo>
                    <a:pt x="169664"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05" name="SMARTInkShape-676"/>
            <p:cNvSpPr/>
            <p:nvPr/>
          </p:nvSpPr>
          <p:spPr>
            <a:xfrm>
              <a:off x="1937932" y="2902608"/>
              <a:ext cx="124827" cy="249573"/>
            </a:xfrm>
            <a:custGeom>
              <a:avLst/>
              <a:gdLst/>
              <a:ahLst/>
              <a:cxnLst/>
              <a:rect l="0" t="0" r="0" b="0"/>
              <a:pathLst>
                <a:path w="124827" h="249573">
                  <a:moveTo>
                    <a:pt x="98037" y="115626"/>
                  </a:moveTo>
                  <a:lnTo>
                    <a:pt x="98037" y="110886"/>
                  </a:lnTo>
                  <a:lnTo>
                    <a:pt x="97045" y="109490"/>
                  </a:lnTo>
                  <a:lnTo>
                    <a:pt x="95391" y="108559"/>
                  </a:lnTo>
                  <a:lnTo>
                    <a:pt x="85608" y="107064"/>
                  </a:lnTo>
                  <a:lnTo>
                    <a:pt x="60537" y="106729"/>
                  </a:lnTo>
                  <a:lnTo>
                    <a:pt x="51274" y="112003"/>
                  </a:lnTo>
                  <a:lnTo>
                    <a:pt x="10779" y="144967"/>
                  </a:lnTo>
                  <a:lnTo>
                    <a:pt x="4685" y="155456"/>
                  </a:lnTo>
                  <a:lnTo>
                    <a:pt x="773" y="178358"/>
                  </a:lnTo>
                  <a:lnTo>
                    <a:pt x="0" y="197250"/>
                  </a:lnTo>
                  <a:lnTo>
                    <a:pt x="2541" y="204159"/>
                  </a:lnTo>
                  <a:lnTo>
                    <a:pt x="5985" y="210536"/>
                  </a:lnTo>
                  <a:lnTo>
                    <a:pt x="8916" y="219705"/>
                  </a:lnTo>
                  <a:lnTo>
                    <a:pt x="13118" y="225714"/>
                  </a:lnTo>
                  <a:lnTo>
                    <a:pt x="18292" y="229047"/>
                  </a:lnTo>
                  <a:lnTo>
                    <a:pt x="21061" y="229935"/>
                  </a:lnTo>
                  <a:lnTo>
                    <a:pt x="23899" y="229535"/>
                  </a:lnTo>
                  <a:lnTo>
                    <a:pt x="51543" y="213551"/>
                  </a:lnTo>
                  <a:lnTo>
                    <a:pt x="55134" y="210675"/>
                  </a:lnTo>
                  <a:lnTo>
                    <a:pt x="82273" y="166695"/>
                  </a:lnTo>
                  <a:lnTo>
                    <a:pt x="94644" y="129558"/>
                  </a:lnTo>
                  <a:lnTo>
                    <a:pt x="97739" y="86692"/>
                  </a:lnTo>
                  <a:lnTo>
                    <a:pt x="96956" y="68247"/>
                  </a:lnTo>
                  <a:lnTo>
                    <a:pt x="82586" y="26344"/>
                  </a:lnTo>
                  <a:lnTo>
                    <a:pt x="81783" y="20386"/>
                  </a:lnTo>
                  <a:lnTo>
                    <a:pt x="80256" y="16414"/>
                  </a:lnTo>
                  <a:lnTo>
                    <a:pt x="78245" y="13766"/>
                  </a:lnTo>
                  <a:lnTo>
                    <a:pt x="75913" y="12001"/>
                  </a:lnTo>
                  <a:lnTo>
                    <a:pt x="73321" y="7393"/>
                  </a:lnTo>
                  <a:lnTo>
                    <a:pt x="71369" y="0"/>
                  </a:lnTo>
                  <a:lnTo>
                    <a:pt x="71251" y="25284"/>
                  </a:lnTo>
                  <a:lnTo>
                    <a:pt x="80342" y="66130"/>
                  </a:lnTo>
                  <a:lnTo>
                    <a:pt x="87757" y="107234"/>
                  </a:lnTo>
                  <a:lnTo>
                    <a:pt x="91575" y="144348"/>
                  </a:lnTo>
                  <a:lnTo>
                    <a:pt x="100115" y="186450"/>
                  </a:lnTo>
                  <a:lnTo>
                    <a:pt x="104937" y="204741"/>
                  </a:lnTo>
                  <a:lnTo>
                    <a:pt x="107056" y="215757"/>
                  </a:lnTo>
                  <a:lnTo>
                    <a:pt x="114536" y="234156"/>
                  </a:lnTo>
                  <a:lnTo>
                    <a:pt x="115493" y="243461"/>
                  </a:lnTo>
                  <a:lnTo>
                    <a:pt x="116620" y="245498"/>
                  </a:lnTo>
                  <a:lnTo>
                    <a:pt x="118363" y="246856"/>
                  </a:lnTo>
                  <a:lnTo>
                    <a:pt x="124826" y="2495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06" name="SMARTInkShape-677"/>
            <p:cNvSpPr/>
            <p:nvPr/>
          </p:nvSpPr>
          <p:spPr>
            <a:xfrm>
              <a:off x="1768078" y="2982516"/>
              <a:ext cx="116087" cy="124967"/>
            </a:xfrm>
            <a:custGeom>
              <a:avLst/>
              <a:gdLst/>
              <a:ahLst/>
              <a:cxnLst/>
              <a:rect l="0" t="0" r="0" b="0"/>
              <a:pathLst>
                <a:path w="116087" h="124967">
                  <a:moveTo>
                    <a:pt x="0" y="0"/>
                  </a:moveTo>
                  <a:lnTo>
                    <a:pt x="0" y="39952"/>
                  </a:lnTo>
                  <a:lnTo>
                    <a:pt x="0" y="81629"/>
                  </a:lnTo>
                  <a:lnTo>
                    <a:pt x="0" y="124966"/>
                  </a:lnTo>
                  <a:lnTo>
                    <a:pt x="992" y="102652"/>
                  </a:lnTo>
                  <a:lnTo>
                    <a:pt x="15814" y="58664"/>
                  </a:lnTo>
                  <a:lnTo>
                    <a:pt x="29888" y="34391"/>
                  </a:lnTo>
                  <a:lnTo>
                    <a:pt x="47636" y="15027"/>
                  </a:lnTo>
                  <a:lnTo>
                    <a:pt x="53583" y="11639"/>
                  </a:lnTo>
                  <a:lnTo>
                    <a:pt x="69674" y="9088"/>
                  </a:lnTo>
                  <a:lnTo>
                    <a:pt x="78218" y="16090"/>
                  </a:lnTo>
                  <a:lnTo>
                    <a:pt x="83712" y="21372"/>
                  </a:lnTo>
                  <a:lnTo>
                    <a:pt x="86815" y="29673"/>
                  </a:lnTo>
                  <a:lnTo>
                    <a:pt x="89186" y="38985"/>
                  </a:lnTo>
                  <a:lnTo>
                    <a:pt x="95107" y="50797"/>
                  </a:lnTo>
                  <a:lnTo>
                    <a:pt x="105793" y="95373"/>
                  </a:lnTo>
                  <a:lnTo>
                    <a:pt x="107240" y="99301"/>
                  </a:lnTo>
                  <a:lnTo>
                    <a:pt x="109197" y="101919"/>
                  </a:lnTo>
                  <a:lnTo>
                    <a:pt x="116086" y="10715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07" name="SMARTInkShape-678"/>
            <p:cNvSpPr/>
            <p:nvPr/>
          </p:nvSpPr>
          <p:spPr>
            <a:xfrm>
              <a:off x="1687820" y="2973586"/>
              <a:ext cx="8822" cy="151806"/>
            </a:xfrm>
            <a:custGeom>
              <a:avLst/>
              <a:gdLst/>
              <a:ahLst/>
              <a:cxnLst/>
              <a:rect l="0" t="0" r="0" b="0"/>
              <a:pathLst>
                <a:path w="8822" h="151806">
                  <a:moveTo>
                    <a:pt x="8821" y="0"/>
                  </a:moveTo>
                  <a:lnTo>
                    <a:pt x="7828" y="39902"/>
                  </a:lnTo>
                  <a:lnTo>
                    <a:pt x="718" y="74520"/>
                  </a:lnTo>
                  <a:lnTo>
                    <a:pt x="0" y="99453"/>
                  </a:lnTo>
                  <a:lnTo>
                    <a:pt x="8658" y="142691"/>
                  </a:lnTo>
                  <a:lnTo>
                    <a:pt x="8821" y="15180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08" name="SMARTInkShape-679"/>
            <p:cNvSpPr/>
            <p:nvPr/>
          </p:nvSpPr>
          <p:spPr>
            <a:xfrm>
              <a:off x="1500188" y="2991445"/>
              <a:ext cx="98227" cy="8931"/>
            </a:xfrm>
            <a:custGeom>
              <a:avLst/>
              <a:gdLst/>
              <a:ahLst/>
              <a:cxnLst/>
              <a:rect l="0" t="0" r="0" b="0"/>
              <a:pathLst>
                <a:path w="98227" h="8931">
                  <a:moveTo>
                    <a:pt x="0" y="0"/>
                  </a:moveTo>
                  <a:lnTo>
                    <a:pt x="0" y="7689"/>
                  </a:lnTo>
                  <a:lnTo>
                    <a:pt x="992" y="8103"/>
                  </a:lnTo>
                  <a:lnTo>
                    <a:pt x="42806" y="8926"/>
                  </a:lnTo>
                  <a:lnTo>
                    <a:pt x="86835" y="8930"/>
                  </a:lnTo>
                  <a:lnTo>
                    <a:pt x="98226"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09" name="SMARTInkShape-680"/>
            <p:cNvSpPr/>
            <p:nvPr/>
          </p:nvSpPr>
          <p:spPr>
            <a:xfrm>
              <a:off x="1464469" y="2884398"/>
              <a:ext cx="187524" cy="17751"/>
            </a:xfrm>
            <a:custGeom>
              <a:avLst/>
              <a:gdLst/>
              <a:ahLst/>
              <a:cxnLst/>
              <a:rect l="0" t="0" r="0" b="0"/>
              <a:pathLst>
                <a:path w="187524" h="17751">
                  <a:moveTo>
                    <a:pt x="0" y="17750"/>
                  </a:moveTo>
                  <a:lnTo>
                    <a:pt x="4740" y="13010"/>
                  </a:lnTo>
                  <a:lnTo>
                    <a:pt x="12359" y="10683"/>
                  </a:lnTo>
                  <a:lnTo>
                    <a:pt x="55543" y="8930"/>
                  </a:lnTo>
                  <a:lnTo>
                    <a:pt x="98485" y="6190"/>
                  </a:lnTo>
                  <a:lnTo>
                    <a:pt x="141917" y="720"/>
                  </a:lnTo>
                  <a:lnTo>
                    <a:pt x="170358" y="0"/>
                  </a:lnTo>
                  <a:lnTo>
                    <a:pt x="177579" y="2585"/>
                  </a:lnTo>
                  <a:lnTo>
                    <a:pt x="187523" y="882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10" name="SMARTInkShape-681"/>
            <p:cNvSpPr/>
            <p:nvPr/>
          </p:nvSpPr>
          <p:spPr>
            <a:xfrm>
              <a:off x="1223367" y="2857500"/>
              <a:ext cx="26790" cy="232173"/>
            </a:xfrm>
            <a:custGeom>
              <a:avLst/>
              <a:gdLst/>
              <a:ahLst/>
              <a:cxnLst/>
              <a:rect l="0" t="0" r="0" b="0"/>
              <a:pathLst>
                <a:path w="26790" h="232173">
                  <a:moveTo>
                    <a:pt x="0" y="0"/>
                  </a:moveTo>
                  <a:lnTo>
                    <a:pt x="0" y="21249"/>
                  </a:lnTo>
                  <a:lnTo>
                    <a:pt x="8562" y="63886"/>
                  </a:lnTo>
                  <a:lnTo>
                    <a:pt x="11527" y="92516"/>
                  </a:lnTo>
                  <a:lnTo>
                    <a:pt x="17304" y="133444"/>
                  </a:lnTo>
                  <a:lnTo>
                    <a:pt x="17827" y="175588"/>
                  </a:lnTo>
                  <a:lnTo>
                    <a:pt x="17850" y="188727"/>
                  </a:lnTo>
                  <a:lnTo>
                    <a:pt x="20501" y="195665"/>
                  </a:lnTo>
                  <a:lnTo>
                    <a:pt x="23994" y="202056"/>
                  </a:lnTo>
                  <a:lnTo>
                    <a:pt x="26237" y="214243"/>
                  </a:lnTo>
                  <a:lnTo>
                    <a:pt x="26789" y="23217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11" name="SMARTInkShape-682"/>
            <p:cNvSpPr/>
            <p:nvPr/>
          </p:nvSpPr>
          <p:spPr>
            <a:xfrm>
              <a:off x="1348383" y="3071813"/>
              <a:ext cx="1" cy="26790"/>
            </a:xfrm>
            <a:custGeom>
              <a:avLst/>
              <a:gdLst/>
              <a:ahLst/>
              <a:cxnLst/>
              <a:rect l="0" t="0" r="0" b="0"/>
              <a:pathLst>
                <a:path w="1" h="26790">
                  <a:moveTo>
                    <a:pt x="0" y="0"/>
                  </a:moveTo>
                  <a:lnTo>
                    <a:pt x="0" y="2678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12" name="SMARTInkShape-683"/>
            <p:cNvSpPr/>
            <p:nvPr/>
          </p:nvSpPr>
          <p:spPr>
            <a:xfrm>
              <a:off x="1518047" y="2875359"/>
              <a:ext cx="14075" cy="250033"/>
            </a:xfrm>
            <a:custGeom>
              <a:avLst/>
              <a:gdLst/>
              <a:ahLst/>
              <a:cxnLst/>
              <a:rect l="0" t="0" r="0" b="0"/>
              <a:pathLst>
                <a:path w="14075" h="250033">
                  <a:moveTo>
                    <a:pt x="0" y="0"/>
                  </a:moveTo>
                  <a:lnTo>
                    <a:pt x="0" y="28939"/>
                  </a:lnTo>
                  <a:lnTo>
                    <a:pt x="8378" y="71638"/>
                  </a:lnTo>
                  <a:lnTo>
                    <a:pt x="8881" y="114242"/>
                  </a:lnTo>
                  <a:lnTo>
                    <a:pt x="8927" y="157650"/>
                  </a:lnTo>
                  <a:lnTo>
                    <a:pt x="8929" y="199424"/>
                  </a:lnTo>
                  <a:lnTo>
                    <a:pt x="9922" y="216295"/>
                  </a:lnTo>
                  <a:lnTo>
                    <a:pt x="13670" y="224455"/>
                  </a:lnTo>
                  <a:lnTo>
                    <a:pt x="14074" y="228019"/>
                  </a:lnTo>
                  <a:lnTo>
                    <a:pt x="8930" y="25003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21" name="SMARTInkShape-Group151"/>
          <p:cNvGrpSpPr/>
          <p:nvPr/>
        </p:nvGrpSpPr>
        <p:grpSpPr>
          <a:xfrm>
            <a:off x="4732879" y="2411016"/>
            <a:ext cx="955333" cy="365591"/>
            <a:chOff x="4732879" y="2411016"/>
            <a:chExt cx="955333" cy="365591"/>
          </a:xfrm>
        </p:grpSpPr>
        <p:sp>
          <p:nvSpPr>
            <p:cNvPr id="3114" name="SMARTInkShape-684"/>
            <p:cNvSpPr/>
            <p:nvPr/>
          </p:nvSpPr>
          <p:spPr>
            <a:xfrm>
              <a:off x="5518547" y="2545035"/>
              <a:ext cx="169665" cy="17786"/>
            </a:xfrm>
            <a:custGeom>
              <a:avLst/>
              <a:gdLst/>
              <a:ahLst/>
              <a:cxnLst/>
              <a:rect l="0" t="0" r="0" b="0"/>
              <a:pathLst>
                <a:path w="169665" h="17786">
                  <a:moveTo>
                    <a:pt x="0" y="17785"/>
                  </a:moveTo>
                  <a:lnTo>
                    <a:pt x="0" y="13045"/>
                  </a:lnTo>
                  <a:lnTo>
                    <a:pt x="992" y="11648"/>
                  </a:lnTo>
                  <a:lnTo>
                    <a:pt x="2645" y="10718"/>
                  </a:lnTo>
                  <a:lnTo>
                    <a:pt x="39320" y="775"/>
                  </a:lnTo>
                  <a:lnTo>
                    <a:pt x="81598" y="0"/>
                  </a:lnTo>
                  <a:lnTo>
                    <a:pt x="106529" y="940"/>
                  </a:lnTo>
                  <a:lnTo>
                    <a:pt x="150680" y="8030"/>
                  </a:lnTo>
                  <a:lnTo>
                    <a:pt x="169664" y="8856"/>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15" name="SMARTInkShape-685"/>
            <p:cNvSpPr/>
            <p:nvPr/>
          </p:nvSpPr>
          <p:spPr>
            <a:xfrm>
              <a:off x="5625703" y="2428875"/>
              <a:ext cx="17861" cy="250032"/>
            </a:xfrm>
            <a:custGeom>
              <a:avLst/>
              <a:gdLst/>
              <a:ahLst/>
              <a:cxnLst/>
              <a:rect l="0" t="0" r="0" b="0"/>
              <a:pathLst>
                <a:path w="17861" h="250032">
                  <a:moveTo>
                    <a:pt x="0" y="0"/>
                  </a:moveTo>
                  <a:lnTo>
                    <a:pt x="0" y="40677"/>
                  </a:lnTo>
                  <a:lnTo>
                    <a:pt x="0" y="82664"/>
                  </a:lnTo>
                  <a:lnTo>
                    <a:pt x="0" y="124326"/>
                  </a:lnTo>
                  <a:lnTo>
                    <a:pt x="2646" y="153726"/>
                  </a:lnTo>
                  <a:lnTo>
                    <a:pt x="8378" y="195838"/>
                  </a:lnTo>
                  <a:lnTo>
                    <a:pt x="9677" y="208086"/>
                  </a:lnTo>
                  <a:lnTo>
                    <a:pt x="14002" y="225146"/>
                  </a:lnTo>
                  <a:lnTo>
                    <a:pt x="11866" y="236925"/>
                  </a:lnTo>
                  <a:lnTo>
                    <a:pt x="17860" y="250031"/>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16" name="SMARTInkShape-686"/>
            <p:cNvSpPr/>
            <p:nvPr/>
          </p:nvSpPr>
          <p:spPr>
            <a:xfrm>
              <a:off x="5385102" y="2518205"/>
              <a:ext cx="124516" cy="132950"/>
            </a:xfrm>
            <a:custGeom>
              <a:avLst/>
              <a:gdLst/>
              <a:ahLst/>
              <a:cxnLst/>
              <a:rect l="0" t="0" r="0" b="0"/>
              <a:pathLst>
                <a:path w="124516" h="132950">
                  <a:moveTo>
                    <a:pt x="97726" y="26756"/>
                  </a:moveTo>
                  <a:lnTo>
                    <a:pt x="97726" y="17935"/>
                  </a:lnTo>
                  <a:lnTo>
                    <a:pt x="89165" y="17829"/>
                  </a:lnTo>
                  <a:lnTo>
                    <a:pt x="88905" y="13086"/>
                  </a:lnTo>
                  <a:lnTo>
                    <a:pt x="87877" y="11690"/>
                  </a:lnTo>
                  <a:lnTo>
                    <a:pt x="79709" y="8150"/>
                  </a:lnTo>
                  <a:lnTo>
                    <a:pt x="72985" y="2832"/>
                  </a:lnTo>
                  <a:lnTo>
                    <a:pt x="63649" y="344"/>
                  </a:lnTo>
                  <a:lnTo>
                    <a:pt x="49723" y="0"/>
                  </a:lnTo>
                  <a:lnTo>
                    <a:pt x="43980" y="2627"/>
                  </a:lnTo>
                  <a:lnTo>
                    <a:pt x="41059" y="4717"/>
                  </a:lnTo>
                  <a:lnTo>
                    <a:pt x="27468" y="7658"/>
                  </a:lnTo>
                  <a:lnTo>
                    <a:pt x="24099" y="10055"/>
                  </a:lnTo>
                  <a:lnTo>
                    <a:pt x="21852" y="13638"/>
                  </a:lnTo>
                  <a:lnTo>
                    <a:pt x="18364" y="21918"/>
                  </a:lnTo>
                  <a:lnTo>
                    <a:pt x="5193" y="43158"/>
                  </a:lnTo>
                  <a:lnTo>
                    <a:pt x="624" y="64759"/>
                  </a:lnTo>
                  <a:lnTo>
                    <a:pt x="0" y="72750"/>
                  </a:lnTo>
                  <a:lnTo>
                    <a:pt x="4388" y="87568"/>
                  </a:lnTo>
                  <a:lnTo>
                    <a:pt x="20504" y="114430"/>
                  </a:lnTo>
                  <a:lnTo>
                    <a:pt x="29009" y="122938"/>
                  </a:lnTo>
                  <a:lnTo>
                    <a:pt x="39404" y="129035"/>
                  </a:lnTo>
                  <a:lnTo>
                    <a:pt x="62246" y="132949"/>
                  </a:lnTo>
                  <a:lnTo>
                    <a:pt x="91804" y="132793"/>
                  </a:lnTo>
                  <a:lnTo>
                    <a:pt x="108649" y="126746"/>
                  </a:lnTo>
                  <a:lnTo>
                    <a:pt x="124515" y="116053"/>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17" name="SMARTInkShape-687"/>
            <p:cNvSpPr/>
            <p:nvPr/>
          </p:nvSpPr>
          <p:spPr>
            <a:xfrm>
              <a:off x="5197078" y="2500717"/>
              <a:ext cx="141358" cy="142472"/>
            </a:xfrm>
            <a:custGeom>
              <a:avLst/>
              <a:gdLst/>
              <a:ahLst/>
              <a:cxnLst/>
              <a:rect l="0" t="0" r="0" b="0"/>
              <a:pathLst>
                <a:path w="141358" h="142472">
                  <a:moveTo>
                    <a:pt x="0" y="71033"/>
                  </a:moveTo>
                  <a:lnTo>
                    <a:pt x="7689" y="63345"/>
                  </a:lnTo>
                  <a:lnTo>
                    <a:pt x="13303" y="62471"/>
                  </a:lnTo>
                  <a:lnTo>
                    <a:pt x="48055" y="61133"/>
                  </a:lnTo>
                  <a:lnTo>
                    <a:pt x="89322" y="51081"/>
                  </a:lnTo>
                  <a:lnTo>
                    <a:pt x="123282" y="39904"/>
                  </a:lnTo>
                  <a:lnTo>
                    <a:pt x="126837" y="37382"/>
                  </a:lnTo>
                  <a:lnTo>
                    <a:pt x="141357" y="19183"/>
                  </a:lnTo>
                  <a:lnTo>
                    <a:pt x="140871" y="17615"/>
                  </a:lnTo>
                  <a:lnTo>
                    <a:pt x="129533" y="4198"/>
                  </a:lnTo>
                  <a:lnTo>
                    <a:pt x="121731" y="1641"/>
                  </a:lnTo>
                  <a:lnTo>
                    <a:pt x="105295" y="0"/>
                  </a:lnTo>
                  <a:lnTo>
                    <a:pt x="62319" y="10635"/>
                  </a:lnTo>
                  <a:lnTo>
                    <a:pt x="56428" y="12908"/>
                  </a:lnTo>
                  <a:lnTo>
                    <a:pt x="47238" y="20726"/>
                  </a:lnTo>
                  <a:lnTo>
                    <a:pt x="38854" y="29823"/>
                  </a:lnTo>
                  <a:lnTo>
                    <a:pt x="28514" y="37173"/>
                  </a:lnTo>
                  <a:lnTo>
                    <a:pt x="24962" y="41514"/>
                  </a:lnTo>
                  <a:lnTo>
                    <a:pt x="21016" y="51630"/>
                  </a:lnTo>
                  <a:lnTo>
                    <a:pt x="18137" y="81301"/>
                  </a:lnTo>
                  <a:lnTo>
                    <a:pt x="22682" y="96124"/>
                  </a:lnTo>
                  <a:lnTo>
                    <a:pt x="33107" y="111781"/>
                  </a:lnTo>
                  <a:lnTo>
                    <a:pt x="42773" y="121361"/>
                  </a:lnTo>
                  <a:lnTo>
                    <a:pt x="73780" y="138478"/>
                  </a:lnTo>
                  <a:lnTo>
                    <a:pt x="86243" y="141287"/>
                  </a:lnTo>
                  <a:lnTo>
                    <a:pt x="107156" y="142471"/>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18" name="SMARTInkShape-688"/>
            <p:cNvSpPr/>
            <p:nvPr/>
          </p:nvSpPr>
          <p:spPr>
            <a:xfrm>
              <a:off x="4964905" y="2500313"/>
              <a:ext cx="160737" cy="276294"/>
            </a:xfrm>
            <a:custGeom>
              <a:avLst/>
              <a:gdLst/>
              <a:ahLst/>
              <a:cxnLst/>
              <a:rect l="0" t="0" r="0" b="0"/>
              <a:pathLst>
                <a:path w="160737" h="276294">
                  <a:moveTo>
                    <a:pt x="160736" y="0"/>
                  </a:moveTo>
                  <a:lnTo>
                    <a:pt x="160736" y="41918"/>
                  </a:lnTo>
                  <a:lnTo>
                    <a:pt x="160736" y="86446"/>
                  </a:lnTo>
                  <a:lnTo>
                    <a:pt x="160736" y="125816"/>
                  </a:lnTo>
                  <a:lnTo>
                    <a:pt x="160736" y="168950"/>
                  </a:lnTo>
                  <a:lnTo>
                    <a:pt x="160736" y="211294"/>
                  </a:lnTo>
                  <a:lnTo>
                    <a:pt x="159743" y="234147"/>
                  </a:lnTo>
                  <a:lnTo>
                    <a:pt x="153607" y="245876"/>
                  </a:lnTo>
                  <a:lnTo>
                    <a:pt x="144512" y="255635"/>
                  </a:lnTo>
                  <a:lnTo>
                    <a:pt x="118868" y="272820"/>
                  </a:lnTo>
                  <a:lnTo>
                    <a:pt x="96598" y="276293"/>
                  </a:lnTo>
                  <a:lnTo>
                    <a:pt x="76482" y="275724"/>
                  </a:lnTo>
                  <a:lnTo>
                    <a:pt x="35667" y="265790"/>
                  </a:lnTo>
                  <a:lnTo>
                    <a:pt x="20491" y="258338"/>
                  </a:lnTo>
                  <a:lnTo>
                    <a:pt x="13076" y="253723"/>
                  </a:lnTo>
                  <a:lnTo>
                    <a:pt x="6474" y="251672"/>
                  </a:lnTo>
                  <a:lnTo>
                    <a:pt x="4316" y="250132"/>
                  </a:lnTo>
                  <a:lnTo>
                    <a:pt x="2878" y="248114"/>
                  </a:lnTo>
                  <a:lnTo>
                    <a:pt x="0" y="241101"/>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19" name="SMARTInkShape-689"/>
            <p:cNvSpPr/>
            <p:nvPr/>
          </p:nvSpPr>
          <p:spPr>
            <a:xfrm>
              <a:off x="4884910" y="2411016"/>
              <a:ext cx="124600" cy="213899"/>
            </a:xfrm>
            <a:custGeom>
              <a:avLst/>
              <a:gdLst/>
              <a:ahLst/>
              <a:cxnLst/>
              <a:rect l="0" t="0" r="0" b="0"/>
              <a:pathLst>
                <a:path w="124600" h="213899">
                  <a:moveTo>
                    <a:pt x="17488" y="0"/>
                  </a:moveTo>
                  <a:lnTo>
                    <a:pt x="9800" y="15376"/>
                  </a:lnTo>
                  <a:lnTo>
                    <a:pt x="3851" y="59776"/>
                  </a:lnTo>
                  <a:lnTo>
                    <a:pt x="0" y="100012"/>
                  </a:lnTo>
                  <a:lnTo>
                    <a:pt x="695" y="127169"/>
                  </a:lnTo>
                  <a:lnTo>
                    <a:pt x="8315" y="171462"/>
                  </a:lnTo>
                  <a:lnTo>
                    <a:pt x="8549" y="186004"/>
                  </a:lnTo>
                  <a:lnTo>
                    <a:pt x="8560" y="158573"/>
                  </a:lnTo>
                  <a:lnTo>
                    <a:pt x="11204" y="152167"/>
                  </a:lnTo>
                  <a:lnTo>
                    <a:pt x="13299" y="149070"/>
                  </a:lnTo>
                  <a:lnTo>
                    <a:pt x="19582" y="126909"/>
                  </a:lnTo>
                  <a:lnTo>
                    <a:pt x="47290" y="95283"/>
                  </a:lnTo>
                  <a:lnTo>
                    <a:pt x="55869" y="91957"/>
                  </a:lnTo>
                  <a:lnTo>
                    <a:pt x="72805" y="89822"/>
                  </a:lnTo>
                  <a:lnTo>
                    <a:pt x="79446" y="92176"/>
                  </a:lnTo>
                  <a:lnTo>
                    <a:pt x="118688" y="128007"/>
                  </a:lnTo>
                  <a:lnTo>
                    <a:pt x="121998" y="136597"/>
                  </a:lnTo>
                  <a:lnTo>
                    <a:pt x="124599" y="180220"/>
                  </a:lnTo>
                  <a:lnTo>
                    <a:pt x="121979" y="186923"/>
                  </a:lnTo>
                  <a:lnTo>
                    <a:pt x="112212" y="199311"/>
                  </a:lnTo>
                  <a:lnTo>
                    <a:pt x="106552" y="202684"/>
                  </a:lnTo>
                  <a:lnTo>
                    <a:pt x="100728" y="205175"/>
                  </a:lnTo>
                  <a:lnTo>
                    <a:pt x="94833" y="209590"/>
                  </a:lnTo>
                  <a:lnTo>
                    <a:pt x="86259" y="212213"/>
                  </a:lnTo>
                  <a:lnTo>
                    <a:pt x="69327" y="213898"/>
                  </a:lnTo>
                  <a:lnTo>
                    <a:pt x="35348" y="205382"/>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20" name="SMARTInkShape-690"/>
            <p:cNvSpPr/>
            <p:nvPr/>
          </p:nvSpPr>
          <p:spPr>
            <a:xfrm>
              <a:off x="4732879" y="2482453"/>
              <a:ext cx="124346" cy="142718"/>
            </a:xfrm>
            <a:custGeom>
              <a:avLst/>
              <a:gdLst/>
              <a:ahLst/>
              <a:cxnLst/>
              <a:rect l="0" t="0" r="0" b="0"/>
              <a:pathLst>
                <a:path w="124346" h="142718">
                  <a:moveTo>
                    <a:pt x="26644" y="0"/>
                  </a:moveTo>
                  <a:lnTo>
                    <a:pt x="26644" y="4741"/>
                  </a:lnTo>
                  <a:lnTo>
                    <a:pt x="25652" y="6137"/>
                  </a:lnTo>
                  <a:lnTo>
                    <a:pt x="23999" y="7068"/>
                  </a:lnTo>
                  <a:lnTo>
                    <a:pt x="21904" y="7689"/>
                  </a:lnTo>
                  <a:lnTo>
                    <a:pt x="20508" y="9095"/>
                  </a:lnTo>
                  <a:lnTo>
                    <a:pt x="2317" y="46797"/>
                  </a:lnTo>
                  <a:lnTo>
                    <a:pt x="0" y="78758"/>
                  </a:lnTo>
                  <a:lnTo>
                    <a:pt x="2565" y="87259"/>
                  </a:lnTo>
                  <a:lnTo>
                    <a:pt x="20850" y="117702"/>
                  </a:lnTo>
                  <a:lnTo>
                    <a:pt x="45308" y="133766"/>
                  </a:lnTo>
                  <a:lnTo>
                    <a:pt x="59956" y="140176"/>
                  </a:lnTo>
                  <a:lnTo>
                    <a:pt x="90747" y="142717"/>
                  </a:lnTo>
                  <a:lnTo>
                    <a:pt x="97468" y="140159"/>
                  </a:lnTo>
                  <a:lnTo>
                    <a:pt x="109866" y="130432"/>
                  </a:lnTo>
                  <a:lnTo>
                    <a:pt x="118882" y="117140"/>
                  </a:lnTo>
                  <a:lnTo>
                    <a:pt x="123097" y="105374"/>
                  </a:lnTo>
                  <a:lnTo>
                    <a:pt x="124345" y="90864"/>
                  </a:lnTo>
                  <a:lnTo>
                    <a:pt x="119975" y="73996"/>
                  </a:lnTo>
                  <a:lnTo>
                    <a:pt x="109609" y="57648"/>
                  </a:lnTo>
                  <a:lnTo>
                    <a:pt x="91103" y="33647"/>
                  </a:lnTo>
                  <a:lnTo>
                    <a:pt x="62913" y="20123"/>
                  </a:lnTo>
                  <a:lnTo>
                    <a:pt x="45825" y="18307"/>
                  </a:lnTo>
                  <a:lnTo>
                    <a:pt x="37484" y="20704"/>
                  </a:lnTo>
                  <a:lnTo>
                    <a:pt x="30470" y="24085"/>
                  </a:lnTo>
                  <a:lnTo>
                    <a:pt x="17715" y="2678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26" name="SMARTInkShape-Group152"/>
          <p:cNvGrpSpPr/>
          <p:nvPr/>
        </p:nvGrpSpPr>
        <p:grpSpPr>
          <a:xfrm>
            <a:off x="3929063" y="2411016"/>
            <a:ext cx="562571" cy="205383"/>
            <a:chOff x="3929063" y="2411016"/>
            <a:chExt cx="562571" cy="205383"/>
          </a:xfrm>
        </p:grpSpPr>
        <p:sp>
          <p:nvSpPr>
            <p:cNvPr id="3122" name="SMARTInkShape-691"/>
            <p:cNvSpPr/>
            <p:nvPr/>
          </p:nvSpPr>
          <p:spPr>
            <a:xfrm>
              <a:off x="4375960" y="2500358"/>
              <a:ext cx="115674" cy="116041"/>
            </a:xfrm>
            <a:custGeom>
              <a:avLst/>
              <a:gdLst/>
              <a:ahLst/>
              <a:cxnLst/>
              <a:rect l="0" t="0" r="0" b="0"/>
              <a:pathLst>
                <a:path w="115674" h="116041">
                  <a:moveTo>
                    <a:pt x="8517" y="80322"/>
                  </a:moveTo>
                  <a:lnTo>
                    <a:pt x="8517" y="75581"/>
                  </a:lnTo>
                  <a:lnTo>
                    <a:pt x="9509" y="74185"/>
                  </a:lnTo>
                  <a:lnTo>
                    <a:pt x="11162" y="73254"/>
                  </a:lnTo>
                  <a:lnTo>
                    <a:pt x="13257" y="72633"/>
                  </a:lnTo>
                  <a:lnTo>
                    <a:pt x="14653" y="71227"/>
                  </a:lnTo>
                  <a:lnTo>
                    <a:pt x="19541" y="61842"/>
                  </a:lnTo>
                  <a:lnTo>
                    <a:pt x="41118" y="37815"/>
                  </a:lnTo>
                  <a:lnTo>
                    <a:pt x="43312" y="29473"/>
                  </a:lnTo>
                  <a:lnTo>
                    <a:pt x="44199" y="5898"/>
                  </a:lnTo>
                  <a:lnTo>
                    <a:pt x="43219" y="3917"/>
                  </a:lnTo>
                  <a:lnTo>
                    <a:pt x="41573" y="2596"/>
                  </a:lnTo>
                  <a:lnTo>
                    <a:pt x="36544" y="476"/>
                  </a:lnTo>
                  <a:lnTo>
                    <a:pt x="22985" y="0"/>
                  </a:lnTo>
                  <a:lnTo>
                    <a:pt x="17262" y="2621"/>
                  </a:lnTo>
                  <a:lnTo>
                    <a:pt x="14347" y="4708"/>
                  </a:lnTo>
                  <a:lnTo>
                    <a:pt x="11108" y="9674"/>
                  </a:lnTo>
                  <a:lnTo>
                    <a:pt x="8676" y="15188"/>
                  </a:lnTo>
                  <a:lnTo>
                    <a:pt x="4288" y="20947"/>
                  </a:lnTo>
                  <a:lnTo>
                    <a:pt x="1676" y="29459"/>
                  </a:lnTo>
                  <a:lnTo>
                    <a:pt x="0" y="51092"/>
                  </a:lnTo>
                  <a:lnTo>
                    <a:pt x="2416" y="60055"/>
                  </a:lnTo>
                  <a:lnTo>
                    <a:pt x="5805" y="67345"/>
                  </a:lnTo>
                  <a:lnTo>
                    <a:pt x="7311" y="73893"/>
                  </a:lnTo>
                  <a:lnTo>
                    <a:pt x="25139" y="96256"/>
                  </a:lnTo>
                  <a:lnTo>
                    <a:pt x="37585" y="106540"/>
                  </a:lnTo>
                  <a:lnTo>
                    <a:pt x="48225" y="111818"/>
                  </a:lnTo>
                  <a:lnTo>
                    <a:pt x="83020" y="115670"/>
                  </a:lnTo>
                  <a:lnTo>
                    <a:pt x="115673" y="11604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23" name="SMARTInkShape-692"/>
            <p:cNvSpPr/>
            <p:nvPr/>
          </p:nvSpPr>
          <p:spPr>
            <a:xfrm>
              <a:off x="4171402" y="2411016"/>
              <a:ext cx="141638" cy="187356"/>
            </a:xfrm>
            <a:custGeom>
              <a:avLst/>
              <a:gdLst/>
              <a:ahLst/>
              <a:cxnLst/>
              <a:rect l="0" t="0" r="0" b="0"/>
              <a:pathLst>
                <a:path w="141638" h="187356">
                  <a:moveTo>
                    <a:pt x="7692" y="0"/>
                  </a:moveTo>
                  <a:lnTo>
                    <a:pt x="7692" y="20991"/>
                  </a:lnTo>
                  <a:lnTo>
                    <a:pt x="5046" y="26857"/>
                  </a:lnTo>
                  <a:lnTo>
                    <a:pt x="2951" y="29811"/>
                  </a:lnTo>
                  <a:lnTo>
                    <a:pt x="3" y="43449"/>
                  </a:lnTo>
                  <a:lnTo>
                    <a:pt x="0" y="71972"/>
                  </a:lnTo>
                  <a:lnTo>
                    <a:pt x="7155" y="115943"/>
                  </a:lnTo>
                  <a:lnTo>
                    <a:pt x="7660" y="157749"/>
                  </a:lnTo>
                  <a:lnTo>
                    <a:pt x="10324" y="167014"/>
                  </a:lnTo>
                  <a:lnTo>
                    <a:pt x="13822" y="174439"/>
                  </a:lnTo>
                  <a:lnTo>
                    <a:pt x="16589" y="187355"/>
                  </a:lnTo>
                  <a:lnTo>
                    <a:pt x="16612" y="182733"/>
                  </a:lnTo>
                  <a:lnTo>
                    <a:pt x="19263" y="177787"/>
                  </a:lnTo>
                  <a:lnTo>
                    <a:pt x="22756" y="172282"/>
                  </a:lnTo>
                  <a:lnTo>
                    <a:pt x="32435" y="148613"/>
                  </a:lnTo>
                  <a:lnTo>
                    <a:pt x="64257" y="105452"/>
                  </a:lnTo>
                  <a:lnTo>
                    <a:pt x="70205" y="101438"/>
                  </a:lnTo>
                  <a:lnTo>
                    <a:pt x="76155" y="98661"/>
                  </a:lnTo>
                  <a:lnTo>
                    <a:pt x="86295" y="90726"/>
                  </a:lnTo>
                  <a:lnTo>
                    <a:pt x="92277" y="89720"/>
                  </a:lnTo>
                  <a:lnTo>
                    <a:pt x="97541" y="92131"/>
                  </a:lnTo>
                  <a:lnTo>
                    <a:pt x="109003" y="101763"/>
                  </a:lnTo>
                  <a:lnTo>
                    <a:pt x="112251" y="107405"/>
                  </a:lnTo>
                  <a:lnTo>
                    <a:pt x="123841" y="139080"/>
                  </a:lnTo>
                  <a:lnTo>
                    <a:pt x="129639" y="149578"/>
                  </a:lnTo>
                  <a:lnTo>
                    <a:pt x="132790" y="163823"/>
                  </a:lnTo>
                  <a:lnTo>
                    <a:pt x="141637" y="178593"/>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24" name="SMARTInkShape-693"/>
            <p:cNvSpPr/>
            <p:nvPr/>
          </p:nvSpPr>
          <p:spPr>
            <a:xfrm>
              <a:off x="3929063" y="2446734"/>
              <a:ext cx="267891" cy="62509"/>
            </a:xfrm>
            <a:custGeom>
              <a:avLst/>
              <a:gdLst/>
              <a:ahLst/>
              <a:cxnLst/>
              <a:rect l="0" t="0" r="0" b="0"/>
              <a:pathLst>
                <a:path w="267891" h="62509">
                  <a:moveTo>
                    <a:pt x="0" y="62508"/>
                  </a:moveTo>
                  <a:lnTo>
                    <a:pt x="40139" y="62508"/>
                  </a:lnTo>
                  <a:lnTo>
                    <a:pt x="72310" y="59862"/>
                  </a:lnTo>
                  <a:lnTo>
                    <a:pt x="116201" y="53414"/>
                  </a:lnTo>
                  <a:lnTo>
                    <a:pt x="160749" y="45999"/>
                  </a:lnTo>
                  <a:lnTo>
                    <a:pt x="202739" y="35113"/>
                  </a:lnTo>
                  <a:lnTo>
                    <a:pt x="246900" y="14848"/>
                  </a:lnTo>
                  <a:lnTo>
                    <a:pt x="26789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25" name="SMARTInkShape-694"/>
            <p:cNvSpPr/>
            <p:nvPr/>
          </p:nvSpPr>
          <p:spPr>
            <a:xfrm>
              <a:off x="4029132" y="2411016"/>
              <a:ext cx="24947" cy="205383"/>
            </a:xfrm>
            <a:custGeom>
              <a:avLst/>
              <a:gdLst/>
              <a:ahLst/>
              <a:cxnLst/>
              <a:rect l="0" t="0" r="0" b="0"/>
              <a:pathLst>
                <a:path w="24947" h="205383">
                  <a:moveTo>
                    <a:pt x="24946" y="0"/>
                  </a:moveTo>
                  <a:lnTo>
                    <a:pt x="24946" y="12429"/>
                  </a:lnTo>
                  <a:lnTo>
                    <a:pt x="13922" y="51184"/>
                  </a:lnTo>
                  <a:lnTo>
                    <a:pt x="10125" y="59459"/>
                  </a:lnTo>
                  <a:lnTo>
                    <a:pt x="4619" y="98396"/>
                  </a:lnTo>
                  <a:lnTo>
                    <a:pt x="72" y="116136"/>
                  </a:lnTo>
                  <a:lnTo>
                    <a:pt x="0" y="128014"/>
                  </a:lnTo>
                  <a:lnTo>
                    <a:pt x="9231" y="167019"/>
                  </a:lnTo>
                  <a:lnTo>
                    <a:pt x="13001" y="175434"/>
                  </a:lnTo>
                  <a:lnTo>
                    <a:pt x="16115" y="190335"/>
                  </a:lnTo>
                  <a:lnTo>
                    <a:pt x="24946" y="205382"/>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30" name="SMARTInkShape-Group153"/>
          <p:cNvGrpSpPr/>
          <p:nvPr/>
        </p:nvGrpSpPr>
        <p:grpSpPr>
          <a:xfrm>
            <a:off x="3295055" y="2349781"/>
            <a:ext cx="410766" cy="239829"/>
            <a:chOff x="3295055" y="2349781"/>
            <a:chExt cx="410766" cy="239829"/>
          </a:xfrm>
        </p:grpSpPr>
        <p:sp>
          <p:nvSpPr>
            <p:cNvPr id="3127" name="SMARTInkShape-695"/>
            <p:cNvSpPr/>
            <p:nvPr/>
          </p:nvSpPr>
          <p:spPr>
            <a:xfrm>
              <a:off x="3473648" y="2491383"/>
              <a:ext cx="232173" cy="26790"/>
            </a:xfrm>
            <a:custGeom>
              <a:avLst/>
              <a:gdLst/>
              <a:ahLst/>
              <a:cxnLst/>
              <a:rect l="0" t="0" r="0" b="0"/>
              <a:pathLst>
                <a:path w="232173" h="26790">
                  <a:moveTo>
                    <a:pt x="0" y="26789"/>
                  </a:moveTo>
                  <a:lnTo>
                    <a:pt x="0" y="22048"/>
                  </a:lnTo>
                  <a:lnTo>
                    <a:pt x="993" y="20652"/>
                  </a:lnTo>
                  <a:lnTo>
                    <a:pt x="2646" y="19721"/>
                  </a:lnTo>
                  <a:lnTo>
                    <a:pt x="7689" y="18227"/>
                  </a:lnTo>
                  <a:lnTo>
                    <a:pt x="13303" y="13228"/>
                  </a:lnTo>
                  <a:lnTo>
                    <a:pt x="21126" y="10840"/>
                  </a:lnTo>
                  <a:lnTo>
                    <a:pt x="64463" y="9041"/>
                  </a:lnTo>
                  <a:lnTo>
                    <a:pt x="108570" y="8939"/>
                  </a:lnTo>
                  <a:lnTo>
                    <a:pt x="151991" y="1863"/>
                  </a:lnTo>
                  <a:lnTo>
                    <a:pt x="190341" y="245"/>
                  </a:lnTo>
                  <a:lnTo>
                    <a:pt x="232172"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28" name="SMARTInkShape-696"/>
            <p:cNvSpPr/>
            <p:nvPr/>
          </p:nvSpPr>
          <p:spPr>
            <a:xfrm>
              <a:off x="3527332" y="2349781"/>
              <a:ext cx="107052" cy="239829"/>
            </a:xfrm>
            <a:custGeom>
              <a:avLst/>
              <a:gdLst/>
              <a:ahLst/>
              <a:cxnLst/>
              <a:rect l="0" t="0" r="0" b="0"/>
              <a:pathLst>
                <a:path w="107052" h="239829">
                  <a:moveTo>
                    <a:pt x="107051" y="16586"/>
                  </a:moveTo>
                  <a:lnTo>
                    <a:pt x="99362" y="8898"/>
                  </a:lnTo>
                  <a:lnTo>
                    <a:pt x="91237" y="6909"/>
                  </a:lnTo>
                  <a:lnTo>
                    <a:pt x="82962" y="1592"/>
                  </a:lnTo>
                  <a:lnTo>
                    <a:pt x="77163" y="0"/>
                  </a:lnTo>
                  <a:lnTo>
                    <a:pt x="47348" y="7896"/>
                  </a:lnTo>
                  <a:lnTo>
                    <a:pt x="37191" y="12062"/>
                  </a:lnTo>
                  <a:lnTo>
                    <a:pt x="28708" y="19867"/>
                  </a:lnTo>
                  <a:lnTo>
                    <a:pt x="5966" y="50762"/>
                  </a:lnTo>
                  <a:lnTo>
                    <a:pt x="1694" y="67613"/>
                  </a:lnTo>
                  <a:lnTo>
                    <a:pt x="0" y="109877"/>
                  </a:lnTo>
                  <a:lnTo>
                    <a:pt x="918" y="132863"/>
                  </a:lnTo>
                  <a:lnTo>
                    <a:pt x="15342" y="177157"/>
                  </a:lnTo>
                  <a:lnTo>
                    <a:pt x="19685" y="195132"/>
                  </a:lnTo>
                  <a:lnTo>
                    <a:pt x="27256" y="210379"/>
                  </a:lnTo>
                  <a:lnTo>
                    <a:pt x="31899" y="217810"/>
                  </a:lnTo>
                  <a:lnTo>
                    <a:pt x="34513" y="227572"/>
                  </a:lnTo>
                  <a:lnTo>
                    <a:pt x="35613" y="239828"/>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29" name="SMARTInkShape-697"/>
            <p:cNvSpPr/>
            <p:nvPr/>
          </p:nvSpPr>
          <p:spPr>
            <a:xfrm>
              <a:off x="3295055" y="2428921"/>
              <a:ext cx="158839" cy="102766"/>
            </a:xfrm>
            <a:custGeom>
              <a:avLst/>
              <a:gdLst/>
              <a:ahLst/>
              <a:cxnLst/>
              <a:rect l="0" t="0" r="0" b="0"/>
              <a:pathLst>
                <a:path w="158839" h="102766">
                  <a:moveTo>
                    <a:pt x="17859" y="8884"/>
                  </a:moveTo>
                  <a:lnTo>
                    <a:pt x="13119" y="8884"/>
                  </a:lnTo>
                  <a:lnTo>
                    <a:pt x="11722" y="9876"/>
                  </a:lnTo>
                  <a:lnTo>
                    <a:pt x="10791" y="11529"/>
                  </a:lnTo>
                  <a:lnTo>
                    <a:pt x="849" y="42066"/>
                  </a:lnTo>
                  <a:lnTo>
                    <a:pt x="377" y="52074"/>
                  </a:lnTo>
                  <a:lnTo>
                    <a:pt x="2813" y="60491"/>
                  </a:lnTo>
                  <a:lnTo>
                    <a:pt x="6211" y="67539"/>
                  </a:lnTo>
                  <a:lnTo>
                    <a:pt x="7721" y="73979"/>
                  </a:lnTo>
                  <a:lnTo>
                    <a:pt x="13684" y="80148"/>
                  </a:lnTo>
                  <a:lnTo>
                    <a:pt x="33184" y="94189"/>
                  </a:lnTo>
                  <a:lnTo>
                    <a:pt x="77524" y="102765"/>
                  </a:lnTo>
                  <a:lnTo>
                    <a:pt x="92002" y="102533"/>
                  </a:lnTo>
                  <a:lnTo>
                    <a:pt x="136514" y="92213"/>
                  </a:lnTo>
                  <a:lnTo>
                    <a:pt x="144347" y="90568"/>
                  </a:lnTo>
                  <a:lnTo>
                    <a:pt x="151136" y="84545"/>
                  </a:lnTo>
                  <a:lnTo>
                    <a:pt x="156468" y="76245"/>
                  </a:lnTo>
                  <a:lnTo>
                    <a:pt x="158838" y="69249"/>
                  </a:lnTo>
                  <a:lnTo>
                    <a:pt x="158478" y="65995"/>
                  </a:lnTo>
                  <a:lnTo>
                    <a:pt x="145392" y="41491"/>
                  </a:lnTo>
                  <a:lnTo>
                    <a:pt x="139694" y="33959"/>
                  </a:lnTo>
                  <a:lnTo>
                    <a:pt x="115275" y="17980"/>
                  </a:lnTo>
                  <a:lnTo>
                    <a:pt x="80077" y="3945"/>
                  </a:lnTo>
                  <a:lnTo>
                    <a:pt x="38521" y="188"/>
                  </a:lnTo>
                  <a:lnTo>
                    <a:pt x="19626" y="0"/>
                  </a:lnTo>
                  <a:lnTo>
                    <a:pt x="16060" y="977"/>
                  </a:lnTo>
                  <a:lnTo>
                    <a:pt x="13683" y="2620"/>
                  </a:lnTo>
                  <a:lnTo>
                    <a:pt x="12099" y="4708"/>
                  </a:lnTo>
                  <a:lnTo>
                    <a:pt x="7692" y="7028"/>
                  </a:lnTo>
                  <a:lnTo>
                    <a:pt x="0" y="8884"/>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39" name="SMARTInkShape-Group154"/>
          <p:cNvGrpSpPr/>
          <p:nvPr/>
        </p:nvGrpSpPr>
        <p:grpSpPr>
          <a:xfrm>
            <a:off x="1794867" y="2303859"/>
            <a:ext cx="1276947" cy="258962"/>
            <a:chOff x="1794867" y="2303859"/>
            <a:chExt cx="1276947" cy="258962"/>
          </a:xfrm>
        </p:grpSpPr>
        <p:sp>
          <p:nvSpPr>
            <p:cNvPr id="3131" name="SMARTInkShape-698"/>
            <p:cNvSpPr/>
            <p:nvPr/>
          </p:nvSpPr>
          <p:spPr>
            <a:xfrm>
              <a:off x="2769970" y="2437949"/>
              <a:ext cx="114320" cy="115943"/>
            </a:xfrm>
            <a:custGeom>
              <a:avLst/>
              <a:gdLst/>
              <a:ahLst/>
              <a:cxnLst/>
              <a:rect l="0" t="0" r="0" b="0"/>
              <a:pathLst>
                <a:path w="114320" h="115943">
                  <a:moveTo>
                    <a:pt x="105389" y="26645"/>
                  </a:moveTo>
                  <a:lnTo>
                    <a:pt x="105389" y="21904"/>
                  </a:lnTo>
                  <a:lnTo>
                    <a:pt x="104397" y="20508"/>
                  </a:lnTo>
                  <a:lnTo>
                    <a:pt x="102744" y="19577"/>
                  </a:lnTo>
                  <a:lnTo>
                    <a:pt x="100649" y="18956"/>
                  </a:lnTo>
                  <a:lnTo>
                    <a:pt x="87298" y="8165"/>
                  </a:lnTo>
                  <a:lnTo>
                    <a:pt x="81474" y="3549"/>
                  </a:lnTo>
                  <a:lnTo>
                    <a:pt x="72617" y="950"/>
                  </a:lnTo>
                  <a:lnTo>
                    <a:pt x="53020" y="0"/>
                  </a:lnTo>
                  <a:lnTo>
                    <a:pt x="44742" y="2565"/>
                  </a:lnTo>
                  <a:lnTo>
                    <a:pt x="28244" y="15095"/>
                  </a:lnTo>
                  <a:lnTo>
                    <a:pt x="10161" y="33621"/>
                  </a:lnTo>
                  <a:lnTo>
                    <a:pt x="2208" y="47674"/>
                  </a:lnTo>
                  <a:lnTo>
                    <a:pt x="0" y="55173"/>
                  </a:lnTo>
                  <a:lnTo>
                    <a:pt x="1664" y="64459"/>
                  </a:lnTo>
                  <a:lnTo>
                    <a:pt x="8180" y="78198"/>
                  </a:lnTo>
                  <a:lnTo>
                    <a:pt x="35747" y="108629"/>
                  </a:lnTo>
                  <a:lnTo>
                    <a:pt x="45002" y="112691"/>
                  </a:lnTo>
                  <a:lnTo>
                    <a:pt x="89597" y="115815"/>
                  </a:lnTo>
                  <a:lnTo>
                    <a:pt x="114319" y="115942"/>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32" name="SMARTInkShape-699"/>
            <p:cNvSpPr/>
            <p:nvPr/>
          </p:nvSpPr>
          <p:spPr>
            <a:xfrm>
              <a:off x="2928938" y="2437841"/>
              <a:ext cx="142876" cy="98191"/>
            </a:xfrm>
            <a:custGeom>
              <a:avLst/>
              <a:gdLst/>
              <a:ahLst/>
              <a:cxnLst/>
              <a:rect l="0" t="0" r="0" b="0"/>
              <a:pathLst>
                <a:path w="142876" h="98191">
                  <a:moveTo>
                    <a:pt x="0" y="80331"/>
                  </a:moveTo>
                  <a:lnTo>
                    <a:pt x="0" y="75590"/>
                  </a:lnTo>
                  <a:lnTo>
                    <a:pt x="992" y="74194"/>
                  </a:lnTo>
                  <a:lnTo>
                    <a:pt x="2645" y="73263"/>
                  </a:lnTo>
                  <a:lnTo>
                    <a:pt x="4740" y="72642"/>
                  </a:lnTo>
                  <a:lnTo>
                    <a:pt x="6136" y="71236"/>
                  </a:lnTo>
                  <a:lnTo>
                    <a:pt x="7688" y="67029"/>
                  </a:lnTo>
                  <a:lnTo>
                    <a:pt x="9094" y="65509"/>
                  </a:lnTo>
                  <a:lnTo>
                    <a:pt x="26972" y="55582"/>
                  </a:lnTo>
                  <a:lnTo>
                    <a:pt x="43472" y="49204"/>
                  </a:lnTo>
                  <a:lnTo>
                    <a:pt x="78343" y="29345"/>
                  </a:lnTo>
                  <a:lnTo>
                    <a:pt x="85420" y="26913"/>
                  </a:lnTo>
                  <a:lnTo>
                    <a:pt x="105357" y="10547"/>
                  </a:lnTo>
                  <a:lnTo>
                    <a:pt x="106356" y="6983"/>
                  </a:lnTo>
                  <a:lnTo>
                    <a:pt x="106623" y="4643"/>
                  </a:lnTo>
                  <a:lnTo>
                    <a:pt x="105808" y="3083"/>
                  </a:lnTo>
                  <a:lnTo>
                    <a:pt x="104273" y="2043"/>
                  </a:lnTo>
                  <a:lnTo>
                    <a:pt x="97372" y="580"/>
                  </a:lnTo>
                  <a:lnTo>
                    <a:pt x="72600" y="0"/>
                  </a:lnTo>
                  <a:lnTo>
                    <a:pt x="50243" y="7100"/>
                  </a:lnTo>
                  <a:lnTo>
                    <a:pt x="29364" y="18057"/>
                  </a:lnTo>
                  <a:lnTo>
                    <a:pt x="15391" y="29775"/>
                  </a:lnTo>
                  <a:lnTo>
                    <a:pt x="6103" y="43413"/>
                  </a:lnTo>
                  <a:lnTo>
                    <a:pt x="5061" y="47781"/>
                  </a:lnTo>
                  <a:lnTo>
                    <a:pt x="5358" y="51686"/>
                  </a:lnTo>
                  <a:lnTo>
                    <a:pt x="8224" y="65081"/>
                  </a:lnTo>
                  <a:lnTo>
                    <a:pt x="10443" y="68180"/>
                  </a:lnTo>
                  <a:lnTo>
                    <a:pt x="33725" y="83275"/>
                  </a:lnTo>
                  <a:lnTo>
                    <a:pt x="56748" y="94215"/>
                  </a:lnTo>
                  <a:lnTo>
                    <a:pt x="98237" y="97958"/>
                  </a:lnTo>
                  <a:lnTo>
                    <a:pt x="142875" y="9819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33" name="SMARTInkShape-700"/>
            <p:cNvSpPr/>
            <p:nvPr/>
          </p:nvSpPr>
          <p:spPr>
            <a:xfrm>
              <a:off x="2581203" y="2411157"/>
              <a:ext cx="160212" cy="151664"/>
            </a:xfrm>
            <a:custGeom>
              <a:avLst/>
              <a:gdLst/>
              <a:ahLst/>
              <a:cxnLst/>
              <a:rect l="0" t="0" r="0" b="0"/>
              <a:pathLst>
                <a:path w="160212" h="151664">
                  <a:moveTo>
                    <a:pt x="70914" y="26648"/>
                  </a:moveTo>
                  <a:lnTo>
                    <a:pt x="75655" y="21907"/>
                  </a:lnTo>
                  <a:lnTo>
                    <a:pt x="80628" y="19580"/>
                  </a:lnTo>
                  <a:lnTo>
                    <a:pt x="106627" y="17718"/>
                  </a:lnTo>
                  <a:lnTo>
                    <a:pt x="106632" y="17718"/>
                  </a:lnTo>
                  <a:lnTo>
                    <a:pt x="106633" y="12977"/>
                  </a:lnTo>
                  <a:lnTo>
                    <a:pt x="103987" y="8004"/>
                  </a:lnTo>
                  <a:lnTo>
                    <a:pt x="101893" y="5289"/>
                  </a:lnTo>
                  <a:lnTo>
                    <a:pt x="96919" y="2272"/>
                  </a:lnTo>
                  <a:lnTo>
                    <a:pt x="85895" y="574"/>
                  </a:lnTo>
                  <a:lnTo>
                    <a:pt x="69133" y="0"/>
                  </a:lnTo>
                  <a:lnTo>
                    <a:pt x="54622" y="4641"/>
                  </a:lnTo>
                  <a:lnTo>
                    <a:pt x="39069" y="15098"/>
                  </a:lnTo>
                  <a:lnTo>
                    <a:pt x="20391" y="33624"/>
                  </a:lnTo>
                  <a:lnTo>
                    <a:pt x="5440" y="59917"/>
                  </a:lnTo>
                  <a:lnTo>
                    <a:pt x="655" y="82314"/>
                  </a:lnTo>
                  <a:lnTo>
                    <a:pt x="0" y="90414"/>
                  </a:lnTo>
                  <a:lnTo>
                    <a:pt x="2355" y="97322"/>
                  </a:lnTo>
                  <a:lnTo>
                    <a:pt x="11952" y="109841"/>
                  </a:lnTo>
                  <a:lnTo>
                    <a:pt x="17589" y="113232"/>
                  </a:lnTo>
                  <a:lnTo>
                    <a:pt x="29292" y="115409"/>
                  </a:lnTo>
                  <a:lnTo>
                    <a:pt x="38187" y="115786"/>
                  </a:lnTo>
                  <a:lnTo>
                    <a:pt x="44132" y="113228"/>
                  </a:lnTo>
                  <a:lnTo>
                    <a:pt x="56033" y="103502"/>
                  </a:lnTo>
                  <a:lnTo>
                    <a:pt x="82820" y="63933"/>
                  </a:lnTo>
                  <a:lnTo>
                    <a:pt x="87010" y="51806"/>
                  </a:lnTo>
                  <a:lnTo>
                    <a:pt x="88251" y="41929"/>
                  </a:lnTo>
                  <a:lnTo>
                    <a:pt x="89417" y="39812"/>
                  </a:lnTo>
                  <a:lnTo>
                    <a:pt x="91187" y="38400"/>
                  </a:lnTo>
                  <a:lnTo>
                    <a:pt x="97322" y="35742"/>
                  </a:lnTo>
                  <a:lnTo>
                    <a:pt x="97670" y="43280"/>
                  </a:lnTo>
                  <a:lnTo>
                    <a:pt x="104766" y="63773"/>
                  </a:lnTo>
                  <a:lnTo>
                    <a:pt x="109115" y="91141"/>
                  </a:lnTo>
                  <a:lnTo>
                    <a:pt x="116298" y="104957"/>
                  </a:lnTo>
                  <a:lnTo>
                    <a:pt x="130542" y="126771"/>
                  </a:lnTo>
                  <a:lnTo>
                    <a:pt x="155709" y="143106"/>
                  </a:lnTo>
                  <a:lnTo>
                    <a:pt x="160211" y="151663"/>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34" name="SMARTInkShape-701"/>
            <p:cNvSpPr/>
            <p:nvPr/>
          </p:nvSpPr>
          <p:spPr>
            <a:xfrm>
              <a:off x="2348508" y="2464594"/>
              <a:ext cx="133946" cy="35720"/>
            </a:xfrm>
            <a:custGeom>
              <a:avLst/>
              <a:gdLst/>
              <a:ahLst/>
              <a:cxnLst/>
              <a:rect l="0" t="0" r="0" b="0"/>
              <a:pathLst>
                <a:path w="133946" h="35720">
                  <a:moveTo>
                    <a:pt x="0" y="35719"/>
                  </a:moveTo>
                  <a:lnTo>
                    <a:pt x="4740" y="35719"/>
                  </a:lnTo>
                  <a:lnTo>
                    <a:pt x="9713" y="33073"/>
                  </a:lnTo>
                  <a:lnTo>
                    <a:pt x="15231" y="29582"/>
                  </a:lnTo>
                  <a:lnTo>
                    <a:pt x="57904" y="17767"/>
                  </a:lnTo>
                  <a:lnTo>
                    <a:pt x="98796" y="5549"/>
                  </a:lnTo>
                  <a:lnTo>
                    <a:pt x="133945"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35" name="SMARTInkShape-702"/>
            <p:cNvSpPr/>
            <p:nvPr/>
          </p:nvSpPr>
          <p:spPr>
            <a:xfrm>
              <a:off x="2402133" y="2303859"/>
              <a:ext cx="89251" cy="214314"/>
            </a:xfrm>
            <a:custGeom>
              <a:avLst/>
              <a:gdLst/>
              <a:ahLst/>
              <a:cxnLst/>
              <a:rect l="0" t="0" r="0" b="0"/>
              <a:pathLst>
                <a:path w="89251" h="214314">
                  <a:moveTo>
                    <a:pt x="89250" y="0"/>
                  </a:moveTo>
                  <a:lnTo>
                    <a:pt x="47159" y="0"/>
                  </a:lnTo>
                  <a:lnTo>
                    <a:pt x="25082" y="0"/>
                  </a:lnTo>
                  <a:lnTo>
                    <a:pt x="18398" y="2646"/>
                  </a:lnTo>
                  <a:lnTo>
                    <a:pt x="15226" y="4741"/>
                  </a:lnTo>
                  <a:lnTo>
                    <a:pt x="6022" y="17170"/>
                  </a:lnTo>
                  <a:lnTo>
                    <a:pt x="1751" y="33420"/>
                  </a:lnTo>
                  <a:lnTo>
                    <a:pt x="0" y="77776"/>
                  </a:lnTo>
                  <a:lnTo>
                    <a:pt x="12386" y="117884"/>
                  </a:lnTo>
                  <a:lnTo>
                    <a:pt x="27314" y="161124"/>
                  </a:lnTo>
                  <a:lnTo>
                    <a:pt x="31957" y="172814"/>
                  </a:lnTo>
                  <a:lnTo>
                    <a:pt x="35563" y="189559"/>
                  </a:lnTo>
                  <a:lnTo>
                    <a:pt x="42522" y="204609"/>
                  </a:lnTo>
                  <a:lnTo>
                    <a:pt x="44601" y="214313"/>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36" name="SMARTInkShape-703"/>
            <p:cNvSpPr/>
            <p:nvPr/>
          </p:nvSpPr>
          <p:spPr>
            <a:xfrm>
              <a:off x="2214563" y="2419945"/>
              <a:ext cx="53579" cy="115941"/>
            </a:xfrm>
            <a:custGeom>
              <a:avLst/>
              <a:gdLst/>
              <a:ahLst/>
              <a:cxnLst/>
              <a:rect l="0" t="0" r="0" b="0"/>
              <a:pathLst>
                <a:path w="53579" h="115941">
                  <a:moveTo>
                    <a:pt x="0" y="0"/>
                  </a:moveTo>
                  <a:lnTo>
                    <a:pt x="4740" y="4741"/>
                  </a:lnTo>
                  <a:lnTo>
                    <a:pt x="7067" y="9714"/>
                  </a:lnTo>
                  <a:lnTo>
                    <a:pt x="9676" y="23916"/>
                  </a:lnTo>
                  <a:lnTo>
                    <a:pt x="15949" y="35739"/>
                  </a:lnTo>
                  <a:lnTo>
                    <a:pt x="22566" y="78787"/>
                  </a:lnTo>
                  <a:lnTo>
                    <a:pt x="26418" y="96063"/>
                  </a:lnTo>
                  <a:lnTo>
                    <a:pt x="26756" y="110466"/>
                  </a:lnTo>
                  <a:lnTo>
                    <a:pt x="27759" y="112339"/>
                  </a:lnTo>
                  <a:lnTo>
                    <a:pt x="29420" y="113588"/>
                  </a:lnTo>
                  <a:lnTo>
                    <a:pt x="34474" y="115593"/>
                  </a:lnTo>
                  <a:lnTo>
                    <a:pt x="32520" y="115867"/>
                  </a:lnTo>
                  <a:lnTo>
                    <a:pt x="30609" y="115940"/>
                  </a:lnTo>
                  <a:lnTo>
                    <a:pt x="29336" y="114996"/>
                  </a:lnTo>
                  <a:lnTo>
                    <a:pt x="27921" y="111302"/>
                  </a:lnTo>
                  <a:lnTo>
                    <a:pt x="26797" y="72637"/>
                  </a:lnTo>
                  <a:lnTo>
                    <a:pt x="31532" y="56028"/>
                  </a:lnTo>
                  <a:lnTo>
                    <a:pt x="42020" y="39767"/>
                  </a:lnTo>
                  <a:lnTo>
                    <a:pt x="53578" y="2678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37" name="SMARTInkShape-704"/>
            <p:cNvSpPr/>
            <p:nvPr/>
          </p:nvSpPr>
          <p:spPr>
            <a:xfrm>
              <a:off x="1794867" y="2375297"/>
              <a:ext cx="158817" cy="133823"/>
            </a:xfrm>
            <a:custGeom>
              <a:avLst/>
              <a:gdLst/>
              <a:ahLst/>
              <a:cxnLst/>
              <a:rect l="0" t="0" r="0" b="0"/>
              <a:pathLst>
                <a:path w="158817" h="133823">
                  <a:moveTo>
                    <a:pt x="98227" y="0"/>
                  </a:moveTo>
                  <a:lnTo>
                    <a:pt x="54065" y="0"/>
                  </a:lnTo>
                  <a:lnTo>
                    <a:pt x="50927" y="0"/>
                  </a:lnTo>
                  <a:lnTo>
                    <a:pt x="22948" y="8562"/>
                  </a:lnTo>
                  <a:lnTo>
                    <a:pt x="21252" y="9677"/>
                  </a:lnTo>
                  <a:lnTo>
                    <a:pt x="20121" y="11412"/>
                  </a:lnTo>
                  <a:lnTo>
                    <a:pt x="19367" y="13561"/>
                  </a:lnTo>
                  <a:lnTo>
                    <a:pt x="19857" y="15986"/>
                  </a:lnTo>
                  <a:lnTo>
                    <a:pt x="23047" y="21326"/>
                  </a:lnTo>
                  <a:lnTo>
                    <a:pt x="25286" y="23147"/>
                  </a:lnTo>
                  <a:lnTo>
                    <a:pt x="65871" y="41925"/>
                  </a:lnTo>
                  <a:lnTo>
                    <a:pt x="107179" y="62522"/>
                  </a:lnTo>
                  <a:lnTo>
                    <a:pt x="125022" y="74088"/>
                  </a:lnTo>
                  <a:lnTo>
                    <a:pt x="140231" y="84790"/>
                  </a:lnTo>
                  <a:lnTo>
                    <a:pt x="144089" y="86292"/>
                  </a:lnTo>
                  <a:lnTo>
                    <a:pt x="151022" y="93253"/>
                  </a:lnTo>
                  <a:lnTo>
                    <a:pt x="156418" y="101969"/>
                  </a:lnTo>
                  <a:lnTo>
                    <a:pt x="158816" y="109151"/>
                  </a:lnTo>
                  <a:lnTo>
                    <a:pt x="158463" y="112454"/>
                  </a:lnTo>
                  <a:lnTo>
                    <a:pt x="155426" y="118771"/>
                  </a:lnTo>
                  <a:lnTo>
                    <a:pt x="152234" y="120853"/>
                  </a:lnTo>
                  <a:lnTo>
                    <a:pt x="109918" y="132541"/>
                  </a:lnTo>
                  <a:lnTo>
                    <a:pt x="69655" y="133822"/>
                  </a:lnTo>
                  <a:lnTo>
                    <a:pt x="48633" y="132929"/>
                  </a:lnTo>
                  <a:lnTo>
                    <a:pt x="11461" y="122920"/>
                  </a:lnTo>
                  <a:lnTo>
                    <a:pt x="0" y="116086"/>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38" name="SMARTInkShape-705"/>
            <p:cNvSpPr/>
            <p:nvPr/>
          </p:nvSpPr>
          <p:spPr>
            <a:xfrm>
              <a:off x="2000250" y="2384227"/>
              <a:ext cx="124971" cy="115921"/>
            </a:xfrm>
            <a:custGeom>
              <a:avLst/>
              <a:gdLst/>
              <a:ahLst/>
              <a:cxnLst/>
              <a:rect l="0" t="0" r="0" b="0"/>
              <a:pathLst>
                <a:path w="124971" h="115921">
                  <a:moveTo>
                    <a:pt x="0" y="17859"/>
                  </a:moveTo>
                  <a:lnTo>
                    <a:pt x="0" y="22600"/>
                  </a:lnTo>
                  <a:lnTo>
                    <a:pt x="2646" y="27572"/>
                  </a:lnTo>
                  <a:lnTo>
                    <a:pt x="7688" y="34109"/>
                  </a:lnTo>
                  <a:lnTo>
                    <a:pt x="7110" y="35638"/>
                  </a:lnTo>
                  <a:lnTo>
                    <a:pt x="3821" y="39982"/>
                  </a:lnTo>
                  <a:lnTo>
                    <a:pt x="3540" y="42530"/>
                  </a:lnTo>
                  <a:lnTo>
                    <a:pt x="8326" y="65743"/>
                  </a:lnTo>
                  <a:lnTo>
                    <a:pt x="9743" y="77577"/>
                  </a:lnTo>
                  <a:lnTo>
                    <a:pt x="16006" y="92218"/>
                  </a:lnTo>
                  <a:lnTo>
                    <a:pt x="29913" y="109733"/>
                  </a:lnTo>
                  <a:lnTo>
                    <a:pt x="35784" y="113262"/>
                  </a:lnTo>
                  <a:lnTo>
                    <a:pt x="47638" y="115528"/>
                  </a:lnTo>
                  <a:lnTo>
                    <a:pt x="56559" y="115920"/>
                  </a:lnTo>
                  <a:lnTo>
                    <a:pt x="82103" y="108382"/>
                  </a:lnTo>
                  <a:lnTo>
                    <a:pt x="88745" y="102409"/>
                  </a:lnTo>
                  <a:lnTo>
                    <a:pt x="119053" y="60844"/>
                  </a:lnTo>
                  <a:lnTo>
                    <a:pt x="122366" y="54162"/>
                  </a:lnTo>
                  <a:lnTo>
                    <a:pt x="124492" y="37046"/>
                  </a:lnTo>
                  <a:lnTo>
                    <a:pt x="124970" y="15260"/>
                  </a:lnTo>
                  <a:lnTo>
                    <a:pt x="122349" y="9097"/>
                  </a:lnTo>
                  <a:lnTo>
                    <a:pt x="116086"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47" name="SMARTInkShape-Group155"/>
          <p:cNvGrpSpPr/>
          <p:nvPr/>
        </p:nvGrpSpPr>
        <p:grpSpPr>
          <a:xfrm>
            <a:off x="607219" y="2330648"/>
            <a:ext cx="884040" cy="196455"/>
            <a:chOff x="607219" y="2330648"/>
            <a:chExt cx="884040" cy="196455"/>
          </a:xfrm>
        </p:grpSpPr>
        <p:sp>
          <p:nvSpPr>
            <p:cNvPr id="3140" name="SMARTInkShape-706"/>
            <p:cNvSpPr/>
            <p:nvPr/>
          </p:nvSpPr>
          <p:spPr>
            <a:xfrm>
              <a:off x="1375695" y="2384643"/>
              <a:ext cx="115564" cy="131765"/>
            </a:xfrm>
            <a:custGeom>
              <a:avLst/>
              <a:gdLst/>
              <a:ahLst/>
              <a:cxnLst/>
              <a:rect l="0" t="0" r="0" b="0"/>
              <a:pathLst>
                <a:path w="115564" h="131765">
                  <a:moveTo>
                    <a:pt x="26266" y="79951"/>
                  </a:moveTo>
                  <a:lnTo>
                    <a:pt x="26266" y="75210"/>
                  </a:lnTo>
                  <a:lnTo>
                    <a:pt x="27258" y="73814"/>
                  </a:lnTo>
                  <a:lnTo>
                    <a:pt x="28912" y="72883"/>
                  </a:lnTo>
                  <a:lnTo>
                    <a:pt x="31006" y="72262"/>
                  </a:lnTo>
                  <a:lnTo>
                    <a:pt x="44358" y="61471"/>
                  </a:lnTo>
                  <a:lnTo>
                    <a:pt x="55770" y="52978"/>
                  </a:lnTo>
                  <a:lnTo>
                    <a:pt x="60818" y="50063"/>
                  </a:lnTo>
                  <a:lnTo>
                    <a:pt x="64183" y="46135"/>
                  </a:lnTo>
                  <a:lnTo>
                    <a:pt x="77453" y="21240"/>
                  </a:lnTo>
                  <a:lnTo>
                    <a:pt x="83081" y="14831"/>
                  </a:lnTo>
                  <a:lnTo>
                    <a:pt x="83986" y="12725"/>
                  </a:lnTo>
                  <a:lnTo>
                    <a:pt x="83598" y="11321"/>
                  </a:lnTo>
                  <a:lnTo>
                    <a:pt x="82346" y="10385"/>
                  </a:lnTo>
                  <a:lnTo>
                    <a:pt x="80956" y="6699"/>
                  </a:lnTo>
                  <a:lnTo>
                    <a:pt x="80586" y="4327"/>
                  </a:lnTo>
                  <a:lnTo>
                    <a:pt x="79346" y="2746"/>
                  </a:lnTo>
                  <a:lnTo>
                    <a:pt x="75323" y="989"/>
                  </a:lnTo>
                  <a:lnTo>
                    <a:pt x="67480" y="0"/>
                  </a:lnTo>
                  <a:lnTo>
                    <a:pt x="38973" y="8702"/>
                  </a:lnTo>
                  <a:lnTo>
                    <a:pt x="23395" y="20836"/>
                  </a:lnTo>
                  <a:lnTo>
                    <a:pt x="5439" y="50744"/>
                  </a:lnTo>
                  <a:lnTo>
                    <a:pt x="655" y="73116"/>
                  </a:lnTo>
                  <a:lnTo>
                    <a:pt x="0" y="81213"/>
                  </a:lnTo>
                  <a:lnTo>
                    <a:pt x="2355" y="88118"/>
                  </a:lnTo>
                  <a:lnTo>
                    <a:pt x="20481" y="109672"/>
                  </a:lnTo>
                  <a:lnTo>
                    <a:pt x="50616" y="127572"/>
                  </a:lnTo>
                  <a:lnTo>
                    <a:pt x="68097" y="131764"/>
                  </a:lnTo>
                  <a:lnTo>
                    <a:pt x="79915" y="130098"/>
                  </a:lnTo>
                  <a:lnTo>
                    <a:pt x="102490" y="125323"/>
                  </a:lnTo>
                  <a:lnTo>
                    <a:pt x="115563" y="12459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41" name="SMARTInkShape-707"/>
            <p:cNvSpPr/>
            <p:nvPr/>
          </p:nvSpPr>
          <p:spPr>
            <a:xfrm>
              <a:off x="1236082" y="2393156"/>
              <a:ext cx="67653" cy="115932"/>
            </a:xfrm>
            <a:custGeom>
              <a:avLst/>
              <a:gdLst/>
              <a:ahLst/>
              <a:cxnLst/>
              <a:rect l="0" t="0" r="0" b="0"/>
              <a:pathLst>
                <a:path w="67653" h="115932">
                  <a:moveTo>
                    <a:pt x="5145" y="17860"/>
                  </a:moveTo>
                  <a:lnTo>
                    <a:pt x="5145" y="61309"/>
                  </a:lnTo>
                  <a:lnTo>
                    <a:pt x="5145" y="82977"/>
                  </a:lnTo>
                  <a:lnTo>
                    <a:pt x="2499" y="89134"/>
                  </a:lnTo>
                  <a:lnTo>
                    <a:pt x="404" y="92165"/>
                  </a:lnTo>
                  <a:lnTo>
                    <a:pt x="0" y="95178"/>
                  </a:lnTo>
                  <a:lnTo>
                    <a:pt x="5122" y="115931"/>
                  </a:lnTo>
                  <a:lnTo>
                    <a:pt x="5144" y="74218"/>
                  </a:lnTo>
                  <a:lnTo>
                    <a:pt x="6137" y="59583"/>
                  </a:lnTo>
                  <a:lnTo>
                    <a:pt x="20376" y="32825"/>
                  </a:lnTo>
                  <a:lnTo>
                    <a:pt x="26135" y="25172"/>
                  </a:lnTo>
                  <a:lnTo>
                    <a:pt x="45306" y="9109"/>
                  </a:lnTo>
                  <a:lnTo>
                    <a:pt x="46802" y="6073"/>
                  </a:lnTo>
                  <a:lnTo>
                    <a:pt x="49783" y="4048"/>
                  </a:lnTo>
                  <a:lnTo>
                    <a:pt x="67652"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42" name="SMARTInkShape-708"/>
            <p:cNvSpPr/>
            <p:nvPr/>
          </p:nvSpPr>
          <p:spPr>
            <a:xfrm>
              <a:off x="1151930" y="2393156"/>
              <a:ext cx="8930" cy="116087"/>
            </a:xfrm>
            <a:custGeom>
              <a:avLst/>
              <a:gdLst/>
              <a:ahLst/>
              <a:cxnLst/>
              <a:rect l="0" t="0" r="0" b="0"/>
              <a:pathLst>
                <a:path w="8930" h="116087">
                  <a:moveTo>
                    <a:pt x="0" y="0"/>
                  </a:moveTo>
                  <a:lnTo>
                    <a:pt x="0" y="44280"/>
                  </a:lnTo>
                  <a:lnTo>
                    <a:pt x="0" y="86071"/>
                  </a:lnTo>
                  <a:lnTo>
                    <a:pt x="0" y="113071"/>
                  </a:lnTo>
                  <a:lnTo>
                    <a:pt x="992" y="114076"/>
                  </a:lnTo>
                  <a:lnTo>
                    <a:pt x="8929" y="116086"/>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43" name="SMARTInkShape-709"/>
            <p:cNvSpPr/>
            <p:nvPr/>
          </p:nvSpPr>
          <p:spPr>
            <a:xfrm>
              <a:off x="910828" y="2411016"/>
              <a:ext cx="151806" cy="8930"/>
            </a:xfrm>
            <a:custGeom>
              <a:avLst/>
              <a:gdLst/>
              <a:ahLst/>
              <a:cxnLst/>
              <a:rect l="0" t="0" r="0" b="0"/>
              <a:pathLst>
                <a:path w="151806" h="8930">
                  <a:moveTo>
                    <a:pt x="0" y="8929"/>
                  </a:moveTo>
                  <a:lnTo>
                    <a:pt x="20991" y="8929"/>
                  </a:lnTo>
                  <a:lnTo>
                    <a:pt x="65392" y="551"/>
                  </a:lnTo>
                  <a:lnTo>
                    <a:pt x="109271" y="48"/>
                  </a:lnTo>
                  <a:lnTo>
                    <a:pt x="151805"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44" name="SMARTInkShape-710"/>
            <p:cNvSpPr/>
            <p:nvPr/>
          </p:nvSpPr>
          <p:spPr>
            <a:xfrm>
              <a:off x="1009055" y="2330648"/>
              <a:ext cx="8930" cy="196455"/>
            </a:xfrm>
            <a:custGeom>
              <a:avLst/>
              <a:gdLst/>
              <a:ahLst/>
              <a:cxnLst/>
              <a:rect l="0" t="0" r="0" b="0"/>
              <a:pathLst>
                <a:path w="8930" h="196455">
                  <a:moveTo>
                    <a:pt x="0" y="0"/>
                  </a:moveTo>
                  <a:lnTo>
                    <a:pt x="0" y="39147"/>
                  </a:lnTo>
                  <a:lnTo>
                    <a:pt x="992" y="56689"/>
                  </a:lnTo>
                  <a:lnTo>
                    <a:pt x="8102" y="98423"/>
                  </a:lnTo>
                  <a:lnTo>
                    <a:pt x="8881" y="142713"/>
                  </a:lnTo>
                  <a:lnTo>
                    <a:pt x="8929" y="186990"/>
                  </a:lnTo>
                  <a:lnTo>
                    <a:pt x="8929" y="196454"/>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45" name="SMARTInkShape-711"/>
            <p:cNvSpPr/>
            <p:nvPr/>
          </p:nvSpPr>
          <p:spPr>
            <a:xfrm>
              <a:off x="812602" y="2394589"/>
              <a:ext cx="116087" cy="132345"/>
            </a:xfrm>
            <a:custGeom>
              <a:avLst/>
              <a:gdLst/>
              <a:ahLst/>
              <a:cxnLst/>
              <a:rect l="0" t="0" r="0" b="0"/>
              <a:pathLst>
                <a:path w="116087" h="132345">
                  <a:moveTo>
                    <a:pt x="0" y="7497"/>
                  </a:moveTo>
                  <a:lnTo>
                    <a:pt x="0" y="50611"/>
                  </a:lnTo>
                  <a:lnTo>
                    <a:pt x="0" y="90925"/>
                  </a:lnTo>
                  <a:lnTo>
                    <a:pt x="0" y="132344"/>
                  </a:lnTo>
                  <a:lnTo>
                    <a:pt x="0" y="90271"/>
                  </a:lnTo>
                  <a:lnTo>
                    <a:pt x="9094" y="50128"/>
                  </a:lnTo>
                  <a:lnTo>
                    <a:pt x="15834" y="32418"/>
                  </a:lnTo>
                  <a:lnTo>
                    <a:pt x="17951" y="22542"/>
                  </a:lnTo>
                  <a:lnTo>
                    <a:pt x="22199" y="14845"/>
                  </a:lnTo>
                  <a:lnTo>
                    <a:pt x="27395" y="10763"/>
                  </a:lnTo>
                  <a:lnTo>
                    <a:pt x="33011" y="7956"/>
                  </a:lnTo>
                  <a:lnTo>
                    <a:pt x="41751" y="1790"/>
                  </a:lnTo>
                  <a:lnTo>
                    <a:pt x="47660" y="0"/>
                  </a:lnTo>
                  <a:lnTo>
                    <a:pt x="50625" y="514"/>
                  </a:lnTo>
                  <a:lnTo>
                    <a:pt x="56565" y="3732"/>
                  </a:lnTo>
                  <a:lnTo>
                    <a:pt x="58546" y="5979"/>
                  </a:lnTo>
                  <a:lnTo>
                    <a:pt x="85400" y="49345"/>
                  </a:lnTo>
                  <a:lnTo>
                    <a:pt x="91173" y="67982"/>
                  </a:lnTo>
                  <a:lnTo>
                    <a:pt x="93524" y="71633"/>
                  </a:lnTo>
                  <a:lnTo>
                    <a:pt x="107239" y="111408"/>
                  </a:lnTo>
                  <a:lnTo>
                    <a:pt x="116086" y="123583"/>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46" name="SMARTInkShape-712"/>
            <p:cNvSpPr/>
            <p:nvPr/>
          </p:nvSpPr>
          <p:spPr>
            <a:xfrm>
              <a:off x="607219" y="2366413"/>
              <a:ext cx="98181" cy="159257"/>
            </a:xfrm>
            <a:custGeom>
              <a:avLst/>
              <a:gdLst/>
              <a:ahLst/>
              <a:cxnLst/>
              <a:rect l="0" t="0" r="0" b="0"/>
              <a:pathLst>
                <a:path w="98181" h="159257">
                  <a:moveTo>
                    <a:pt x="0" y="71392"/>
                  </a:moveTo>
                  <a:lnTo>
                    <a:pt x="38909" y="70400"/>
                  </a:lnTo>
                  <a:lnTo>
                    <a:pt x="62346" y="60368"/>
                  </a:lnTo>
                  <a:lnTo>
                    <a:pt x="92270" y="32660"/>
                  </a:lnTo>
                  <a:lnTo>
                    <a:pt x="95579" y="26727"/>
                  </a:lnTo>
                  <a:lnTo>
                    <a:pt x="97703" y="14834"/>
                  </a:lnTo>
                  <a:lnTo>
                    <a:pt x="98180" y="1718"/>
                  </a:lnTo>
                  <a:lnTo>
                    <a:pt x="97204" y="1130"/>
                  </a:lnTo>
                  <a:lnTo>
                    <a:pt x="80133" y="23"/>
                  </a:lnTo>
                  <a:lnTo>
                    <a:pt x="77234" y="0"/>
                  </a:lnTo>
                  <a:lnTo>
                    <a:pt x="63674" y="4708"/>
                  </a:lnTo>
                  <a:lnTo>
                    <a:pt x="51829" y="12387"/>
                  </a:lnTo>
                  <a:lnTo>
                    <a:pt x="35880" y="36526"/>
                  </a:lnTo>
                  <a:lnTo>
                    <a:pt x="12904" y="77194"/>
                  </a:lnTo>
                  <a:lnTo>
                    <a:pt x="9453" y="104506"/>
                  </a:lnTo>
                  <a:lnTo>
                    <a:pt x="11808" y="113560"/>
                  </a:lnTo>
                  <a:lnTo>
                    <a:pt x="29934" y="144419"/>
                  </a:lnTo>
                  <a:lnTo>
                    <a:pt x="38439" y="148497"/>
                  </a:lnTo>
                  <a:lnTo>
                    <a:pt x="47842" y="151301"/>
                  </a:lnTo>
                  <a:lnTo>
                    <a:pt x="59706" y="157466"/>
                  </a:lnTo>
                  <a:lnTo>
                    <a:pt x="69861" y="159256"/>
                  </a:lnTo>
                  <a:lnTo>
                    <a:pt x="78344" y="157406"/>
                  </a:lnTo>
                  <a:lnTo>
                    <a:pt x="89297" y="15175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48" name="SMARTInkShape-713"/>
          <p:cNvSpPr/>
          <p:nvPr/>
        </p:nvSpPr>
        <p:spPr>
          <a:xfrm>
            <a:off x="7054453" y="1964531"/>
            <a:ext cx="17861" cy="258962"/>
          </a:xfrm>
          <a:custGeom>
            <a:avLst/>
            <a:gdLst/>
            <a:ahLst/>
            <a:cxnLst/>
            <a:rect l="0" t="0" r="0" b="0"/>
            <a:pathLst>
              <a:path w="17861" h="258962">
                <a:moveTo>
                  <a:pt x="0" y="0"/>
                </a:moveTo>
                <a:lnTo>
                  <a:pt x="0" y="7689"/>
                </a:lnTo>
                <a:lnTo>
                  <a:pt x="7689" y="28938"/>
                </a:lnTo>
                <a:lnTo>
                  <a:pt x="8882" y="71638"/>
                </a:lnTo>
                <a:lnTo>
                  <a:pt x="8925" y="114242"/>
                </a:lnTo>
                <a:lnTo>
                  <a:pt x="8929" y="154289"/>
                </a:lnTo>
                <a:lnTo>
                  <a:pt x="8930" y="195888"/>
                </a:lnTo>
                <a:lnTo>
                  <a:pt x="9922" y="208108"/>
                </a:lnTo>
                <a:lnTo>
                  <a:pt x="17615" y="248665"/>
                </a:lnTo>
                <a:lnTo>
                  <a:pt x="17860" y="258961"/>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155" name="SMARTInkShape-Group157"/>
          <p:cNvGrpSpPr/>
          <p:nvPr/>
        </p:nvGrpSpPr>
        <p:grpSpPr>
          <a:xfrm>
            <a:off x="6317488" y="1956920"/>
            <a:ext cx="1344185" cy="266573"/>
            <a:chOff x="6317488" y="1956920"/>
            <a:chExt cx="1344185" cy="266573"/>
          </a:xfrm>
        </p:grpSpPr>
        <p:sp>
          <p:nvSpPr>
            <p:cNvPr id="3149" name="SMARTInkShape-714"/>
            <p:cNvSpPr/>
            <p:nvPr/>
          </p:nvSpPr>
          <p:spPr>
            <a:xfrm>
              <a:off x="7465219" y="2062803"/>
              <a:ext cx="196454" cy="116042"/>
            </a:xfrm>
            <a:custGeom>
              <a:avLst/>
              <a:gdLst/>
              <a:ahLst/>
              <a:cxnLst/>
              <a:rect l="0" t="0" r="0" b="0"/>
              <a:pathLst>
                <a:path w="196454" h="116042">
                  <a:moveTo>
                    <a:pt x="0" y="116041"/>
                  </a:moveTo>
                  <a:lnTo>
                    <a:pt x="4741" y="111300"/>
                  </a:lnTo>
                  <a:lnTo>
                    <a:pt x="7068" y="106327"/>
                  </a:lnTo>
                  <a:lnTo>
                    <a:pt x="8561" y="99790"/>
                  </a:lnTo>
                  <a:lnTo>
                    <a:pt x="42022" y="62448"/>
                  </a:lnTo>
                  <a:lnTo>
                    <a:pt x="44473" y="56503"/>
                  </a:lnTo>
                  <a:lnTo>
                    <a:pt x="60026" y="35673"/>
                  </a:lnTo>
                  <a:lnTo>
                    <a:pt x="60853" y="32697"/>
                  </a:lnTo>
                  <a:lnTo>
                    <a:pt x="62397" y="30713"/>
                  </a:lnTo>
                  <a:lnTo>
                    <a:pt x="68318" y="26928"/>
                  </a:lnTo>
                  <a:lnTo>
                    <a:pt x="70051" y="22526"/>
                  </a:lnTo>
                  <a:lnTo>
                    <a:pt x="69520" y="19963"/>
                  </a:lnTo>
                  <a:lnTo>
                    <a:pt x="64187" y="8721"/>
                  </a:lnTo>
                  <a:lnTo>
                    <a:pt x="63627" y="5799"/>
                  </a:lnTo>
                  <a:lnTo>
                    <a:pt x="62262" y="3851"/>
                  </a:lnTo>
                  <a:lnTo>
                    <a:pt x="60360" y="2552"/>
                  </a:lnTo>
                  <a:lnTo>
                    <a:pt x="52941" y="724"/>
                  </a:lnTo>
                  <a:lnTo>
                    <a:pt x="32705" y="0"/>
                  </a:lnTo>
                  <a:lnTo>
                    <a:pt x="26773" y="2621"/>
                  </a:lnTo>
                  <a:lnTo>
                    <a:pt x="5951" y="20947"/>
                  </a:lnTo>
                  <a:lnTo>
                    <a:pt x="2645" y="26813"/>
                  </a:lnTo>
                  <a:lnTo>
                    <a:pt x="522" y="38664"/>
                  </a:lnTo>
                  <a:lnTo>
                    <a:pt x="155" y="47584"/>
                  </a:lnTo>
                  <a:lnTo>
                    <a:pt x="2714" y="53535"/>
                  </a:lnTo>
                  <a:lnTo>
                    <a:pt x="25735" y="79109"/>
                  </a:lnTo>
                  <a:lnTo>
                    <a:pt x="36573" y="84744"/>
                  </a:lnTo>
                  <a:lnTo>
                    <a:pt x="77440" y="96676"/>
                  </a:lnTo>
                  <a:lnTo>
                    <a:pt x="113114" y="98049"/>
                  </a:lnTo>
                  <a:lnTo>
                    <a:pt x="153789" y="89079"/>
                  </a:lnTo>
                  <a:lnTo>
                    <a:pt x="165511" y="82366"/>
                  </a:lnTo>
                  <a:lnTo>
                    <a:pt x="184444" y="66349"/>
                  </a:lnTo>
                  <a:lnTo>
                    <a:pt x="190454" y="64190"/>
                  </a:lnTo>
                  <a:lnTo>
                    <a:pt x="192454" y="62622"/>
                  </a:lnTo>
                  <a:lnTo>
                    <a:pt x="196453" y="53533"/>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50" name="SMARTInkShape-715"/>
            <p:cNvSpPr/>
            <p:nvPr/>
          </p:nvSpPr>
          <p:spPr>
            <a:xfrm>
              <a:off x="7233050" y="2000250"/>
              <a:ext cx="169662" cy="212504"/>
            </a:xfrm>
            <a:custGeom>
              <a:avLst/>
              <a:gdLst/>
              <a:ahLst/>
              <a:cxnLst/>
              <a:rect l="0" t="0" r="0" b="0"/>
              <a:pathLst>
                <a:path w="169662" h="212504">
                  <a:moveTo>
                    <a:pt x="8927" y="0"/>
                  </a:moveTo>
                  <a:lnTo>
                    <a:pt x="1238" y="0"/>
                  </a:lnTo>
                  <a:lnTo>
                    <a:pt x="824" y="992"/>
                  </a:lnTo>
                  <a:lnTo>
                    <a:pt x="0" y="42317"/>
                  </a:lnTo>
                  <a:lnTo>
                    <a:pt x="989" y="84374"/>
                  </a:lnTo>
                  <a:lnTo>
                    <a:pt x="9091" y="127168"/>
                  </a:lnTo>
                  <a:lnTo>
                    <a:pt x="16506" y="157649"/>
                  </a:lnTo>
                  <a:lnTo>
                    <a:pt x="18769" y="192294"/>
                  </a:lnTo>
                  <a:lnTo>
                    <a:pt x="24909" y="205149"/>
                  </a:lnTo>
                  <a:lnTo>
                    <a:pt x="26415" y="212503"/>
                  </a:lnTo>
                  <a:lnTo>
                    <a:pt x="26539" y="212114"/>
                  </a:lnTo>
                  <a:lnTo>
                    <a:pt x="26753" y="201725"/>
                  </a:lnTo>
                  <a:lnTo>
                    <a:pt x="29417" y="196150"/>
                  </a:lnTo>
                  <a:lnTo>
                    <a:pt x="31517" y="193275"/>
                  </a:lnTo>
                  <a:lnTo>
                    <a:pt x="43295" y="153380"/>
                  </a:lnTo>
                  <a:lnTo>
                    <a:pt x="48986" y="136507"/>
                  </a:lnTo>
                  <a:lnTo>
                    <a:pt x="59797" y="120156"/>
                  </a:lnTo>
                  <a:lnTo>
                    <a:pt x="69530" y="110457"/>
                  </a:lnTo>
                  <a:lnTo>
                    <a:pt x="83548" y="102291"/>
                  </a:lnTo>
                  <a:lnTo>
                    <a:pt x="97676" y="99030"/>
                  </a:lnTo>
                  <a:lnTo>
                    <a:pt x="110021" y="98385"/>
                  </a:lnTo>
                  <a:lnTo>
                    <a:pt x="112042" y="99325"/>
                  </a:lnTo>
                  <a:lnTo>
                    <a:pt x="113388" y="100943"/>
                  </a:lnTo>
                  <a:lnTo>
                    <a:pt x="115877" y="105387"/>
                  </a:lnTo>
                  <a:lnTo>
                    <a:pt x="121865" y="113467"/>
                  </a:lnTo>
                  <a:lnTo>
                    <a:pt x="131897" y="143680"/>
                  </a:lnTo>
                  <a:lnTo>
                    <a:pt x="134025" y="154147"/>
                  </a:lnTo>
                  <a:lnTo>
                    <a:pt x="140830" y="168951"/>
                  </a:lnTo>
                  <a:lnTo>
                    <a:pt x="147210" y="186170"/>
                  </a:lnTo>
                  <a:lnTo>
                    <a:pt x="155181" y="198147"/>
                  </a:lnTo>
                  <a:lnTo>
                    <a:pt x="160910" y="202167"/>
                  </a:lnTo>
                  <a:lnTo>
                    <a:pt x="169661" y="205383"/>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51" name="SMARTInkShape-716"/>
            <p:cNvSpPr/>
            <p:nvPr/>
          </p:nvSpPr>
          <p:spPr>
            <a:xfrm>
              <a:off x="6965156" y="2053828"/>
              <a:ext cx="267892" cy="35698"/>
            </a:xfrm>
            <a:custGeom>
              <a:avLst/>
              <a:gdLst/>
              <a:ahLst/>
              <a:cxnLst/>
              <a:rect l="0" t="0" r="0" b="0"/>
              <a:pathLst>
                <a:path w="267892" h="35698">
                  <a:moveTo>
                    <a:pt x="0" y="26789"/>
                  </a:moveTo>
                  <a:lnTo>
                    <a:pt x="34002" y="27781"/>
                  </a:lnTo>
                  <a:lnTo>
                    <a:pt x="72388" y="34478"/>
                  </a:lnTo>
                  <a:lnTo>
                    <a:pt x="116211" y="35555"/>
                  </a:lnTo>
                  <a:lnTo>
                    <a:pt x="160751" y="35697"/>
                  </a:lnTo>
                  <a:lnTo>
                    <a:pt x="196456" y="33069"/>
                  </a:lnTo>
                  <a:lnTo>
                    <a:pt x="240318" y="24695"/>
                  </a:lnTo>
                  <a:lnTo>
                    <a:pt x="256084" y="17239"/>
                  </a:lnTo>
                  <a:lnTo>
                    <a:pt x="262643" y="11630"/>
                  </a:lnTo>
                  <a:lnTo>
                    <a:pt x="267891"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52" name="SMARTInkShape-717"/>
            <p:cNvSpPr/>
            <p:nvPr/>
          </p:nvSpPr>
          <p:spPr>
            <a:xfrm>
              <a:off x="6518672" y="2125266"/>
              <a:ext cx="178595" cy="8930"/>
            </a:xfrm>
            <a:custGeom>
              <a:avLst/>
              <a:gdLst/>
              <a:ahLst/>
              <a:cxnLst/>
              <a:rect l="0" t="0" r="0" b="0"/>
              <a:pathLst>
                <a:path w="178595" h="8930">
                  <a:moveTo>
                    <a:pt x="0" y="0"/>
                  </a:moveTo>
                  <a:lnTo>
                    <a:pt x="43639" y="0"/>
                  </a:lnTo>
                  <a:lnTo>
                    <a:pt x="82403" y="0"/>
                  </a:lnTo>
                  <a:lnTo>
                    <a:pt x="123360" y="2646"/>
                  </a:lnTo>
                  <a:lnTo>
                    <a:pt x="167309" y="8562"/>
                  </a:lnTo>
                  <a:lnTo>
                    <a:pt x="178594" y="892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53" name="SMARTInkShape-718"/>
            <p:cNvSpPr/>
            <p:nvPr/>
          </p:nvSpPr>
          <p:spPr>
            <a:xfrm>
              <a:off x="6599197" y="1956920"/>
              <a:ext cx="151648" cy="266573"/>
            </a:xfrm>
            <a:custGeom>
              <a:avLst/>
              <a:gdLst/>
              <a:ahLst/>
              <a:cxnLst/>
              <a:rect l="0" t="0" r="0" b="0"/>
              <a:pathLst>
                <a:path w="151648" h="266573">
                  <a:moveTo>
                    <a:pt x="151647" y="34400"/>
                  </a:moveTo>
                  <a:lnTo>
                    <a:pt x="136416" y="20161"/>
                  </a:lnTo>
                  <a:lnTo>
                    <a:pt x="124789" y="14610"/>
                  </a:lnTo>
                  <a:lnTo>
                    <a:pt x="108197" y="4253"/>
                  </a:lnTo>
                  <a:lnTo>
                    <a:pt x="91588" y="332"/>
                  </a:lnTo>
                  <a:lnTo>
                    <a:pt x="63054" y="0"/>
                  </a:lnTo>
                  <a:lnTo>
                    <a:pt x="37651" y="11153"/>
                  </a:lnTo>
                  <a:lnTo>
                    <a:pt x="15170" y="28497"/>
                  </a:lnTo>
                  <a:lnTo>
                    <a:pt x="5927" y="42132"/>
                  </a:lnTo>
                  <a:lnTo>
                    <a:pt x="1645" y="63480"/>
                  </a:lnTo>
                  <a:lnTo>
                    <a:pt x="0" y="107280"/>
                  </a:lnTo>
                  <a:lnTo>
                    <a:pt x="2509" y="150676"/>
                  </a:lnTo>
                  <a:lnTo>
                    <a:pt x="15290" y="194368"/>
                  </a:lnTo>
                  <a:lnTo>
                    <a:pt x="24513" y="230936"/>
                  </a:lnTo>
                  <a:lnTo>
                    <a:pt x="35561" y="266572"/>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54" name="SMARTInkShape-719"/>
            <p:cNvSpPr/>
            <p:nvPr/>
          </p:nvSpPr>
          <p:spPr>
            <a:xfrm>
              <a:off x="6317488" y="2053828"/>
              <a:ext cx="155968" cy="124783"/>
            </a:xfrm>
            <a:custGeom>
              <a:avLst/>
              <a:gdLst/>
              <a:ahLst/>
              <a:cxnLst/>
              <a:rect l="0" t="0" r="0" b="0"/>
              <a:pathLst>
                <a:path w="155968" h="124783">
                  <a:moveTo>
                    <a:pt x="49379" y="0"/>
                  </a:moveTo>
                  <a:lnTo>
                    <a:pt x="41691" y="0"/>
                  </a:lnTo>
                  <a:lnTo>
                    <a:pt x="19154" y="16224"/>
                  </a:lnTo>
                  <a:lnTo>
                    <a:pt x="9446" y="30053"/>
                  </a:lnTo>
                  <a:lnTo>
                    <a:pt x="611" y="52011"/>
                  </a:lnTo>
                  <a:lnTo>
                    <a:pt x="0" y="56502"/>
                  </a:lnTo>
                  <a:lnTo>
                    <a:pt x="5176" y="83262"/>
                  </a:lnTo>
                  <a:lnTo>
                    <a:pt x="9229" y="90914"/>
                  </a:lnTo>
                  <a:lnTo>
                    <a:pt x="21828" y="100801"/>
                  </a:lnTo>
                  <a:lnTo>
                    <a:pt x="61415" y="121023"/>
                  </a:lnTo>
                  <a:lnTo>
                    <a:pt x="102965" y="124782"/>
                  </a:lnTo>
                  <a:lnTo>
                    <a:pt x="114867" y="123920"/>
                  </a:lnTo>
                  <a:lnTo>
                    <a:pt x="131732" y="117856"/>
                  </a:lnTo>
                  <a:lnTo>
                    <a:pt x="150060" y="104021"/>
                  </a:lnTo>
                  <a:lnTo>
                    <a:pt x="153657" y="98156"/>
                  </a:lnTo>
                  <a:lnTo>
                    <a:pt x="155683" y="86630"/>
                  </a:lnTo>
                  <a:lnTo>
                    <a:pt x="155967" y="81566"/>
                  </a:lnTo>
                  <a:lnTo>
                    <a:pt x="153637" y="73293"/>
                  </a:lnTo>
                  <a:lnTo>
                    <a:pt x="130789" y="38281"/>
                  </a:lnTo>
                  <a:lnTo>
                    <a:pt x="114290" y="25454"/>
                  </a:lnTo>
                  <a:lnTo>
                    <a:pt x="92094" y="15369"/>
                  </a:lnTo>
                  <a:lnTo>
                    <a:pt x="51771" y="7132"/>
                  </a:lnTo>
                  <a:lnTo>
                    <a:pt x="32228" y="2113"/>
                  </a:lnTo>
                  <a:lnTo>
                    <a:pt x="1366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60" name="SMARTInkShape-Group158"/>
          <p:cNvGrpSpPr/>
          <p:nvPr/>
        </p:nvGrpSpPr>
        <p:grpSpPr>
          <a:xfrm>
            <a:off x="5236879" y="2055188"/>
            <a:ext cx="746013" cy="168305"/>
            <a:chOff x="5236879" y="2055188"/>
            <a:chExt cx="746013" cy="168305"/>
          </a:xfrm>
        </p:grpSpPr>
        <p:sp>
          <p:nvSpPr>
            <p:cNvPr id="3156" name="SMARTInkShape-720"/>
            <p:cNvSpPr/>
            <p:nvPr/>
          </p:nvSpPr>
          <p:spPr>
            <a:xfrm>
              <a:off x="5822314" y="2118099"/>
              <a:ext cx="160578" cy="105394"/>
            </a:xfrm>
            <a:custGeom>
              <a:avLst/>
              <a:gdLst/>
              <a:ahLst/>
              <a:cxnLst/>
              <a:rect l="0" t="0" r="0" b="0"/>
              <a:pathLst>
                <a:path w="160578" h="105394">
                  <a:moveTo>
                    <a:pt x="53420" y="60745"/>
                  </a:moveTo>
                  <a:lnTo>
                    <a:pt x="58161" y="56004"/>
                  </a:lnTo>
                  <a:lnTo>
                    <a:pt x="63135" y="53677"/>
                  </a:lnTo>
                  <a:lnTo>
                    <a:pt x="65849" y="53056"/>
                  </a:lnTo>
                  <a:lnTo>
                    <a:pt x="67660" y="51650"/>
                  </a:lnTo>
                  <a:lnTo>
                    <a:pt x="86663" y="24972"/>
                  </a:lnTo>
                  <a:lnTo>
                    <a:pt x="88650" y="13109"/>
                  </a:lnTo>
                  <a:lnTo>
                    <a:pt x="86276" y="7162"/>
                  </a:lnTo>
                  <a:lnTo>
                    <a:pt x="84254" y="4187"/>
                  </a:lnTo>
                  <a:lnTo>
                    <a:pt x="81913" y="2204"/>
                  </a:lnTo>
                  <a:lnTo>
                    <a:pt x="76667" y="0"/>
                  </a:lnTo>
                  <a:lnTo>
                    <a:pt x="68383" y="1666"/>
                  </a:lnTo>
                  <a:lnTo>
                    <a:pt x="32636" y="14081"/>
                  </a:lnTo>
                  <a:lnTo>
                    <a:pt x="15124" y="28129"/>
                  </a:lnTo>
                  <a:lnTo>
                    <a:pt x="5913" y="41710"/>
                  </a:lnTo>
                  <a:lnTo>
                    <a:pt x="1641" y="53562"/>
                  </a:lnTo>
                  <a:lnTo>
                    <a:pt x="0" y="72543"/>
                  </a:lnTo>
                  <a:lnTo>
                    <a:pt x="2558" y="78556"/>
                  </a:lnTo>
                  <a:lnTo>
                    <a:pt x="4629" y="81549"/>
                  </a:lnTo>
                  <a:lnTo>
                    <a:pt x="9577" y="84874"/>
                  </a:lnTo>
                  <a:lnTo>
                    <a:pt x="17940" y="86746"/>
                  </a:lnTo>
                  <a:lnTo>
                    <a:pt x="46240" y="87488"/>
                  </a:lnTo>
                  <a:lnTo>
                    <a:pt x="52875" y="84868"/>
                  </a:lnTo>
                  <a:lnTo>
                    <a:pt x="81913" y="58853"/>
                  </a:lnTo>
                  <a:lnTo>
                    <a:pt x="85928" y="52297"/>
                  </a:lnTo>
                  <a:lnTo>
                    <a:pt x="95845" y="30859"/>
                  </a:lnTo>
                  <a:lnTo>
                    <a:pt x="103253" y="19919"/>
                  </a:lnTo>
                  <a:lnTo>
                    <a:pt x="106986" y="7215"/>
                  </a:lnTo>
                  <a:lnTo>
                    <a:pt x="107990" y="38212"/>
                  </a:lnTo>
                  <a:lnTo>
                    <a:pt x="117085" y="66627"/>
                  </a:lnTo>
                  <a:lnTo>
                    <a:pt x="145448" y="99031"/>
                  </a:lnTo>
                  <a:lnTo>
                    <a:pt x="151538" y="102566"/>
                  </a:lnTo>
                  <a:lnTo>
                    <a:pt x="160577" y="105393"/>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57" name="SMARTInkShape-721"/>
            <p:cNvSpPr/>
            <p:nvPr/>
          </p:nvSpPr>
          <p:spPr>
            <a:xfrm>
              <a:off x="5652650" y="2089961"/>
              <a:ext cx="80210" cy="133532"/>
            </a:xfrm>
            <a:custGeom>
              <a:avLst/>
              <a:gdLst/>
              <a:ahLst/>
              <a:cxnLst/>
              <a:rect l="0" t="0" r="0" b="0"/>
              <a:pathLst>
                <a:path w="80210" h="133532">
                  <a:moveTo>
                    <a:pt x="26630" y="79953"/>
                  </a:moveTo>
                  <a:lnTo>
                    <a:pt x="39934" y="79953"/>
                  </a:lnTo>
                  <a:lnTo>
                    <a:pt x="41452" y="78961"/>
                  </a:lnTo>
                  <a:lnTo>
                    <a:pt x="42466" y="77307"/>
                  </a:lnTo>
                  <a:lnTo>
                    <a:pt x="43141" y="75212"/>
                  </a:lnTo>
                  <a:lnTo>
                    <a:pt x="45575" y="73816"/>
                  </a:lnTo>
                  <a:lnTo>
                    <a:pt x="53571" y="72265"/>
                  </a:lnTo>
                  <a:lnTo>
                    <a:pt x="56498" y="69866"/>
                  </a:lnTo>
                  <a:lnTo>
                    <a:pt x="61608" y="58995"/>
                  </a:lnTo>
                  <a:lnTo>
                    <a:pt x="63839" y="57051"/>
                  </a:lnTo>
                  <a:lnTo>
                    <a:pt x="66320" y="55755"/>
                  </a:lnTo>
                  <a:lnTo>
                    <a:pt x="74550" y="44451"/>
                  </a:lnTo>
                  <a:lnTo>
                    <a:pt x="78534" y="33274"/>
                  </a:lnTo>
                  <a:lnTo>
                    <a:pt x="80062" y="14552"/>
                  </a:lnTo>
                  <a:lnTo>
                    <a:pt x="79120" y="12540"/>
                  </a:lnTo>
                  <a:lnTo>
                    <a:pt x="77499" y="11198"/>
                  </a:lnTo>
                  <a:lnTo>
                    <a:pt x="73051" y="8716"/>
                  </a:lnTo>
                  <a:lnTo>
                    <a:pt x="64970" y="2732"/>
                  </a:lnTo>
                  <a:lnTo>
                    <a:pt x="56291" y="518"/>
                  </a:lnTo>
                  <a:lnTo>
                    <a:pt x="50396" y="0"/>
                  </a:lnTo>
                  <a:lnTo>
                    <a:pt x="36760" y="4449"/>
                  </a:lnTo>
                  <a:lnTo>
                    <a:pt x="21503" y="14841"/>
                  </a:lnTo>
                  <a:lnTo>
                    <a:pt x="5904" y="29401"/>
                  </a:lnTo>
                  <a:lnTo>
                    <a:pt x="2536" y="37972"/>
                  </a:lnTo>
                  <a:lnTo>
                    <a:pt x="0" y="72392"/>
                  </a:lnTo>
                  <a:lnTo>
                    <a:pt x="4629" y="87194"/>
                  </a:lnTo>
                  <a:lnTo>
                    <a:pt x="12285" y="99407"/>
                  </a:lnTo>
                  <a:lnTo>
                    <a:pt x="42702" y="121544"/>
                  </a:lnTo>
                  <a:lnTo>
                    <a:pt x="67399" y="130869"/>
                  </a:lnTo>
                  <a:lnTo>
                    <a:pt x="80209" y="133531"/>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58" name="SMARTInkShape-722"/>
            <p:cNvSpPr/>
            <p:nvPr/>
          </p:nvSpPr>
          <p:spPr>
            <a:xfrm>
              <a:off x="5464970" y="2080617"/>
              <a:ext cx="125015" cy="129789"/>
            </a:xfrm>
            <a:custGeom>
              <a:avLst/>
              <a:gdLst/>
              <a:ahLst/>
              <a:cxnLst/>
              <a:rect l="0" t="0" r="0" b="0"/>
              <a:pathLst>
                <a:path w="125015" h="129789">
                  <a:moveTo>
                    <a:pt x="0" y="8930"/>
                  </a:moveTo>
                  <a:lnTo>
                    <a:pt x="0" y="21359"/>
                  </a:lnTo>
                  <a:lnTo>
                    <a:pt x="11022" y="62761"/>
                  </a:lnTo>
                  <a:lnTo>
                    <a:pt x="24748" y="105069"/>
                  </a:lnTo>
                  <a:lnTo>
                    <a:pt x="26873" y="112182"/>
                  </a:lnTo>
                  <a:lnTo>
                    <a:pt x="34356" y="123130"/>
                  </a:lnTo>
                  <a:lnTo>
                    <a:pt x="35449" y="129788"/>
                  </a:lnTo>
                  <a:lnTo>
                    <a:pt x="35717" y="88454"/>
                  </a:lnTo>
                  <a:lnTo>
                    <a:pt x="36710" y="65557"/>
                  </a:lnTo>
                  <a:lnTo>
                    <a:pt x="45804" y="33480"/>
                  </a:lnTo>
                  <a:lnTo>
                    <a:pt x="64656" y="15372"/>
                  </a:lnTo>
                  <a:lnTo>
                    <a:pt x="78908" y="6098"/>
                  </a:lnTo>
                  <a:lnTo>
                    <a:pt x="95699" y="1807"/>
                  </a:lnTo>
                  <a:lnTo>
                    <a:pt x="125014"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59" name="SMARTInkShape-723"/>
            <p:cNvSpPr/>
            <p:nvPr/>
          </p:nvSpPr>
          <p:spPr>
            <a:xfrm>
              <a:off x="5236879" y="2055188"/>
              <a:ext cx="201302" cy="150446"/>
            </a:xfrm>
            <a:custGeom>
              <a:avLst/>
              <a:gdLst/>
              <a:ahLst/>
              <a:cxnLst/>
              <a:rect l="0" t="0" r="0" b="0"/>
              <a:pathLst>
                <a:path w="201302" h="150446">
                  <a:moveTo>
                    <a:pt x="103074" y="34359"/>
                  </a:moveTo>
                  <a:lnTo>
                    <a:pt x="94513" y="25797"/>
                  </a:lnTo>
                  <a:lnTo>
                    <a:pt x="94177" y="17773"/>
                  </a:lnTo>
                  <a:lnTo>
                    <a:pt x="80843" y="3230"/>
                  </a:lnTo>
                  <a:lnTo>
                    <a:pt x="75665" y="680"/>
                  </a:lnTo>
                  <a:lnTo>
                    <a:pt x="72895" y="0"/>
                  </a:lnTo>
                  <a:lnTo>
                    <a:pt x="70056" y="539"/>
                  </a:lnTo>
                  <a:lnTo>
                    <a:pt x="58371" y="5887"/>
                  </a:lnTo>
                  <a:lnTo>
                    <a:pt x="55413" y="6448"/>
                  </a:lnTo>
                  <a:lnTo>
                    <a:pt x="46509" y="11978"/>
                  </a:lnTo>
                  <a:lnTo>
                    <a:pt x="23918" y="33272"/>
                  </a:lnTo>
                  <a:lnTo>
                    <a:pt x="18285" y="44128"/>
                  </a:lnTo>
                  <a:lnTo>
                    <a:pt x="14788" y="54576"/>
                  </a:lnTo>
                  <a:lnTo>
                    <a:pt x="8234" y="68020"/>
                  </a:lnTo>
                  <a:lnTo>
                    <a:pt x="2870" y="92933"/>
                  </a:lnTo>
                  <a:lnTo>
                    <a:pt x="553" y="97221"/>
                  </a:lnTo>
                  <a:lnTo>
                    <a:pt x="0" y="102063"/>
                  </a:lnTo>
                  <a:lnTo>
                    <a:pt x="4014" y="125161"/>
                  </a:lnTo>
                  <a:lnTo>
                    <a:pt x="5284" y="127636"/>
                  </a:lnTo>
                  <a:lnTo>
                    <a:pt x="7123" y="129285"/>
                  </a:lnTo>
                  <a:lnTo>
                    <a:pt x="12463" y="131934"/>
                  </a:lnTo>
                  <a:lnTo>
                    <a:pt x="18128" y="132392"/>
                  </a:lnTo>
                  <a:lnTo>
                    <a:pt x="23318" y="129854"/>
                  </a:lnTo>
                  <a:lnTo>
                    <a:pt x="60171" y="102773"/>
                  </a:lnTo>
                  <a:lnTo>
                    <a:pt x="64163" y="94200"/>
                  </a:lnTo>
                  <a:lnTo>
                    <a:pt x="78296" y="50287"/>
                  </a:lnTo>
                  <a:lnTo>
                    <a:pt x="83165" y="36432"/>
                  </a:lnTo>
                  <a:lnTo>
                    <a:pt x="85179" y="25620"/>
                  </a:lnTo>
                  <a:lnTo>
                    <a:pt x="85204" y="30226"/>
                  </a:lnTo>
                  <a:lnTo>
                    <a:pt x="87856" y="35168"/>
                  </a:lnTo>
                  <a:lnTo>
                    <a:pt x="91350" y="40672"/>
                  </a:lnTo>
                  <a:lnTo>
                    <a:pt x="109303" y="82342"/>
                  </a:lnTo>
                  <a:lnTo>
                    <a:pt x="135823" y="126477"/>
                  </a:lnTo>
                  <a:lnTo>
                    <a:pt x="145740" y="137611"/>
                  </a:lnTo>
                  <a:lnTo>
                    <a:pt x="159813" y="146201"/>
                  </a:lnTo>
                  <a:lnTo>
                    <a:pt x="173960" y="149607"/>
                  </a:lnTo>
                  <a:lnTo>
                    <a:pt x="201301" y="150445"/>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65" name="SMARTInkShape-Group159"/>
          <p:cNvGrpSpPr/>
          <p:nvPr/>
        </p:nvGrpSpPr>
        <p:grpSpPr>
          <a:xfrm>
            <a:off x="4366617" y="1812727"/>
            <a:ext cx="508993" cy="446485"/>
            <a:chOff x="4366617" y="1812727"/>
            <a:chExt cx="508993" cy="446485"/>
          </a:xfrm>
        </p:grpSpPr>
        <p:sp>
          <p:nvSpPr>
            <p:cNvPr id="3161" name="SMARTInkShape-724"/>
            <p:cNvSpPr/>
            <p:nvPr/>
          </p:nvSpPr>
          <p:spPr>
            <a:xfrm>
              <a:off x="4768453" y="2057714"/>
              <a:ext cx="107157" cy="130060"/>
            </a:xfrm>
            <a:custGeom>
              <a:avLst/>
              <a:gdLst/>
              <a:ahLst/>
              <a:cxnLst/>
              <a:rect l="0" t="0" r="0" b="0"/>
              <a:pathLst>
                <a:path w="107157" h="130060">
                  <a:moveTo>
                    <a:pt x="0" y="85411"/>
                  </a:moveTo>
                  <a:lnTo>
                    <a:pt x="0" y="80670"/>
                  </a:lnTo>
                  <a:lnTo>
                    <a:pt x="992" y="79274"/>
                  </a:lnTo>
                  <a:lnTo>
                    <a:pt x="2646" y="78343"/>
                  </a:lnTo>
                  <a:lnTo>
                    <a:pt x="18043" y="71850"/>
                  </a:lnTo>
                  <a:lnTo>
                    <a:pt x="35351" y="61050"/>
                  </a:lnTo>
                  <a:lnTo>
                    <a:pt x="67619" y="49622"/>
                  </a:lnTo>
                  <a:lnTo>
                    <a:pt x="102067" y="27580"/>
                  </a:lnTo>
                  <a:lnTo>
                    <a:pt x="104894" y="22336"/>
                  </a:lnTo>
                  <a:lnTo>
                    <a:pt x="105648" y="19548"/>
                  </a:lnTo>
                  <a:lnTo>
                    <a:pt x="105159" y="16698"/>
                  </a:lnTo>
                  <a:lnTo>
                    <a:pt x="99335" y="6775"/>
                  </a:lnTo>
                  <a:lnTo>
                    <a:pt x="96074" y="5813"/>
                  </a:lnTo>
                  <a:lnTo>
                    <a:pt x="90324" y="4393"/>
                  </a:lnTo>
                  <a:lnTo>
                    <a:pt x="81155" y="455"/>
                  </a:lnTo>
                  <a:lnTo>
                    <a:pt x="76924" y="0"/>
                  </a:lnTo>
                  <a:lnTo>
                    <a:pt x="56775" y="5463"/>
                  </a:lnTo>
                  <a:lnTo>
                    <a:pt x="35732" y="23102"/>
                  </a:lnTo>
                  <a:lnTo>
                    <a:pt x="32751" y="26012"/>
                  </a:lnTo>
                  <a:lnTo>
                    <a:pt x="29439" y="34538"/>
                  </a:lnTo>
                  <a:lnTo>
                    <a:pt x="27312" y="56180"/>
                  </a:lnTo>
                  <a:lnTo>
                    <a:pt x="29667" y="65143"/>
                  </a:lnTo>
                  <a:lnTo>
                    <a:pt x="33029" y="73426"/>
                  </a:lnTo>
                  <a:lnTo>
                    <a:pt x="35914" y="88254"/>
                  </a:lnTo>
                  <a:lnTo>
                    <a:pt x="40105" y="95935"/>
                  </a:lnTo>
                  <a:lnTo>
                    <a:pt x="64367" y="115055"/>
                  </a:lnTo>
                  <a:lnTo>
                    <a:pt x="73587" y="118430"/>
                  </a:lnTo>
                  <a:lnTo>
                    <a:pt x="83307" y="120922"/>
                  </a:lnTo>
                  <a:lnTo>
                    <a:pt x="97631" y="127960"/>
                  </a:lnTo>
                  <a:lnTo>
                    <a:pt x="107156" y="13005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62" name="SMARTInkShape-725"/>
            <p:cNvSpPr/>
            <p:nvPr/>
          </p:nvSpPr>
          <p:spPr>
            <a:xfrm>
              <a:off x="4625578" y="1919883"/>
              <a:ext cx="116087" cy="321470"/>
            </a:xfrm>
            <a:custGeom>
              <a:avLst/>
              <a:gdLst/>
              <a:ahLst/>
              <a:cxnLst/>
              <a:rect l="0" t="0" r="0" b="0"/>
              <a:pathLst>
                <a:path w="116087" h="321470">
                  <a:moveTo>
                    <a:pt x="0" y="0"/>
                  </a:moveTo>
                  <a:lnTo>
                    <a:pt x="0" y="20991"/>
                  </a:lnTo>
                  <a:lnTo>
                    <a:pt x="11024" y="65392"/>
                  </a:lnTo>
                  <a:lnTo>
                    <a:pt x="16960" y="101399"/>
                  </a:lnTo>
                  <a:lnTo>
                    <a:pt x="15036" y="134572"/>
                  </a:lnTo>
                  <a:lnTo>
                    <a:pt x="9734" y="172539"/>
                  </a:lnTo>
                  <a:lnTo>
                    <a:pt x="9000" y="216365"/>
                  </a:lnTo>
                  <a:lnTo>
                    <a:pt x="8932" y="260756"/>
                  </a:lnTo>
                  <a:lnTo>
                    <a:pt x="8930" y="276370"/>
                  </a:lnTo>
                  <a:lnTo>
                    <a:pt x="8930" y="271946"/>
                  </a:lnTo>
                  <a:lnTo>
                    <a:pt x="11575" y="267047"/>
                  </a:lnTo>
                  <a:lnTo>
                    <a:pt x="15067" y="261563"/>
                  </a:lnTo>
                  <a:lnTo>
                    <a:pt x="18024" y="252897"/>
                  </a:lnTo>
                  <a:lnTo>
                    <a:pt x="42057" y="214862"/>
                  </a:lnTo>
                  <a:lnTo>
                    <a:pt x="44489" y="208604"/>
                  </a:lnTo>
                  <a:lnTo>
                    <a:pt x="56926" y="193509"/>
                  </a:lnTo>
                  <a:lnTo>
                    <a:pt x="62673" y="190183"/>
                  </a:lnTo>
                  <a:lnTo>
                    <a:pt x="78613" y="187679"/>
                  </a:lnTo>
                  <a:lnTo>
                    <a:pt x="79198" y="188619"/>
                  </a:lnTo>
                  <a:lnTo>
                    <a:pt x="88042" y="229765"/>
                  </a:lnTo>
                  <a:lnTo>
                    <a:pt x="91894" y="268464"/>
                  </a:lnTo>
                  <a:lnTo>
                    <a:pt x="96350" y="285920"/>
                  </a:lnTo>
                  <a:lnTo>
                    <a:pt x="98385" y="296739"/>
                  </a:lnTo>
                  <a:lnTo>
                    <a:pt x="106756" y="319553"/>
                  </a:lnTo>
                  <a:lnTo>
                    <a:pt x="107882" y="320192"/>
                  </a:lnTo>
                  <a:lnTo>
                    <a:pt x="116086" y="32146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63" name="SMARTInkShape-726"/>
            <p:cNvSpPr/>
            <p:nvPr/>
          </p:nvSpPr>
          <p:spPr>
            <a:xfrm>
              <a:off x="4366617" y="2018109"/>
              <a:ext cx="276822" cy="61248"/>
            </a:xfrm>
            <a:custGeom>
              <a:avLst/>
              <a:gdLst/>
              <a:ahLst/>
              <a:cxnLst/>
              <a:rect l="0" t="0" r="0" b="0"/>
              <a:pathLst>
                <a:path w="276822" h="61248">
                  <a:moveTo>
                    <a:pt x="0" y="35719"/>
                  </a:moveTo>
                  <a:lnTo>
                    <a:pt x="12429" y="35719"/>
                  </a:lnTo>
                  <a:lnTo>
                    <a:pt x="14239" y="36711"/>
                  </a:lnTo>
                  <a:lnTo>
                    <a:pt x="15446" y="38365"/>
                  </a:lnTo>
                  <a:lnTo>
                    <a:pt x="16250" y="40460"/>
                  </a:lnTo>
                  <a:lnTo>
                    <a:pt x="18771" y="41856"/>
                  </a:lnTo>
                  <a:lnTo>
                    <a:pt x="59799" y="52228"/>
                  </a:lnTo>
                  <a:lnTo>
                    <a:pt x="99046" y="60469"/>
                  </a:lnTo>
                  <a:lnTo>
                    <a:pt x="142983" y="61247"/>
                  </a:lnTo>
                  <a:lnTo>
                    <a:pt x="182798" y="50044"/>
                  </a:lnTo>
                  <a:lnTo>
                    <a:pt x="221150" y="42713"/>
                  </a:lnTo>
                  <a:lnTo>
                    <a:pt x="227801" y="40382"/>
                  </a:lnTo>
                  <a:lnTo>
                    <a:pt x="237836" y="32500"/>
                  </a:lnTo>
                  <a:lnTo>
                    <a:pt x="261746" y="6288"/>
                  </a:lnTo>
                  <a:lnTo>
                    <a:pt x="267806" y="2795"/>
                  </a:lnTo>
                  <a:lnTo>
                    <a:pt x="276821"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64" name="SMARTInkShape-727"/>
            <p:cNvSpPr/>
            <p:nvPr/>
          </p:nvSpPr>
          <p:spPr>
            <a:xfrm>
              <a:off x="4464844" y="1812727"/>
              <a:ext cx="26790" cy="446485"/>
            </a:xfrm>
            <a:custGeom>
              <a:avLst/>
              <a:gdLst/>
              <a:ahLst/>
              <a:cxnLst/>
              <a:rect l="0" t="0" r="0" b="0"/>
              <a:pathLst>
                <a:path w="26790" h="446485">
                  <a:moveTo>
                    <a:pt x="0" y="0"/>
                  </a:moveTo>
                  <a:lnTo>
                    <a:pt x="0" y="4740"/>
                  </a:lnTo>
                  <a:lnTo>
                    <a:pt x="8102" y="33010"/>
                  </a:lnTo>
                  <a:lnTo>
                    <a:pt x="8857" y="72898"/>
                  </a:lnTo>
                  <a:lnTo>
                    <a:pt x="8915" y="110090"/>
                  </a:lnTo>
                  <a:lnTo>
                    <a:pt x="8925" y="143744"/>
                  </a:lnTo>
                  <a:lnTo>
                    <a:pt x="8929" y="185931"/>
                  </a:lnTo>
                  <a:lnTo>
                    <a:pt x="8929" y="229064"/>
                  </a:lnTo>
                  <a:lnTo>
                    <a:pt x="8929" y="267276"/>
                  </a:lnTo>
                  <a:lnTo>
                    <a:pt x="8929" y="308228"/>
                  </a:lnTo>
                  <a:lnTo>
                    <a:pt x="8929" y="347406"/>
                  </a:lnTo>
                  <a:lnTo>
                    <a:pt x="11575" y="381162"/>
                  </a:lnTo>
                  <a:lnTo>
                    <a:pt x="22232" y="425483"/>
                  </a:lnTo>
                  <a:lnTo>
                    <a:pt x="26789" y="446484"/>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73" name="SMARTInkShape-Group160"/>
          <p:cNvGrpSpPr/>
          <p:nvPr/>
        </p:nvGrpSpPr>
        <p:grpSpPr>
          <a:xfrm>
            <a:off x="2875359" y="1839884"/>
            <a:ext cx="1142505" cy="569855"/>
            <a:chOff x="2875359" y="1839884"/>
            <a:chExt cx="1142505" cy="569855"/>
          </a:xfrm>
        </p:grpSpPr>
        <p:sp>
          <p:nvSpPr>
            <p:cNvPr id="3166" name="SMARTInkShape-728"/>
            <p:cNvSpPr/>
            <p:nvPr/>
          </p:nvSpPr>
          <p:spPr>
            <a:xfrm>
              <a:off x="3687971" y="2038146"/>
              <a:ext cx="329893" cy="371593"/>
            </a:xfrm>
            <a:custGeom>
              <a:avLst/>
              <a:gdLst/>
              <a:ahLst/>
              <a:cxnLst/>
              <a:rect l="0" t="0" r="0" b="0"/>
              <a:pathLst>
                <a:path w="329893" h="371593">
                  <a:moveTo>
                    <a:pt x="8920" y="33542"/>
                  </a:moveTo>
                  <a:lnTo>
                    <a:pt x="8920" y="76382"/>
                  </a:lnTo>
                  <a:lnTo>
                    <a:pt x="7927" y="99964"/>
                  </a:lnTo>
                  <a:lnTo>
                    <a:pt x="0" y="131710"/>
                  </a:lnTo>
                  <a:lnTo>
                    <a:pt x="983" y="109404"/>
                  </a:lnTo>
                  <a:lnTo>
                    <a:pt x="11014" y="69171"/>
                  </a:lnTo>
                  <a:lnTo>
                    <a:pt x="24078" y="40475"/>
                  </a:lnTo>
                  <a:lnTo>
                    <a:pt x="47626" y="5172"/>
                  </a:lnTo>
                  <a:lnTo>
                    <a:pt x="53573" y="1089"/>
                  </a:lnTo>
                  <a:lnTo>
                    <a:pt x="56548" y="0"/>
                  </a:lnTo>
                  <a:lnTo>
                    <a:pt x="59523" y="266"/>
                  </a:lnTo>
                  <a:lnTo>
                    <a:pt x="65475" y="3208"/>
                  </a:lnTo>
                  <a:lnTo>
                    <a:pt x="83334" y="18870"/>
                  </a:lnTo>
                  <a:lnTo>
                    <a:pt x="86641" y="27352"/>
                  </a:lnTo>
                  <a:lnTo>
                    <a:pt x="93505" y="48965"/>
                  </a:lnTo>
                  <a:lnTo>
                    <a:pt x="110232" y="88931"/>
                  </a:lnTo>
                  <a:lnTo>
                    <a:pt x="127992" y="128428"/>
                  </a:lnTo>
                  <a:lnTo>
                    <a:pt x="136915" y="146543"/>
                  </a:lnTo>
                  <a:lnTo>
                    <a:pt x="140883" y="150548"/>
                  </a:lnTo>
                  <a:lnTo>
                    <a:pt x="167200" y="162243"/>
                  </a:lnTo>
                  <a:lnTo>
                    <a:pt x="184692" y="165933"/>
                  </a:lnTo>
                  <a:lnTo>
                    <a:pt x="196512" y="164150"/>
                  </a:lnTo>
                  <a:lnTo>
                    <a:pt x="234814" y="149335"/>
                  </a:lnTo>
                  <a:lnTo>
                    <a:pt x="250208" y="142552"/>
                  </a:lnTo>
                  <a:lnTo>
                    <a:pt x="269038" y="127577"/>
                  </a:lnTo>
                  <a:lnTo>
                    <a:pt x="288085" y="103606"/>
                  </a:lnTo>
                  <a:lnTo>
                    <a:pt x="291743" y="94116"/>
                  </a:lnTo>
                  <a:lnTo>
                    <a:pt x="294091" y="71855"/>
                  </a:lnTo>
                  <a:lnTo>
                    <a:pt x="291767" y="62807"/>
                  </a:lnTo>
                  <a:lnTo>
                    <a:pt x="289758" y="59005"/>
                  </a:lnTo>
                  <a:lnTo>
                    <a:pt x="265975" y="39640"/>
                  </a:lnTo>
                  <a:lnTo>
                    <a:pt x="256781" y="36252"/>
                  </a:lnTo>
                  <a:lnTo>
                    <a:pt x="251551" y="35348"/>
                  </a:lnTo>
                  <a:lnTo>
                    <a:pt x="229969" y="38817"/>
                  </a:lnTo>
                  <a:lnTo>
                    <a:pt x="204131" y="48879"/>
                  </a:lnTo>
                  <a:lnTo>
                    <a:pt x="180417" y="68107"/>
                  </a:lnTo>
                  <a:lnTo>
                    <a:pt x="174437" y="79001"/>
                  </a:lnTo>
                  <a:lnTo>
                    <a:pt x="170599" y="102163"/>
                  </a:lnTo>
                  <a:lnTo>
                    <a:pt x="174674" y="119909"/>
                  </a:lnTo>
                  <a:lnTo>
                    <a:pt x="182166" y="132995"/>
                  </a:lnTo>
                  <a:lnTo>
                    <a:pt x="195410" y="143156"/>
                  </a:lnTo>
                  <a:lnTo>
                    <a:pt x="211902" y="147710"/>
                  </a:lnTo>
                  <a:lnTo>
                    <a:pt x="224615" y="149059"/>
                  </a:lnTo>
                  <a:lnTo>
                    <a:pt x="244929" y="142386"/>
                  </a:lnTo>
                  <a:lnTo>
                    <a:pt x="265405" y="131514"/>
                  </a:lnTo>
                  <a:lnTo>
                    <a:pt x="272733" y="124710"/>
                  </a:lnTo>
                  <a:lnTo>
                    <a:pt x="290604" y="98851"/>
                  </a:lnTo>
                  <a:lnTo>
                    <a:pt x="294134" y="76562"/>
                  </a:lnTo>
                  <a:lnTo>
                    <a:pt x="294622" y="54524"/>
                  </a:lnTo>
                  <a:lnTo>
                    <a:pt x="293646" y="53483"/>
                  </a:lnTo>
                  <a:lnTo>
                    <a:pt x="289915" y="52326"/>
                  </a:lnTo>
                  <a:lnTo>
                    <a:pt x="282237" y="51675"/>
                  </a:lnTo>
                  <a:lnTo>
                    <a:pt x="280428" y="52576"/>
                  </a:lnTo>
                  <a:lnTo>
                    <a:pt x="279222" y="54169"/>
                  </a:lnTo>
                  <a:lnTo>
                    <a:pt x="277882" y="58584"/>
                  </a:lnTo>
                  <a:lnTo>
                    <a:pt x="277287" y="63854"/>
                  </a:lnTo>
                  <a:lnTo>
                    <a:pt x="285933" y="105543"/>
                  </a:lnTo>
                  <a:lnTo>
                    <a:pt x="293323" y="142144"/>
                  </a:lnTo>
                  <a:lnTo>
                    <a:pt x="306677" y="182839"/>
                  </a:lnTo>
                  <a:lnTo>
                    <a:pt x="314019" y="220570"/>
                  </a:lnTo>
                  <a:lnTo>
                    <a:pt x="326616" y="264656"/>
                  </a:lnTo>
                  <a:lnTo>
                    <a:pt x="329892" y="302665"/>
                  </a:lnTo>
                  <a:lnTo>
                    <a:pt x="325501" y="323846"/>
                  </a:lnTo>
                  <a:lnTo>
                    <a:pt x="317916" y="342690"/>
                  </a:lnTo>
                  <a:lnTo>
                    <a:pt x="309632" y="352180"/>
                  </a:lnTo>
                  <a:lnTo>
                    <a:pt x="299335" y="358713"/>
                  </a:lnTo>
                  <a:lnTo>
                    <a:pt x="256229" y="370702"/>
                  </a:lnTo>
                  <a:lnTo>
                    <a:pt x="214936" y="371592"/>
                  </a:lnTo>
                  <a:lnTo>
                    <a:pt x="182036" y="360403"/>
                  </a:lnTo>
                  <a:lnTo>
                    <a:pt x="161571" y="348653"/>
                  </a:lnTo>
                  <a:lnTo>
                    <a:pt x="158312" y="347795"/>
                  </a:lnTo>
                  <a:lnTo>
                    <a:pt x="156140" y="346232"/>
                  </a:lnTo>
                  <a:lnTo>
                    <a:pt x="154691" y="344197"/>
                  </a:lnTo>
                  <a:lnTo>
                    <a:pt x="153082" y="339290"/>
                  </a:lnTo>
                  <a:lnTo>
                    <a:pt x="151795" y="328221"/>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67" name="SMARTInkShape-729"/>
            <p:cNvSpPr/>
            <p:nvPr/>
          </p:nvSpPr>
          <p:spPr>
            <a:xfrm>
              <a:off x="3580819" y="2035969"/>
              <a:ext cx="35705" cy="151805"/>
            </a:xfrm>
            <a:custGeom>
              <a:avLst/>
              <a:gdLst/>
              <a:ahLst/>
              <a:cxnLst/>
              <a:rect l="0" t="0" r="0" b="0"/>
              <a:pathLst>
                <a:path w="35705" h="151805">
                  <a:moveTo>
                    <a:pt x="8915" y="0"/>
                  </a:moveTo>
                  <a:lnTo>
                    <a:pt x="1227" y="0"/>
                  </a:lnTo>
                  <a:lnTo>
                    <a:pt x="813" y="992"/>
                  </a:lnTo>
                  <a:lnTo>
                    <a:pt x="0" y="44949"/>
                  </a:lnTo>
                  <a:lnTo>
                    <a:pt x="984" y="56688"/>
                  </a:lnTo>
                  <a:lnTo>
                    <a:pt x="11010" y="98234"/>
                  </a:lnTo>
                  <a:lnTo>
                    <a:pt x="28691" y="142091"/>
                  </a:lnTo>
                  <a:lnTo>
                    <a:pt x="35704" y="151804"/>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68" name="SMARTInkShape-730"/>
            <p:cNvSpPr/>
            <p:nvPr/>
          </p:nvSpPr>
          <p:spPr>
            <a:xfrm>
              <a:off x="3330978" y="1885978"/>
              <a:ext cx="169461" cy="310190"/>
            </a:xfrm>
            <a:custGeom>
              <a:avLst/>
              <a:gdLst/>
              <a:ahLst/>
              <a:cxnLst/>
              <a:rect l="0" t="0" r="0" b="0"/>
              <a:pathLst>
                <a:path w="169461" h="310190">
                  <a:moveTo>
                    <a:pt x="133741" y="221428"/>
                  </a:moveTo>
                  <a:lnTo>
                    <a:pt x="133741" y="199305"/>
                  </a:lnTo>
                  <a:lnTo>
                    <a:pt x="132749" y="197750"/>
                  </a:lnTo>
                  <a:lnTo>
                    <a:pt x="131095" y="196713"/>
                  </a:lnTo>
                  <a:lnTo>
                    <a:pt x="124027" y="195254"/>
                  </a:lnTo>
                  <a:lnTo>
                    <a:pt x="108009" y="194761"/>
                  </a:lnTo>
                  <a:lnTo>
                    <a:pt x="70197" y="204369"/>
                  </a:lnTo>
                  <a:lnTo>
                    <a:pt x="53905" y="210870"/>
                  </a:lnTo>
                  <a:lnTo>
                    <a:pt x="21093" y="236880"/>
                  </a:lnTo>
                  <a:lnTo>
                    <a:pt x="7649" y="254339"/>
                  </a:lnTo>
                  <a:lnTo>
                    <a:pt x="2122" y="272080"/>
                  </a:lnTo>
                  <a:lnTo>
                    <a:pt x="0" y="295324"/>
                  </a:lnTo>
                  <a:lnTo>
                    <a:pt x="1916" y="298473"/>
                  </a:lnTo>
                  <a:lnTo>
                    <a:pt x="9337" y="304618"/>
                  </a:lnTo>
                  <a:lnTo>
                    <a:pt x="16604" y="308011"/>
                  </a:lnTo>
                  <a:lnTo>
                    <a:pt x="34094" y="310189"/>
                  </a:lnTo>
                  <a:lnTo>
                    <a:pt x="50858" y="305826"/>
                  </a:lnTo>
                  <a:lnTo>
                    <a:pt x="87291" y="282899"/>
                  </a:lnTo>
                  <a:lnTo>
                    <a:pt x="103772" y="265770"/>
                  </a:lnTo>
                  <a:lnTo>
                    <a:pt x="126561" y="229142"/>
                  </a:lnTo>
                  <a:lnTo>
                    <a:pt x="137536" y="185549"/>
                  </a:lnTo>
                  <a:lnTo>
                    <a:pt x="141149" y="158873"/>
                  </a:lnTo>
                  <a:lnTo>
                    <a:pt x="135402" y="114266"/>
                  </a:lnTo>
                  <a:lnTo>
                    <a:pt x="127823" y="70615"/>
                  </a:lnTo>
                  <a:lnTo>
                    <a:pt x="117920" y="27853"/>
                  </a:lnTo>
                  <a:lnTo>
                    <a:pt x="116001" y="4308"/>
                  </a:lnTo>
                  <a:lnTo>
                    <a:pt x="116953" y="2267"/>
                  </a:lnTo>
                  <a:lnTo>
                    <a:pt x="118580" y="907"/>
                  </a:lnTo>
                  <a:lnTo>
                    <a:pt x="120657" y="0"/>
                  </a:lnTo>
                  <a:lnTo>
                    <a:pt x="122042" y="387"/>
                  </a:lnTo>
                  <a:lnTo>
                    <a:pt x="122965" y="1638"/>
                  </a:lnTo>
                  <a:lnTo>
                    <a:pt x="132391" y="31653"/>
                  </a:lnTo>
                  <a:lnTo>
                    <a:pt x="138363" y="71451"/>
                  </a:lnTo>
                  <a:lnTo>
                    <a:pt x="142812" y="111840"/>
                  </a:lnTo>
                  <a:lnTo>
                    <a:pt x="149570" y="149510"/>
                  </a:lnTo>
                  <a:lnTo>
                    <a:pt x="151199" y="185615"/>
                  </a:lnTo>
                  <a:lnTo>
                    <a:pt x="157658" y="221409"/>
                  </a:lnTo>
                  <a:lnTo>
                    <a:pt x="159962" y="257143"/>
                  </a:lnTo>
                  <a:lnTo>
                    <a:pt x="161270" y="273020"/>
                  </a:lnTo>
                  <a:lnTo>
                    <a:pt x="169460" y="301795"/>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69" name="SMARTInkShape-731"/>
            <p:cNvSpPr/>
            <p:nvPr/>
          </p:nvSpPr>
          <p:spPr>
            <a:xfrm>
              <a:off x="3187898" y="2046340"/>
              <a:ext cx="107158" cy="131073"/>
            </a:xfrm>
            <a:custGeom>
              <a:avLst/>
              <a:gdLst/>
              <a:ahLst/>
              <a:cxnLst/>
              <a:rect l="0" t="0" r="0" b="0"/>
              <a:pathLst>
                <a:path w="107158" h="131073">
                  <a:moveTo>
                    <a:pt x="17860" y="43207"/>
                  </a:moveTo>
                  <a:lnTo>
                    <a:pt x="13119" y="47947"/>
                  </a:lnTo>
                  <a:lnTo>
                    <a:pt x="10792" y="52920"/>
                  </a:lnTo>
                  <a:lnTo>
                    <a:pt x="7960" y="93982"/>
                  </a:lnTo>
                  <a:lnTo>
                    <a:pt x="369" y="121410"/>
                  </a:lnTo>
                  <a:lnTo>
                    <a:pt x="33" y="131072"/>
                  </a:lnTo>
                  <a:lnTo>
                    <a:pt x="0" y="90183"/>
                  </a:lnTo>
                  <a:lnTo>
                    <a:pt x="993" y="57224"/>
                  </a:lnTo>
                  <a:lnTo>
                    <a:pt x="16251" y="15171"/>
                  </a:lnTo>
                  <a:lnTo>
                    <a:pt x="17779" y="12610"/>
                  </a:lnTo>
                  <a:lnTo>
                    <a:pt x="19791" y="10903"/>
                  </a:lnTo>
                  <a:lnTo>
                    <a:pt x="27362" y="5854"/>
                  </a:lnTo>
                  <a:lnTo>
                    <a:pt x="32997" y="1801"/>
                  </a:lnTo>
                  <a:lnTo>
                    <a:pt x="38809" y="0"/>
                  </a:lnTo>
                  <a:lnTo>
                    <a:pt x="41748" y="511"/>
                  </a:lnTo>
                  <a:lnTo>
                    <a:pt x="50624" y="5972"/>
                  </a:lnTo>
                  <a:lnTo>
                    <a:pt x="68463" y="23491"/>
                  </a:lnTo>
                  <a:lnTo>
                    <a:pt x="76400" y="37475"/>
                  </a:lnTo>
                  <a:lnTo>
                    <a:pt x="92642" y="76364"/>
                  </a:lnTo>
                  <a:lnTo>
                    <a:pt x="100137" y="103124"/>
                  </a:lnTo>
                  <a:lnTo>
                    <a:pt x="104037" y="110516"/>
                  </a:lnTo>
                  <a:lnTo>
                    <a:pt x="107157" y="123574"/>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70" name="SMARTInkShape-732"/>
            <p:cNvSpPr/>
            <p:nvPr/>
          </p:nvSpPr>
          <p:spPr>
            <a:xfrm>
              <a:off x="3089672" y="2044898"/>
              <a:ext cx="26790" cy="160736"/>
            </a:xfrm>
            <a:custGeom>
              <a:avLst/>
              <a:gdLst/>
              <a:ahLst/>
              <a:cxnLst/>
              <a:rect l="0" t="0" r="0" b="0"/>
              <a:pathLst>
                <a:path w="26790" h="160736">
                  <a:moveTo>
                    <a:pt x="0" y="0"/>
                  </a:moveTo>
                  <a:lnTo>
                    <a:pt x="0" y="7689"/>
                  </a:lnTo>
                  <a:lnTo>
                    <a:pt x="4740" y="13303"/>
                  </a:lnTo>
                  <a:lnTo>
                    <a:pt x="7068" y="21126"/>
                  </a:lnTo>
                  <a:lnTo>
                    <a:pt x="8881" y="63145"/>
                  </a:lnTo>
                  <a:lnTo>
                    <a:pt x="9915" y="92358"/>
                  </a:lnTo>
                  <a:lnTo>
                    <a:pt x="17307" y="126883"/>
                  </a:lnTo>
                  <a:lnTo>
                    <a:pt x="17850" y="155901"/>
                  </a:lnTo>
                  <a:lnTo>
                    <a:pt x="18845" y="157512"/>
                  </a:lnTo>
                  <a:lnTo>
                    <a:pt x="20501" y="158586"/>
                  </a:lnTo>
                  <a:lnTo>
                    <a:pt x="26789" y="160735"/>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71" name="SMARTInkShape-733"/>
            <p:cNvSpPr/>
            <p:nvPr/>
          </p:nvSpPr>
          <p:spPr>
            <a:xfrm>
              <a:off x="2875359" y="2044898"/>
              <a:ext cx="196455" cy="17861"/>
            </a:xfrm>
            <a:custGeom>
              <a:avLst/>
              <a:gdLst/>
              <a:ahLst/>
              <a:cxnLst/>
              <a:rect l="0" t="0" r="0" b="0"/>
              <a:pathLst>
                <a:path w="196455" h="17861">
                  <a:moveTo>
                    <a:pt x="0" y="17860"/>
                  </a:moveTo>
                  <a:lnTo>
                    <a:pt x="7689" y="17860"/>
                  </a:lnTo>
                  <a:lnTo>
                    <a:pt x="13303" y="13119"/>
                  </a:lnTo>
                  <a:lnTo>
                    <a:pt x="21126" y="10792"/>
                  </a:lnTo>
                  <a:lnTo>
                    <a:pt x="59723" y="9039"/>
                  </a:lnTo>
                  <a:lnTo>
                    <a:pt x="99036" y="1876"/>
                  </a:lnTo>
                  <a:lnTo>
                    <a:pt x="141990" y="248"/>
                  </a:lnTo>
                  <a:lnTo>
                    <a:pt x="184652" y="15"/>
                  </a:lnTo>
                  <a:lnTo>
                    <a:pt x="196454"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72" name="SMARTInkShape-734"/>
            <p:cNvSpPr/>
            <p:nvPr/>
          </p:nvSpPr>
          <p:spPr>
            <a:xfrm>
              <a:off x="3000375" y="1839884"/>
              <a:ext cx="178595" cy="347890"/>
            </a:xfrm>
            <a:custGeom>
              <a:avLst/>
              <a:gdLst/>
              <a:ahLst/>
              <a:cxnLst/>
              <a:rect l="0" t="0" r="0" b="0"/>
              <a:pathLst>
                <a:path w="178595" h="347890">
                  <a:moveTo>
                    <a:pt x="178594" y="17491"/>
                  </a:moveTo>
                  <a:lnTo>
                    <a:pt x="173853" y="12751"/>
                  </a:lnTo>
                  <a:lnTo>
                    <a:pt x="168880" y="10423"/>
                  </a:lnTo>
                  <a:lnTo>
                    <a:pt x="126871" y="8576"/>
                  </a:lnTo>
                  <a:lnTo>
                    <a:pt x="118895" y="7576"/>
                  </a:lnTo>
                  <a:lnTo>
                    <a:pt x="91860" y="874"/>
                  </a:lnTo>
                  <a:lnTo>
                    <a:pt x="79032" y="0"/>
                  </a:lnTo>
                  <a:lnTo>
                    <a:pt x="72167" y="2441"/>
                  </a:lnTo>
                  <a:lnTo>
                    <a:pt x="65808" y="5841"/>
                  </a:lnTo>
                  <a:lnTo>
                    <a:pt x="56651" y="8748"/>
                  </a:lnTo>
                  <a:lnTo>
                    <a:pt x="25057" y="37209"/>
                  </a:lnTo>
                  <a:lnTo>
                    <a:pt x="21059" y="46429"/>
                  </a:lnTo>
                  <a:lnTo>
                    <a:pt x="10358" y="86078"/>
                  </a:lnTo>
                  <a:lnTo>
                    <a:pt x="9055" y="126422"/>
                  </a:lnTo>
                  <a:lnTo>
                    <a:pt x="1878" y="166883"/>
                  </a:lnTo>
                  <a:lnTo>
                    <a:pt x="247" y="204881"/>
                  </a:lnTo>
                  <a:lnTo>
                    <a:pt x="22" y="244429"/>
                  </a:lnTo>
                  <a:lnTo>
                    <a:pt x="2" y="287507"/>
                  </a:lnTo>
                  <a:lnTo>
                    <a:pt x="0" y="331210"/>
                  </a:lnTo>
                  <a:lnTo>
                    <a:pt x="0" y="34788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79" name="SMARTInkShape-Group161"/>
          <p:cNvGrpSpPr/>
          <p:nvPr/>
        </p:nvGrpSpPr>
        <p:grpSpPr>
          <a:xfrm>
            <a:off x="392906" y="1902437"/>
            <a:ext cx="2152056" cy="258548"/>
            <a:chOff x="392906" y="1902437"/>
            <a:chExt cx="2152056" cy="258548"/>
          </a:xfrm>
        </p:grpSpPr>
        <p:sp>
          <p:nvSpPr>
            <p:cNvPr id="3174" name="SMARTInkShape-735"/>
            <p:cNvSpPr/>
            <p:nvPr/>
          </p:nvSpPr>
          <p:spPr>
            <a:xfrm>
              <a:off x="392906" y="2143128"/>
              <a:ext cx="2152056" cy="17857"/>
            </a:xfrm>
            <a:custGeom>
              <a:avLst/>
              <a:gdLst/>
              <a:ahLst/>
              <a:cxnLst/>
              <a:rect l="0" t="0" r="0" b="0"/>
              <a:pathLst>
                <a:path w="2152056" h="17857">
                  <a:moveTo>
                    <a:pt x="2152055" y="17856"/>
                  </a:moveTo>
                  <a:lnTo>
                    <a:pt x="2126065" y="17856"/>
                  </a:lnTo>
                  <a:lnTo>
                    <a:pt x="2118014" y="15210"/>
                  </a:lnTo>
                  <a:lnTo>
                    <a:pt x="2114478" y="13116"/>
                  </a:lnTo>
                  <a:lnTo>
                    <a:pt x="2079197" y="9478"/>
                  </a:lnTo>
                  <a:lnTo>
                    <a:pt x="2034790" y="8999"/>
                  </a:lnTo>
                  <a:lnTo>
                    <a:pt x="1990500" y="8941"/>
                  </a:lnTo>
                  <a:lnTo>
                    <a:pt x="1955359" y="6285"/>
                  </a:lnTo>
                  <a:lnTo>
                    <a:pt x="1919811" y="1860"/>
                  </a:lnTo>
                  <a:lnTo>
                    <a:pt x="1881497" y="549"/>
                  </a:lnTo>
                  <a:lnTo>
                    <a:pt x="1838726" y="161"/>
                  </a:lnTo>
                  <a:lnTo>
                    <a:pt x="1794633" y="45"/>
                  </a:lnTo>
                  <a:lnTo>
                    <a:pt x="1750150" y="11"/>
                  </a:lnTo>
                  <a:lnTo>
                    <a:pt x="1719430" y="3"/>
                  </a:lnTo>
                  <a:lnTo>
                    <a:pt x="1685934" y="0"/>
                  </a:lnTo>
                  <a:lnTo>
                    <a:pt x="1653848" y="2644"/>
                  </a:lnTo>
                  <a:lnTo>
                    <a:pt x="1622059" y="6134"/>
                  </a:lnTo>
                  <a:lnTo>
                    <a:pt x="1588087" y="7686"/>
                  </a:lnTo>
                  <a:lnTo>
                    <a:pt x="1553145" y="8375"/>
                  </a:lnTo>
                  <a:lnTo>
                    <a:pt x="1517771" y="8682"/>
                  </a:lnTo>
                  <a:lnTo>
                    <a:pt x="1482206" y="8818"/>
                  </a:lnTo>
                  <a:lnTo>
                    <a:pt x="1446555" y="8878"/>
                  </a:lnTo>
                  <a:lnTo>
                    <a:pt x="1410867" y="8905"/>
                  </a:lnTo>
                  <a:lnTo>
                    <a:pt x="1375161" y="8917"/>
                  </a:lnTo>
                  <a:lnTo>
                    <a:pt x="1342094" y="8923"/>
                  </a:lnTo>
                  <a:lnTo>
                    <a:pt x="1309870" y="8925"/>
                  </a:lnTo>
                  <a:lnTo>
                    <a:pt x="1275703" y="8926"/>
                  </a:lnTo>
                  <a:lnTo>
                    <a:pt x="1240675" y="8926"/>
                  </a:lnTo>
                  <a:lnTo>
                    <a:pt x="1206255" y="8926"/>
                  </a:lnTo>
                  <a:lnTo>
                    <a:pt x="1174421" y="8927"/>
                  </a:lnTo>
                  <a:lnTo>
                    <a:pt x="1141090" y="8927"/>
                  </a:lnTo>
                  <a:lnTo>
                    <a:pt x="1107425" y="8927"/>
                  </a:lnTo>
                  <a:lnTo>
                    <a:pt x="1075926" y="8927"/>
                  </a:lnTo>
                  <a:lnTo>
                    <a:pt x="1042744" y="8927"/>
                  </a:lnTo>
                  <a:lnTo>
                    <a:pt x="1009145" y="9919"/>
                  </a:lnTo>
                  <a:lnTo>
                    <a:pt x="977676" y="13667"/>
                  </a:lnTo>
                  <a:lnTo>
                    <a:pt x="947153" y="13349"/>
                  </a:lnTo>
                  <a:lnTo>
                    <a:pt x="917051" y="10892"/>
                  </a:lnTo>
                  <a:lnTo>
                    <a:pt x="887135" y="9800"/>
                  </a:lnTo>
                  <a:lnTo>
                    <a:pt x="857303" y="9315"/>
                  </a:lnTo>
                  <a:lnTo>
                    <a:pt x="827508" y="9099"/>
                  </a:lnTo>
                  <a:lnTo>
                    <a:pt x="797729" y="9003"/>
                  </a:lnTo>
                  <a:lnTo>
                    <a:pt x="767958" y="11606"/>
                  </a:lnTo>
                  <a:lnTo>
                    <a:pt x="738190" y="14086"/>
                  </a:lnTo>
                  <a:lnTo>
                    <a:pt x="708423" y="11882"/>
                  </a:lnTo>
                  <a:lnTo>
                    <a:pt x="678657" y="10240"/>
                  </a:lnTo>
                  <a:lnTo>
                    <a:pt x="636654" y="9316"/>
                  </a:lnTo>
                  <a:lnTo>
                    <a:pt x="596428" y="9042"/>
                  </a:lnTo>
                  <a:lnTo>
                    <a:pt x="553089" y="8961"/>
                  </a:lnTo>
                  <a:lnTo>
                    <a:pt x="508829" y="8937"/>
                  </a:lnTo>
                  <a:lnTo>
                    <a:pt x="466941" y="8930"/>
                  </a:lnTo>
                  <a:lnTo>
                    <a:pt x="426749" y="8928"/>
                  </a:lnTo>
                  <a:lnTo>
                    <a:pt x="383421" y="8927"/>
                  </a:lnTo>
                  <a:lnTo>
                    <a:pt x="341809" y="8927"/>
                  </a:lnTo>
                  <a:lnTo>
                    <a:pt x="304345" y="8927"/>
                  </a:lnTo>
                  <a:lnTo>
                    <a:pt x="268109" y="6281"/>
                  </a:lnTo>
                  <a:lnTo>
                    <a:pt x="245167" y="3782"/>
                  </a:lnTo>
                  <a:lnTo>
                    <a:pt x="203540" y="7616"/>
                  </a:lnTo>
                  <a:lnTo>
                    <a:pt x="162134" y="8668"/>
                  </a:lnTo>
                  <a:lnTo>
                    <a:pt x="118916" y="8893"/>
                  </a:lnTo>
                  <a:lnTo>
                    <a:pt x="80556" y="8922"/>
                  </a:lnTo>
                  <a:lnTo>
                    <a:pt x="38550" y="8926"/>
                  </a:lnTo>
                  <a:lnTo>
                    <a:pt x="24372" y="8927"/>
                  </a:lnTo>
                  <a:lnTo>
                    <a:pt x="18108" y="11573"/>
                  </a:lnTo>
                  <a:lnTo>
                    <a:pt x="12017" y="15064"/>
                  </a:lnTo>
                  <a:lnTo>
                    <a:pt x="0" y="17856"/>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75" name="SMARTInkShape-736"/>
            <p:cNvSpPr/>
            <p:nvPr/>
          </p:nvSpPr>
          <p:spPr>
            <a:xfrm>
              <a:off x="2187820" y="1937897"/>
              <a:ext cx="178548" cy="169510"/>
            </a:xfrm>
            <a:custGeom>
              <a:avLst/>
              <a:gdLst/>
              <a:ahLst/>
              <a:cxnLst/>
              <a:rect l="0" t="0" r="0" b="0"/>
              <a:pathLst>
                <a:path w="178548" h="169510">
                  <a:moveTo>
                    <a:pt x="89250" y="53423"/>
                  </a:moveTo>
                  <a:lnTo>
                    <a:pt x="89250" y="40994"/>
                  </a:lnTo>
                  <a:lnTo>
                    <a:pt x="91896" y="35332"/>
                  </a:lnTo>
                  <a:lnTo>
                    <a:pt x="93991" y="32432"/>
                  </a:lnTo>
                  <a:lnTo>
                    <a:pt x="94395" y="29508"/>
                  </a:lnTo>
                  <a:lnTo>
                    <a:pt x="88840" y="11743"/>
                  </a:lnTo>
                  <a:lnTo>
                    <a:pt x="84769" y="5794"/>
                  </a:lnTo>
                  <a:lnTo>
                    <a:pt x="79652" y="2489"/>
                  </a:lnTo>
                  <a:lnTo>
                    <a:pt x="68282" y="367"/>
                  </a:lnTo>
                  <a:lnTo>
                    <a:pt x="59446" y="0"/>
                  </a:lnTo>
                  <a:lnTo>
                    <a:pt x="45803" y="4632"/>
                  </a:lnTo>
                  <a:lnTo>
                    <a:pt x="27293" y="17943"/>
                  </a:lnTo>
                  <a:lnTo>
                    <a:pt x="11932" y="33611"/>
                  </a:lnTo>
                  <a:lnTo>
                    <a:pt x="3944" y="47663"/>
                  </a:lnTo>
                  <a:lnTo>
                    <a:pt x="1136" y="59544"/>
                  </a:lnTo>
                  <a:lnTo>
                    <a:pt x="0" y="91719"/>
                  </a:lnTo>
                  <a:lnTo>
                    <a:pt x="2620" y="97894"/>
                  </a:lnTo>
                  <a:lnTo>
                    <a:pt x="4707" y="100930"/>
                  </a:lnTo>
                  <a:lnTo>
                    <a:pt x="9673" y="104303"/>
                  </a:lnTo>
                  <a:lnTo>
                    <a:pt x="30007" y="111791"/>
                  </a:lnTo>
                  <a:lnTo>
                    <a:pt x="56456" y="106560"/>
                  </a:lnTo>
                  <a:lnTo>
                    <a:pt x="68509" y="101028"/>
                  </a:lnTo>
                  <a:lnTo>
                    <a:pt x="83215" y="97955"/>
                  </a:lnTo>
                  <a:lnTo>
                    <a:pt x="90867" y="93720"/>
                  </a:lnTo>
                  <a:lnTo>
                    <a:pt x="127935" y="50545"/>
                  </a:lnTo>
                  <a:lnTo>
                    <a:pt x="131248" y="44537"/>
                  </a:lnTo>
                  <a:lnTo>
                    <a:pt x="133550" y="35753"/>
                  </a:lnTo>
                  <a:lnTo>
                    <a:pt x="133885" y="27048"/>
                  </a:lnTo>
                  <a:lnTo>
                    <a:pt x="133899" y="65344"/>
                  </a:lnTo>
                  <a:lnTo>
                    <a:pt x="144922" y="107234"/>
                  </a:lnTo>
                  <a:lnTo>
                    <a:pt x="152378" y="122284"/>
                  </a:lnTo>
                  <a:lnTo>
                    <a:pt x="174603" y="156675"/>
                  </a:lnTo>
                  <a:lnTo>
                    <a:pt x="178547" y="16950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76" name="SMARTInkShape-737"/>
            <p:cNvSpPr/>
            <p:nvPr/>
          </p:nvSpPr>
          <p:spPr>
            <a:xfrm>
              <a:off x="2022832" y="1902437"/>
              <a:ext cx="93505" cy="169252"/>
            </a:xfrm>
            <a:custGeom>
              <a:avLst/>
              <a:gdLst/>
              <a:ahLst/>
              <a:cxnLst/>
              <a:rect l="0" t="0" r="0" b="0"/>
              <a:pathLst>
                <a:path w="93505" h="169252">
                  <a:moveTo>
                    <a:pt x="39926" y="88883"/>
                  </a:moveTo>
                  <a:lnTo>
                    <a:pt x="39926" y="80321"/>
                  </a:lnTo>
                  <a:lnTo>
                    <a:pt x="44666" y="75322"/>
                  </a:lnTo>
                  <a:lnTo>
                    <a:pt x="49639" y="72934"/>
                  </a:lnTo>
                  <a:lnTo>
                    <a:pt x="52355" y="72298"/>
                  </a:lnTo>
                  <a:lnTo>
                    <a:pt x="60917" y="66661"/>
                  </a:lnTo>
                  <a:lnTo>
                    <a:pt x="64138" y="61478"/>
                  </a:lnTo>
                  <a:lnTo>
                    <a:pt x="66562" y="55867"/>
                  </a:lnTo>
                  <a:lnTo>
                    <a:pt x="82094" y="35289"/>
                  </a:lnTo>
                  <a:lnTo>
                    <a:pt x="84084" y="23396"/>
                  </a:lnTo>
                  <a:lnTo>
                    <a:pt x="81711" y="17444"/>
                  </a:lnTo>
                  <a:lnTo>
                    <a:pt x="71259" y="4298"/>
                  </a:lnTo>
                  <a:lnTo>
                    <a:pt x="66089" y="1680"/>
                  </a:lnTo>
                  <a:lnTo>
                    <a:pt x="54685" y="0"/>
                  </a:lnTo>
                  <a:lnTo>
                    <a:pt x="41102" y="4449"/>
                  </a:lnTo>
                  <a:lnTo>
                    <a:pt x="25863" y="14842"/>
                  </a:lnTo>
                  <a:lnTo>
                    <a:pt x="19454" y="20588"/>
                  </a:lnTo>
                  <a:lnTo>
                    <a:pt x="15944" y="26449"/>
                  </a:lnTo>
                  <a:lnTo>
                    <a:pt x="0" y="64430"/>
                  </a:lnTo>
                  <a:lnTo>
                    <a:pt x="410" y="68612"/>
                  </a:lnTo>
                  <a:lnTo>
                    <a:pt x="3082" y="81885"/>
                  </a:lnTo>
                  <a:lnTo>
                    <a:pt x="5051" y="108981"/>
                  </a:lnTo>
                  <a:lnTo>
                    <a:pt x="16616" y="131830"/>
                  </a:lnTo>
                  <a:lnTo>
                    <a:pt x="24936" y="140382"/>
                  </a:lnTo>
                  <a:lnTo>
                    <a:pt x="46073" y="156078"/>
                  </a:lnTo>
                  <a:lnTo>
                    <a:pt x="93504" y="169251"/>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77" name="SMARTInkShape-738"/>
            <p:cNvSpPr/>
            <p:nvPr/>
          </p:nvSpPr>
          <p:spPr>
            <a:xfrm>
              <a:off x="1848445" y="1919883"/>
              <a:ext cx="133947" cy="151279"/>
            </a:xfrm>
            <a:custGeom>
              <a:avLst/>
              <a:gdLst/>
              <a:ahLst/>
              <a:cxnLst/>
              <a:rect l="0" t="0" r="0" b="0"/>
              <a:pathLst>
                <a:path w="133947" h="151279">
                  <a:moveTo>
                    <a:pt x="0" y="44648"/>
                  </a:moveTo>
                  <a:lnTo>
                    <a:pt x="0" y="88098"/>
                  </a:lnTo>
                  <a:lnTo>
                    <a:pt x="993" y="109492"/>
                  </a:lnTo>
                  <a:lnTo>
                    <a:pt x="7689" y="127516"/>
                  </a:lnTo>
                  <a:lnTo>
                    <a:pt x="8920" y="151278"/>
                  </a:lnTo>
                  <a:lnTo>
                    <a:pt x="16618" y="144070"/>
                  </a:lnTo>
                  <a:lnTo>
                    <a:pt x="17492" y="138488"/>
                  </a:lnTo>
                  <a:lnTo>
                    <a:pt x="18830" y="109885"/>
                  </a:lnTo>
                  <a:lnTo>
                    <a:pt x="33673" y="68542"/>
                  </a:lnTo>
                  <a:lnTo>
                    <a:pt x="40956" y="56468"/>
                  </a:lnTo>
                  <a:lnTo>
                    <a:pt x="43007" y="46264"/>
                  </a:lnTo>
                  <a:lnTo>
                    <a:pt x="45539" y="41756"/>
                  </a:lnTo>
                  <a:lnTo>
                    <a:pt x="78213" y="11986"/>
                  </a:lnTo>
                  <a:lnTo>
                    <a:pt x="93399" y="3992"/>
                  </a:lnTo>
                  <a:lnTo>
                    <a:pt x="133946"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78" name="SMARTInkShape-739"/>
            <p:cNvSpPr/>
            <p:nvPr/>
          </p:nvSpPr>
          <p:spPr>
            <a:xfrm>
              <a:off x="1573034" y="1919893"/>
              <a:ext cx="230764" cy="151796"/>
            </a:xfrm>
            <a:custGeom>
              <a:avLst/>
              <a:gdLst/>
              <a:ahLst/>
              <a:cxnLst/>
              <a:rect l="0" t="0" r="0" b="0"/>
              <a:pathLst>
                <a:path w="230764" h="151796">
                  <a:moveTo>
                    <a:pt x="168255" y="8920"/>
                  </a:moveTo>
                  <a:lnTo>
                    <a:pt x="168255" y="4179"/>
                  </a:lnTo>
                  <a:lnTo>
                    <a:pt x="167263" y="2783"/>
                  </a:lnTo>
                  <a:lnTo>
                    <a:pt x="165609" y="1852"/>
                  </a:lnTo>
                  <a:lnTo>
                    <a:pt x="155826" y="358"/>
                  </a:lnTo>
                  <a:lnTo>
                    <a:pt x="124806" y="0"/>
                  </a:lnTo>
                  <a:lnTo>
                    <a:pt x="116533" y="2640"/>
                  </a:lnTo>
                  <a:lnTo>
                    <a:pt x="108557" y="6129"/>
                  </a:lnTo>
                  <a:lnTo>
                    <a:pt x="81521" y="13292"/>
                  </a:lnTo>
                  <a:lnTo>
                    <a:pt x="72490" y="21116"/>
                  </a:lnTo>
                  <a:lnTo>
                    <a:pt x="64177" y="30215"/>
                  </a:lnTo>
                  <a:lnTo>
                    <a:pt x="32073" y="57499"/>
                  </a:lnTo>
                  <a:lnTo>
                    <a:pt x="11816" y="86210"/>
                  </a:lnTo>
                  <a:lnTo>
                    <a:pt x="0" y="126330"/>
                  </a:lnTo>
                  <a:lnTo>
                    <a:pt x="522" y="129857"/>
                  </a:lnTo>
                  <a:lnTo>
                    <a:pt x="6403" y="140956"/>
                  </a:lnTo>
                  <a:lnTo>
                    <a:pt x="11930" y="147040"/>
                  </a:lnTo>
                  <a:lnTo>
                    <a:pt x="14429" y="147632"/>
                  </a:lnTo>
                  <a:lnTo>
                    <a:pt x="17087" y="147035"/>
                  </a:lnTo>
                  <a:lnTo>
                    <a:pt x="22686" y="144718"/>
                  </a:lnTo>
                  <a:lnTo>
                    <a:pt x="42064" y="138368"/>
                  </a:lnTo>
                  <a:lnTo>
                    <a:pt x="60552" y="124805"/>
                  </a:lnTo>
                  <a:lnTo>
                    <a:pt x="92992" y="92091"/>
                  </a:lnTo>
                  <a:lnTo>
                    <a:pt x="123592" y="51100"/>
                  </a:lnTo>
                  <a:lnTo>
                    <a:pt x="130770" y="38749"/>
                  </a:lnTo>
                  <a:lnTo>
                    <a:pt x="132523" y="26911"/>
                  </a:lnTo>
                  <a:lnTo>
                    <a:pt x="132536" y="44825"/>
                  </a:lnTo>
                  <a:lnTo>
                    <a:pt x="135182" y="52328"/>
                  </a:lnTo>
                  <a:lnTo>
                    <a:pt x="137277" y="55718"/>
                  </a:lnTo>
                  <a:lnTo>
                    <a:pt x="140225" y="69970"/>
                  </a:lnTo>
                  <a:lnTo>
                    <a:pt x="143948" y="98417"/>
                  </a:lnTo>
                  <a:lnTo>
                    <a:pt x="151131" y="113489"/>
                  </a:lnTo>
                  <a:lnTo>
                    <a:pt x="180174" y="145796"/>
                  </a:lnTo>
                  <a:lnTo>
                    <a:pt x="188766" y="149129"/>
                  </a:lnTo>
                  <a:lnTo>
                    <a:pt x="230763" y="151795"/>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88" name="SMARTInkShape-Group162"/>
          <p:cNvGrpSpPr/>
          <p:nvPr/>
        </p:nvGrpSpPr>
        <p:grpSpPr>
          <a:xfrm>
            <a:off x="250031" y="1759304"/>
            <a:ext cx="1053704" cy="339174"/>
            <a:chOff x="250031" y="1759304"/>
            <a:chExt cx="1053704" cy="339174"/>
          </a:xfrm>
        </p:grpSpPr>
        <p:sp>
          <p:nvSpPr>
            <p:cNvPr id="3180" name="SMARTInkShape-740"/>
            <p:cNvSpPr/>
            <p:nvPr/>
          </p:nvSpPr>
          <p:spPr>
            <a:xfrm>
              <a:off x="1223367" y="1920005"/>
              <a:ext cx="80368" cy="156234"/>
            </a:xfrm>
            <a:custGeom>
              <a:avLst/>
              <a:gdLst/>
              <a:ahLst/>
              <a:cxnLst/>
              <a:rect l="0" t="0" r="0" b="0"/>
              <a:pathLst>
                <a:path w="80368" h="156234">
                  <a:moveTo>
                    <a:pt x="0" y="71315"/>
                  </a:moveTo>
                  <a:lnTo>
                    <a:pt x="12429" y="71315"/>
                  </a:lnTo>
                  <a:lnTo>
                    <a:pt x="18092" y="68670"/>
                  </a:lnTo>
                  <a:lnTo>
                    <a:pt x="23916" y="65178"/>
                  </a:lnTo>
                  <a:lnTo>
                    <a:pt x="32773" y="62221"/>
                  </a:lnTo>
                  <a:lnTo>
                    <a:pt x="74414" y="23679"/>
                  </a:lnTo>
                  <a:lnTo>
                    <a:pt x="77722" y="17733"/>
                  </a:lnTo>
                  <a:lnTo>
                    <a:pt x="80019" y="8991"/>
                  </a:lnTo>
                  <a:lnTo>
                    <a:pt x="80212" y="4590"/>
                  </a:lnTo>
                  <a:lnTo>
                    <a:pt x="79272" y="3019"/>
                  </a:lnTo>
                  <a:lnTo>
                    <a:pt x="77653" y="1972"/>
                  </a:lnTo>
                  <a:lnTo>
                    <a:pt x="72665" y="291"/>
                  </a:lnTo>
                  <a:lnTo>
                    <a:pt x="62321" y="0"/>
                  </a:lnTo>
                  <a:lnTo>
                    <a:pt x="54818" y="2578"/>
                  </a:lnTo>
                  <a:lnTo>
                    <a:pt x="29814" y="23796"/>
                  </a:lnTo>
                  <a:lnTo>
                    <a:pt x="17869" y="38263"/>
                  </a:lnTo>
                  <a:lnTo>
                    <a:pt x="3970" y="65713"/>
                  </a:lnTo>
                  <a:lnTo>
                    <a:pt x="155" y="105312"/>
                  </a:lnTo>
                  <a:lnTo>
                    <a:pt x="2715" y="113876"/>
                  </a:lnTo>
                  <a:lnTo>
                    <a:pt x="20995" y="144366"/>
                  </a:lnTo>
                  <a:lnTo>
                    <a:pt x="26860" y="148431"/>
                  </a:lnTo>
                  <a:lnTo>
                    <a:pt x="35740" y="150719"/>
                  </a:lnTo>
                  <a:lnTo>
                    <a:pt x="42674" y="152247"/>
                  </a:lnTo>
                  <a:lnTo>
                    <a:pt x="52370" y="156233"/>
                  </a:lnTo>
                  <a:lnTo>
                    <a:pt x="63294" y="156020"/>
                  </a:lnTo>
                  <a:lnTo>
                    <a:pt x="80367" y="151683"/>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81" name="SMARTInkShape-741"/>
            <p:cNvSpPr/>
            <p:nvPr/>
          </p:nvSpPr>
          <p:spPr>
            <a:xfrm>
              <a:off x="1071609" y="1902145"/>
              <a:ext cx="107111" cy="169094"/>
            </a:xfrm>
            <a:custGeom>
              <a:avLst/>
              <a:gdLst/>
              <a:ahLst/>
              <a:cxnLst/>
              <a:rect l="0" t="0" r="0" b="0"/>
              <a:pathLst>
                <a:path w="107111" h="169094">
                  <a:moveTo>
                    <a:pt x="107110" y="17738"/>
                  </a:moveTo>
                  <a:lnTo>
                    <a:pt x="107110" y="26658"/>
                  </a:lnTo>
                  <a:lnTo>
                    <a:pt x="102369" y="26665"/>
                  </a:lnTo>
                  <a:lnTo>
                    <a:pt x="100973" y="25673"/>
                  </a:lnTo>
                  <a:lnTo>
                    <a:pt x="100042" y="24020"/>
                  </a:lnTo>
                  <a:lnTo>
                    <a:pt x="99421" y="21926"/>
                  </a:lnTo>
                  <a:lnTo>
                    <a:pt x="90601" y="10417"/>
                  </a:lnTo>
                  <a:lnTo>
                    <a:pt x="84910" y="4544"/>
                  </a:lnTo>
                  <a:lnTo>
                    <a:pt x="79715" y="1952"/>
                  </a:lnTo>
                  <a:lnTo>
                    <a:pt x="59449" y="0"/>
                  </a:lnTo>
                  <a:lnTo>
                    <a:pt x="45804" y="4655"/>
                  </a:lnTo>
                  <a:lnTo>
                    <a:pt x="33934" y="12318"/>
                  </a:lnTo>
                  <a:lnTo>
                    <a:pt x="5939" y="51890"/>
                  </a:lnTo>
                  <a:lnTo>
                    <a:pt x="1136" y="80708"/>
                  </a:lnTo>
                  <a:lnTo>
                    <a:pt x="0" y="123061"/>
                  </a:lnTo>
                  <a:lnTo>
                    <a:pt x="2620" y="131686"/>
                  </a:lnTo>
                  <a:lnTo>
                    <a:pt x="19744" y="161867"/>
                  </a:lnTo>
                  <a:lnTo>
                    <a:pt x="22077" y="164426"/>
                  </a:lnTo>
                  <a:lnTo>
                    <a:pt x="29961" y="167268"/>
                  </a:lnTo>
                  <a:lnTo>
                    <a:pt x="46450" y="169093"/>
                  </a:lnTo>
                  <a:lnTo>
                    <a:pt x="53030" y="166697"/>
                  </a:lnTo>
                  <a:lnTo>
                    <a:pt x="59262" y="163317"/>
                  </a:lnTo>
                  <a:lnTo>
                    <a:pt x="71391" y="160613"/>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82" name="SMARTInkShape-742"/>
            <p:cNvSpPr/>
            <p:nvPr/>
          </p:nvSpPr>
          <p:spPr>
            <a:xfrm>
              <a:off x="910960" y="1930086"/>
              <a:ext cx="107025" cy="141603"/>
            </a:xfrm>
            <a:custGeom>
              <a:avLst/>
              <a:gdLst/>
              <a:ahLst/>
              <a:cxnLst/>
              <a:rect l="0" t="0" r="0" b="0"/>
              <a:pathLst>
                <a:path w="107025" h="141603">
                  <a:moveTo>
                    <a:pt x="98095" y="7656"/>
                  </a:moveTo>
                  <a:lnTo>
                    <a:pt x="98095" y="16583"/>
                  </a:lnTo>
                  <a:lnTo>
                    <a:pt x="90406" y="8897"/>
                  </a:lnTo>
                  <a:lnTo>
                    <a:pt x="84792" y="8024"/>
                  </a:lnTo>
                  <a:lnTo>
                    <a:pt x="83273" y="6909"/>
                  </a:lnTo>
                  <a:lnTo>
                    <a:pt x="81586" y="3025"/>
                  </a:lnTo>
                  <a:lnTo>
                    <a:pt x="80143" y="1592"/>
                  </a:lnTo>
                  <a:lnTo>
                    <a:pt x="75895" y="0"/>
                  </a:lnTo>
                  <a:lnTo>
                    <a:pt x="63185" y="3844"/>
                  </a:lnTo>
                  <a:lnTo>
                    <a:pt x="48241" y="14032"/>
                  </a:lnTo>
                  <a:lnTo>
                    <a:pt x="38785" y="23657"/>
                  </a:lnTo>
                  <a:lnTo>
                    <a:pt x="13318" y="61474"/>
                  </a:lnTo>
                  <a:lnTo>
                    <a:pt x="537" y="105105"/>
                  </a:lnTo>
                  <a:lnTo>
                    <a:pt x="0" y="117635"/>
                  </a:lnTo>
                  <a:lnTo>
                    <a:pt x="948" y="119671"/>
                  </a:lnTo>
                  <a:lnTo>
                    <a:pt x="2573" y="121028"/>
                  </a:lnTo>
                  <a:lnTo>
                    <a:pt x="7568" y="123206"/>
                  </a:lnTo>
                  <a:lnTo>
                    <a:pt x="13174" y="123583"/>
                  </a:lnTo>
                  <a:lnTo>
                    <a:pt x="18349" y="121026"/>
                  </a:lnTo>
                  <a:lnTo>
                    <a:pt x="61829" y="79624"/>
                  </a:lnTo>
                  <a:lnTo>
                    <a:pt x="71144" y="67675"/>
                  </a:lnTo>
                  <a:lnTo>
                    <a:pt x="77541" y="54213"/>
                  </a:lnTo>
                  <a:lnTo>
                    <a:pt x="80030" y="47200"/>
                  </a:lnTo>
                  <a:lnTo>
                    <a:pt x="86017" y="37673"/>
                  </a:lnTo>
                  <a:lnTo>
                    <a:pt x="89129" y="25673"/>
                  </a:lnTo>
                  <a:lnTo>
                    <a:pt x="89165" y="65418"/>
                  </a:lnTo>
                  <a:lnTo>
                    <a:pt x="90157" y="82428"/>
                  </a:lnTo>
                  <a:lnTo>
                    <a:pt x="97543" y="116695"/>
                  </a:lnTo>
                  <a:lnTo>
                    <a:pt x="97727" y="122021"/>
                  </a:lnTo>
                  <a:lnTo>
                    <a:pt x="98842" y="125571"/>
                  </a:lnTo>
                  <a:lnTo>
                    <a:pt x="100577" y="127938"/>
                  </a:lnTo>
                  <a:lnTo>
                    <a:pt x="102726" y="129516"/>
                  </a:lnTo>
                  <a:lnTo>
                    <a:pt x="104159" y="131560"/>
                  </a:lnTo>
                  <a:lnTo>
                    <a:pt x="107024" y="141602"/>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83" name="SMARTInkShape-743"/>
            <p:cNvSpPr/>
            <p:nvPr/>
          </p:nvSpPr>
          <p:spPr>
            <a:xfrm>
              <a:off x="714375" y="1928813"/>
              <a:ext cx="142876" cy="53579"/>
            </a:xfrm>
            <a:custGeom>
              <a:avLst/>
              <a:gdLst/>
              <a:ahLst/>
              <a:cxnLst/>
              <a:rect l="0" t="0" r="0" b="0"/>
              <a:pathLst>
                <a:path w="142876" h="53579">
                  <a:moveTo>
                    <a:pt x="0" y="53578"/>
                  </a:moveTo>
                  <a:lnTo>
                    <a:pt x="8562" y="45016"/>
                  </a:lnTo>
                  <a:lnTo>
                    <a:pt x="33234" y="30430"/>
                  </a:lnTo>
                  <a:lnTo>
                    <a:pt x="77526" y="19242"/>
                  </a:lnTo>
                  <a:lnTo>
                    <a:pt x="121036" y="8845"/>
                  </a:lnTo>
                  <a:lnTo>
                    <a:pt x="142875"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84" name="SMARTInkShape-744"/>
            <p:cNvSpPr/>
            <p:nvPr/>
          </p:nvSpPr>
          <p:spPr>
            <a:xfrm>
              <a:off x="767953" y="1759304"/>
              <a:ext cx="150565" cy="339174"/>
            </a:xfrm>
            <a:custGeom>
              <a:avLst/>
              <a:gdLst/>
              <a:ahLst/>
              <a:cxnLst/>
              <a:rect l="0" t="0" r="0" b="0"/>
              <a:pathLst>
                <a:path w="150565" h="339174">
                  <a:moveTo>
                    <a:pt x="142875" y="71282"/>
                  </a:moveTo>
                  <a:lnTo>
                    <a:pt x="142875" y="63594"/>
                  </a:lnTo>
                  <a:lnTo>
                    <a:pt x="147616" y="57980"/>
                  </a:lnTo>
                  <a:lnTo>
                    <a:pt x="149943" y="50156"/>
                  </a:lnTo>
                  <a:lnTo>
                    <a:pt x="150564" y="45292"/>
                  </a:lnTo>
                  <a:lnTo>
                    <a:pt x="148607" y="37241"/>
                  </a:lnTo>
                  <a:lnTo>
                    <a:pt x="145423" y="30356"/>
                  </a:lnTo>
                  <a:lnTo>
                    <a:pt x="142638" y="20901"/>
                  </a:lnTo>
                  <a:lnTo>
                    <a:pt x="138470" y="14825"/>
                  </a:lnTo>
                  <a:lnTo>
                    <a:pt x="125805" y="5827"/>
                  </a:lnTo>
                  <a:lnTo>
                    <a:pt x="114225" y="1617"/>
                  </a:lnTo>
                  <a:lnTo>
                    <a:pt x="87660" y="0"/>
                  </a:lnTo>
                  <a:lnTo>
                    <a:pt x="80963" y="2559"/>
                  </a:lnTo>
                  <a:lnTo>
                    <a:pt x="50441" y="24755"/>
                  </a:lnTo>
                  <a:lnTo>
                    <a:pt x="42924" y="34398"/>
                  </a:lnTo>
                  <a:lnTo>
                    <a:pt x="38921" y="45298"/>
                  </a:lnTo>
                  <a:lnTo>
                    <a:pt x="26286" y="87350"/>
                  </a:lnTo>
                  <a:lnTo>
                    <a:pt x="21605" y="101244"/>
                  </a:lnTo>
                  <a:lnTo>
                    <a:pt x="18353" y="143137"/>
                  </a:lnTo>
                  <a:lnTo>
                    <a:pt x="17924" y="184777"/>
                  </a:lnTo>
                  <a:lnTo>
                    <a:pt x="17868" y="222929"/>
                  </a:lnTo>
                  <a:lnTo>
                    <a:pt x="17861" y="260157"/>
                  </a:lnTo>
                  <a:lnTo>
                    <a:pt x="17860" y="300073"/>
                  </a:lnTo>
                  <a:lnTo>
                    <a:pt x="15214" y="309558"/>
                  </a:lnTo>
                  <a:lnTo>
                    <a:pt x="10792" y="320476"/>
                  </a:lnTo>
                  <a:lnTo>
                    <a:pt x="10171" y="323732"/>
                  </a:lnTo>
                  <a:lnTo>
                    <a:pt x="0" y="339173"/>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85" name="SMARTInkShape-745"/>
            <p:cNvSpPr/>
            <p:nvPr/>
          </p:nvSpPr>
          <p:spPr>
            <a:xfrm>
              <a:off x="625078" y="1919883"/>
              <a:ext cx="71439" cy="124970"/>
            </a:xfrm>
            <a:custGeom>
              <a:avLst/>
              <a:gdLst/>
              <a:ahLst/>
              <a:cxnLst/>
              <a:rect l="0" t="0" r="0" b="0"/>
              <a:pathLst>
                <a:path w="71439" h="124970">
                  <a:moveTo>
                    <a:pt x="0" y="0"/>
                  </a:moveTo>
                  <a:lnTo>
                    <a:pt x="4741" y="0"/>
                  </a:lnTo>
                  <a:lnTo>
                    <a:pt x="6137" y="992"/>
                  </a:lnTo>
                  <a:lnTo>
                    <a:pt x="7068" y="2646"/>
                  </a:lnTo>
                  <a:lnTo>
                    <a:pt x="8562" y="12429"/>
                  </a:lnTo>
                  <a:lnTo>
                    <a:pt x="8928" y="56741"/>
                  </a:lnTo>
                  <a:lnTo>
                    <a:pt x="8930" y="100803"/>
                  </a:lnTo>
                  <a:lnTo>
                    <a:pt x="8930" y="124969"/>
                  </a:lnTo>
                  <a:lnTo>
                    <a:pt x="8930" y="86565"/>
                  </a:lnTo>
                  <a:lnTo>
                    <a:pt x="18024" y="57396"/>
                  </a:lnTo>
                  <a:lnTo>
                    <a:pt x="22232" y="50975"/>
                  </a:lnTo>
                  <a:lnTo>
                    <a:pt x="42971" y="33122"/>
                  </a:lnTo>
                  <a:lnTo>
                    <a:pt x="56223" y="16134"/>
                  </a:lnTo>
                  <a:lnTo>
                    <a:pt x="62361" y="12131"/>
                  </a:lnTo>
                  <a:lnTo>
                    <a:pt x="71438" y="893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86" name="SMARTInkShape-746"/>
            <p:cNvSpPr/>
            <p:nvPr/>
          </p:nvSpPr>
          <p:spPr>
            <a:xfrm>
              <a:off x="455414" y="1884164"/>
              <a:ext cx="120883" cy="174431"/>
            </a:xfrm>
            <a:custGeom>
              <a:avLst/>
              <a:gdLst/>
              <a:ahLst/>
              <a:cxnLst/>
              <a:rect l="0" t="0" r="0" b="0"/>
              <a:pathLst>
                <a:path w="120883" h="174431">
                  <a:moveTo>
                    <a:pt x="0" y="0"/>
                  </a:moveTo>
                  <a:lnTo>
                    <a:pt x="0" y="43472"/>
                  </a:lnTo>
                  <a:lnTo>
                    <a:pt x="0" y="86735"/>
                  </a:lnTo>
                  <a:lnTo>
                    <a:pt x="992" y="128016"/>
                  </a:lnTo>
                  <a:lnTo>
                    <a:pt x="7129" y="144867"/>
                  </a:lnTo>
                  <a:lnTo>
                    <a:pt x="15446" y="159952"/>
                  </a:lnTo>
                  <a:lnTo>
                    <a:pt x="16250" y="163189"/>
                  </a:lnTo>
                  <a:lnTo>
                    <a:pt x="17779" y="165348"/>
                  </a:lnTo>
                  <a:lnTo>
                    <a:pt x="19790" y="166786"/>
                  </a:lnTo>
                  <a:lnTo>
                    <a:pt x="34888" y="173836"/>
                  </a:lnTo>
                  <a:lnTo>
                    <a:pt x="39133" y="174430"/>
                  </a:lnTo>
                  <a:lnTo>
                    <a:pt x="56220" y="170488"/>
                  </a:lnTo>
                  <a:lnTo>
                    <a:pt x="62359" y="167384"/>
                  </a:lnTo>
                  <a:lnTo>
                    <a:pt x="83335" y="148695"/>
                  </a:lnTo>
                  <a:lnTo>
                    <a:pt x="107156" y="106919"/>
                  </a:lnTo>
                  <a:lnTo>
                    <a:pt x="112117" y="95145"/>
                  </a:lnTo>
                  <a:lnTo>
                    <a:pt x="115902" y="78351"/>
                  </a:lnTo>
                  <a:lnTo>
                    <a:pt x="120304" y="70211"/>
                  </a:lnTo>
                  <a:lnTo>
                    <a:pt x="120882" y="66651"/>
                  </a:lnTo>
                  <a:lnTo>
                    <a:pt x="120276" y="63286"/>
                  </a:lnTo>
                  <a:lnTo>
                    <a:pt x="117327" y="53809"/>
                  </a:lnTo>
                  <a:lnTo>
                    <a:pt x="116086" y="44649"/>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87" name="SMARTInkShape-747"/>
            <p:cNvSpPr/>
            <p:nvPr/>
          </p:nvSpPr>
          <p:spPr>
            <a:xfrm>
              <a:off x="250031" y="1857753"/>
              <a:ext cx="177918" cy="236640"/>
            </a:xfrm>
            <a:custGeom>
              <a:avLst/>
              <a:gdLst/>
              <a:ahLst/>
              <a:cxnLst/>
              <a:rect l="0" t="0" r="0" b="0"/>
              <a:pathLst>
                <a:path w="177918" h="236640">
                  <a:moveTo>
                    <a:pt x="142875" y="44270"/>
                  </a:moveTo>
                  <a:lnTo>
                    <a:pt x="142875" y="36582"/>
                  </a:lnTo>
                  <a:lnTo>
                    <a:pt x="136738" y="28457"/>
                  </a:lnTo>
                  <a:lnTo>
                    <a:pt x="135187" y="23021"/>
                  </a:lnTo>
                  <a:lnTo>
                    <a:pt x="133781" y="21174"/>
                  </a:lnTo>
                  <a:lnTo>
                    <a:pt x="115902" y="10630"/>
                  </a:lnTo>
                  <a:lnTo>
                    <a:pt x="91143" y="6088"/>
                  </a:lnTo>
                  <a:lnTo>
                    <a:pt x="84164" y="2496"/>
                  </a:lnTo>
                  <a:lnTo>
                    <a:pt x="73665" y="473"/>
                  </a:lnTo>
                  <a:lnTo>
                    <a:pt x="63829" y="0"/>
                  </a:lnTo>
                  <a:lnTo>
                    <a:pt x="55488" y="2436"/>
                  </a:lnTo>
                  <a:lnTo>
                    <a:pt x="48474" y="5834"/>
                  </a:lnTo>
                  <a:lnTo>
                    <a:pt x="42049" y="7344"/>
                  </a:lnTo>
                  <a:lnTo>
                    <a:pt x="39939" y="8738"/>
                  </a:lnTo>
                  <a:lnTo>
                    <a:pt x="38533" y="10660"/>
                  </a:lnTo>
                  <a:lnTo>
                    <a:pt x="35977" y="15442"/>
                  </a:lnTo>
                  <a:lnTo>
                    <a:pt x="31534" y="20875"/>
                  </a:lnTo>
                  <a:lnTo>
                    <a:pt x="30945" y="23712"/>
                  </a:lnTo>
                  <a:lnTo>
                    <a:pt x="31544" y="26596"/>
                  </a:lnTo>
                  <a:lnTo>
                    <a:pt x="33863" y="32446"/>
                  </a:lnTo>
                  <a:lnTo>
                    <a:pt x="40215" y="51998"/>
                  </a:lnTo>
                  <a:lnTo>
                    <a:pt x="47970" y="60273"/>
                  </a:lnTo>
                  <a:lnTo>
                    <a:pt x="92403" y="93972"/>
                  </a:lnTo>
                  <a:lnTo>
                    <a:pt x="133953" y="122723"/>
                  </a:lnTo>
                  <a:lnTo>
                    <a:pt x="170877" y="153050"/>
                  </a:lnTo>
                  <a:lnTo>
                    <a:pt x="175164" y="162401"/>
                  </a:lnTo>
                  <a:lnTo>
                    <a:pt x="177917" y="184573"/>
                  </a:lnTo>
                  <a:lnTo>
                    <a:pt x="175647" y="193609"/>
                  </a:lnTo>
                  <a:lnTo>
                    <a:pt x="166106" y="212235"/>
                  </a:lnTo>
                  <a:lnTo>
                    <a:pt x="162331" y="215778"/>
                  </a:lnTo>
                  <a:lnTo>
                    <a:pt x="136348" y="226672"/>
                  </a:lnTo>
                  <a:lnTo>
                    <a:pt x="97367" y="233765"/>
                  </a:lnTo>
                  <a:lnTo>
                    <a:pt x="80978" y="236639"/>
                  </a:lnTo>
                  <a:lnTo>
                    <a:pt x="41987" y="231358"/>
                  </a:lnTo>
                  <a:lnTo>
                    <a:pt x="24898" y="224830"/>
                  </a:lnTo>
                  <a:lnTo>
                    <a:pt x="16688" y="219438"/>
                  </a:lnTo>
                  <a:lnTo>
                    <a:pt x="6488" y="206084"/>
                  </a:lnTo>
                  <a:lnTo>
                    <a:pt x="1923" y="194300"/>
                  </a:lnTo>
                  <a:lnTo>
                    <a:pt x="0" y="160356"/>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189" name="SMARTInkShape-748"/>
          <p:cNvSpPr/>
          <p:nvPr/>
        </p:nvSpPr>
        <p:spPr>
          <a:xfrm>
            <a:off x="1518047" y="571500"/>
            <a:ext cx="4598735" cy="749724"/>
          </a:xfrm>
          <a:custGeom>
            <a:avLst/>
            <a:gdLst/>
            <a:ahLst/>
            <a:cxnLst/>
            <a:rect l="0" t="0" r="0" b="0"/>
            <a:pathLst>
              <a:path w="4598735" h="749724">
                <a:moveTo>
                  <a:pt x="17859" y="160734"/>
                </a:moveTo>
                <a:lnTo>
                  <a:pt x="10171" y="168423"/>
                </a:lnTo>
                <a:lnTo>
                  <a:pt x="8951" y="209372"/>
                </a:lnTo>
                <a:lnTo>
                  <a:pt x="8932" y="250304"/>
                </a:lnTo>
                <a:lnTo>
                  <a:pt x="8930" y="294626"/>
                </a:lnTo>
                <a:lnTo>
                  <a:pt x="8930" y="334101"/>
                </a:lnTo>
                <a:lnTo>
                  <a:pt x="8930" y="375534"/>
                </a:lnTo>
                <a:lnTo>
                  <a:pt x="8930" y="416239"/>
                </a:lnTo>
                <a:lnTo>
                  <a:pt x="9922" y="446573"/>
                </a:lnTo>
                <a:lnTo>
                  <a:pt x="17032" y="491063"/>
                </a:lnTo>
                <a:lnTo>
                  <a:pt x="17811" y="535603"/>
                </a:lnTo>
                <a:lnTo>
                  <a:pt x="17855" y="578552"/>
                </a:lnTo>
                <a:lnTo>
                  <a:pt x="16867" y="609948"/>
                </a:lnTo>
                <a:lnTo>
                  <a:pt x="9297" y="653070"/>
                </a:lnTo>
                <a:lnTo>
                  <a:pt x="377" y="694889"/>
                </a:lnTo>
                <a:lnTo>
                  <a:pt x="0" y="738950"/>
                </a:lnTo>
                <a:lnTo>
                  <a:pt x="0" y="739688"/>
                </a:lnTo>
                <a:lnTo>
                  <a:pt x="992" y="740180"/>
                </a:lnTo>
                <a:lnTo>
                  <a:pt x="7688" y="741034"/>
                </a:lnTo>
                <a:lnTo>
                  <a:pt x="15813" y="747275"/>
                </a:lnTo>
                <a:lnTo>
                  <a:pt x="21249" y="748841"/>
                </a:lnTo>
                <a:lnTo>
                  <a:pt x="34628" y="749723"/>
                </a:lnTo>
                <a:lnTo>
                  <a:pt x="42841" y="747283"/>
                </a:lnTo>
                <a:lnTo>
                  <a:pt x="50790" y="743883"/>
                </a:lnTo>
                <a:lnTo>
                  <a:pt x="92128" y="741323"/>
                </a:lnTo>
                <a:lnTo>
                  <a:pt x="107422" y="740243"/>
                </a:lnTo>
                <a:lnTo>
                  <a:pt x="144282" y="733485"/>
                </a:lnTo>
                <a:lnTo>
                  <a:pt x="185063" y="725331"/>
                </a:lnTo>
                <a:lnTo>
                  <a:pt x="224094" y="722579"/>
                </a:lnTo>
                <a:lnTo>
                  <a:pt x="268003" y="715651"/>
                </a:lnTo>
                <a:lnTo>
                  <a:pt x="312554" y="714543"/>
                </a:lnTo>
                <a:lnTo>
                  <a:pt x="339332" y="711779"/>
                </a:lnTo>
                <a:lnTo>
                  <a:pt x="383977" y="705287"/>
                </a:lnTo>
                <a:lnTo>
                  <a:pt x="428625" y="697867"/>
                </a:lnTo>
                <a:lnTo>
                  <a:pt x="470480" y="696782"/>
                </a:lnTo>
                <a:lnTo>
                  <a:pt x="508440" y="696568"/>
                </a:lnTo>
                <a:lnTo>
                  <a:pt x="535618" y="693885"/>
                </a:lnTo>
                <a:lnTo>
                  <a:pt x="571468" y="688830"/>
                </a:lnTo>
                <a:lnTo>
                  <a:pt x="613349" y="687832"/>
                </a:lnTo>
                <a:lnTo>
                  <a:pt x="653960" y="687634"/>
                </a:lnTo>
                <a:lnTo>
                  <a:pt x="695165" y="682855"/>
                </a:lnTo>
                <a:lnTo>
                  <a:pt x="732960" y="679486"/>
                </a:lnTo>
                <a:lnTo>
                  <a:pt x="774968" y="676174"/>
                </a:lnTo>
                <a:lnTo>
                  <a:pt x="816964" y="671000"/>
                </a:lnTo>
                <a:lnTo>
                  <a:pt x="856348" y="663841"/>
                </a:lnTo>
                <a:lnTo>
                  <a:pt x="895436" y="661398"/>
                </a:lnTo>
                <a:lnTo>
                  <a:pt x="936341" y="660916"/>
                </a:lnTo>
                <a:lnTo>
                  <a:pt x="979221" y="654683"/>
                </a:lnTo>
                <a:lnTo>
                  <a:pt x="1020029" y="652424"/>
                </a:lnTo>
                <a:lnTo>
                  <a:pt x="1061273" y="647237"/>
                </a:lnTo>
                <a:lnTo>
                  <a:pt x="1105212" y="643787"/>
                </a:lnTo>
                <a:lnTo>
                  <a:pt x="1149463" y="640459"/>
                </a:lnTo>
                <a:lnTo>
                  <a:pt x="1191902" y="635282"/>
                </a:lnTo>
                <a:lnTo>
                  <a:pt x="1226722" y="634385"/>
                </a:lnTo>
                <a:lnTo>
                  <a:pt x="1262175" y="629379"/>
                </a:lnTo>
                <a:lnTo>
                  <a:pt x="1297814" y="626353"/>
                </a:lnTo>
                <a:lnTo>
                  <a:pt x="1339276" y="619193"/>
                </a:lnTo>
                <a:lnTo>
                  <a:pt x="1373025" y="616058"/>
                </a:lnTo>
                <a:lnTo>
                  <a:pt x="1408160" y="610279"/>
                </a:lnTo>
                <a:lnTo>
                  <a:pt x="1443705" y="607133"/>
                </a:lnTo>
                <a:lnTo>
                  <a:pt x="1479373" y="601351"/>
                </a:lnTo>
                <a:lnTo>
                  <a:pt x="1516069" y="598204"/>
                </a:lnTo>
                <a:lnTo>
                  <a:pt x="1556928" y="592421"/>
                </a:lnTo>
                <a:lnTo>
                  <a:pt x="1594610" y="589274"/>
                </a:lnTo>
                <a:lnTo>
                  <a:pt x="1630911" y="582499"/>
                </a:lnTo>
                <a:lnTo>
                  <a:pt x="1666802" y="574208"/>
                </a:lnTo>
                <a:lnTo>
                  <a:pt x="1703564" y="566459"/>
                </a:lnTo>
                <a:lnTo>
                  <a:pt x="1745435" y="562730"/>
                </a:lnTo>
                <a:lnTo>
                  <a:pt x="1788268" y="556775"/>
                </a:lnTo>
                <a:lnTo>
                  <a:pt x="1827528" y="553577"/>
                </a:lnTo>
                <a:lnTo>
                  <a:pt x="1870139" y="546787"/>
                </a:lnTo>
                <a:lnTo>
                  <a:pt x="1913192" y="539483"/>
                </a:lnTo>
                <a:lnTo>
                  <a:pt x="1952516" y="535886"/>
                </a:lnTo>
                <a:lnTo>
                  <a:pt x="1995147" y="529969"/>
                </a:lnTo>
                <a:lnTo>
                  <a:pt x="2039197" y="527775"/>
                </a:lnTo>
                <a:lnTo>
                  <a:pt x="2083668" y="526133"/>
                </a:lnTo>
                <a:lnTo>
                  <a:pt x="2128264" y="519804"/>
                </a:lnTo>
                <a:lnTo>
                  <a:pt x="2172897" y="511644"/>
                </a:lnTo>
                <a:lnTo>
                  <a:pt x="2217541" y="503935"/>
                </a:lnTo>
                <a:lnTo>
                  <a:pt x="2247305" y="501784"/>
                </a:lnTo>
                <a:lnTo>
                  <a:pt x="2279716" y="498182"/>
                </a:lnTo>
                <a:lnTo>
                  <a:pt x="2312973" y="494266"/>
                </a:lnTo>
                <a:lnTo>
                  <a:pt x="2344290" y="492525"/>
                </a:lnTo>
                <a:lnTo>
                  <a:pt x="2374745" y="489106"/>
                </a:lnTo>
                <a:lnTo>
                  <a:pt x="2404817" y="484279"/>
                </a:lnTo>
                <a:lnTo>
                  <a:pt x="2434719" y="478826"/>
                </a:lnTo>
                <a:lnTo>
                  <a:pt x="2464545" y="475741"/>
                </a:lnTo>
                <a:lnTo>
                  <a:pt x="2494338" y="474370"/>
                </a:lnTo>
                <a:lnTo>
                  <a:pt x="2524115" y="473761"/>
                </a:lnTo>
                <a:lnTo>
                  <a:pt x="2553886" y="470844"/>
                </a:lnTo>
                <a:lnTo>
                  <a:pt x="2584646" y="467233"/>
                </a:lnTo>
                <a:lnTo>
                  <a:pt x="2618162" y="465628"/>
                </a:lnTo>
                <a:lnTo>
                  <a:pt x="2650255" y="464914"/>
                </a:lnTo>
                <a:lnTo>
                  <a:pt x="2681055" y="463605"/>
                </a:lnTo>
                <a:lnTo>
                  <a:pt x="2711280" y="459716"/>
                </a:lnTo>
                <a:lnTo>
                  <a:pt x="2741250" y="457326"/>
                </a:lnTo>
                <a:lnTo>
                  <a:pt x="2771107" y="456264"/>
                </a:lnTo>
                <a:lnTo>
                  <a:pt x="2800913" y="455792"/>
                </a:lnTo>
                <a:lnTo>
                  <a:pt x="2830696" y="452936"/>
                </a:lnTo>
                <a:lnTo>
                  <a:pt x="2860470" y="449352"/>
                </a:lnTo>
                <a:lnTo>
                  <a:pt x="2890239" y="447759"/>
                </a:lnTo>
                <a:lnTo>
                  <a:pt x="2920006" y="447051"/>
                </a:lnTo>
                <a:lnTo>
                  <a:pt x="2949773" y="446736"/>
                </a:lnTo>
                <a:lnTo>
                  <a:pt x="2979539" y="446596"/>
                </a:lnTo>
                <a:lnTo>
                  <a:pt x="3009305" y="446534"/>
                </a:lnTo>
                <a:lnTo>
                  <a:pt x="3053953" y="446499"/>
                </a:lnTo>
                <a:lnTo>
                  <a:pt x="3098601" y="446489"/>
                </a:lnTo>
                <a:lnTo>
                  <a:pt x="3143250" y="446486"/>
                </a:lnTo>
                <a:lnTo>
                  <a:pt x="3187898" y="449131"/>
                </a:lnTo>
                <a:lnTo>
                  <a:pt x="3232547" y="453552"/>
                </a:lnTo>
                <a:lnTo>
                  <a:pt x="3274550" y="454862"/>
                </a:lnTo>
                <a:lnTo>
                  <a:pt x="3314776" y="457896"/>
                </a:lnTo>
                <a:lnTo>
                  <a:pt x="3358114" y="462433"/>
                </a:lnTo>
                <a:lnTo>
                  <a:pt x="3402374" y="463778"/>
                </a:lnTo>
                <a:lnTo>
                  <a:pt x="3444263" y="464176"/>
                </a:lnTo>
                <a:lnTo>
                  <a:pt x="3484455" y="464294"/>
                </a:lnTo>
                <a:lnTo>
                  <a:pt x="3527783" y="466975"/>
                </a:lnTo>
                <a:lnTo>
                  <a:pt x="3572039" y="471407"/>
                </a:lnTo>
                <a:lnTo>
                  <a:pt x="3616572" y="472720"/>
                </a:lnTo>
                <a:lnTo>
                  <a:pt x="3658541" y="473110"/>
                </a:lnTo>
                <a:lnTo>
                  <a:pt x="3698757" y="473225"/>
                </a:lnTo>
                <a:lnTo>
                  <a:pt x="3742092" y="473259"/>
                </a:lnTo>
                <a:lnTo>
                  <a:pt x="3786351" y="473269"/>
                </a:lnTo>
                <a:lnTo>
                  <a:pt x="3828238" y="473272"/>
                </a:lnTo>
                <a:lnTo>
                  <a:pt x="3868431" y="473273"/>
                </a:lnTo>
                <a:lnTo>
                  <a:pt x="3909113" y="470627"/>
                </a:lnTo>
                <a:lnTo>
                  <a:pt x="3948948" y="466206"/>
                </a:lnTo>
                <a:lnTo>
                  <a:pt x="3989525" y="464895"/>
                </a:lnTo>
                <a:lnTo>
                  <a:pt x="4026683" y="464507"/>
                </a:lnTo>
                <a:lnTo>
                  <a:pt x="4062828" y="461746"/>
                </a:lnTo>
                <a:lnTo>
                  <a:pt x="4098673" y="457290"/>
                </a:lnTo>
                <a:lnTo>
                  <a:pt x="4134429" y="455970"/>
                </a:lnTo>
                <a:lnTo>
                  <a:pt x="4170159" y="455579"/>
                </a:lnTo>
                <a:lnTo>
                  <a:pt x="4213047" y="455447"/>
                </a:lnTo>
                <a:lnTo>
                  <a:pt x="4257311" y="449284"/>
                </a:lnTo>
                <a:lnTo>
                  <a:pt x="4292448" y="447314"/>
                </a:lnTo>
                <a:lnTo>
                  <a:pt x="4327002" y="446730"/>
                </a:lnTo>
                <a:lnTo>
                  <a:pt x="4365848" y="443887"/>
                </a:lnTo>
                <a:lnTo>
                  <a:pt x="4402183" y="438806"/>
                </a:lnTo>
                <a:lnTo>
                  <a:pt x="4444318" y="428006"/>
                </a:lnTo>
                <a:lnTo>
                  <a:pt x="4458698" y="423389"/>
                </a:lnTo>
                <a:lnTo>
                  <a:pt x="4496189" y="415441"/>
                </a:lnTo>
                <a:lnTo>
                  <a:pt x="4538184" y="395808"/>
                </a:lnTo>
                <a:lnTo>
                  <a:pt x="4546387" y="389896"/>
                </a:lnTo>
                <a:lnTo>
                  <a:pt x="4559738" y="370888"/>
                </a:lnTo>
                <a:lnTo>
                  <a:pt x="4583892" y="327347"/>
                </a:lnTo>
                <a:lnTo>
                  <a:pt x="4594076" y="288981"/>
                </a:lnTo>
                <a:lnTo>
                  <a:pt x="4598375" y="245342"/>
                </a:lnTo>
                <a:lnTo>
                  <a:pt x="4598734" y="204765"/>
                </a:lnTo>
                <a:lnTo>
                  <a:pt x="4597790" y="161645"/>
                </a:lnTo>
                <a:lnTo>
                  <a:pt x="4591099" y="123764"/>
                </a:lnTo>
                <a:lnTo>
                  <a:pt x="4590023" y="82848"/>
                </a:lnTo>
                <a:lnTo>
                  <a:pt x="4589869" y="38841"/>
                </a:lnTo>
                <a:lnTo>
                  <a:pt x="4589858"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195" name="SMARTInkShape-Group164"/>
          <p:cNvGrpSpPr/>
          <p:nvPr/>
        </p:nvGrpSpPr>
        <p:grpSpPr>
          <a:xfrm>
            <a:off x="4991708" y="526852"/>
            <a:ext cx="723293" cy="348258"/>
            <a:chOff x="4991708" y="526852"/>
            <a:chExt cx="723293" cy="348258"/>
          </a:xfrm>
        </p:grpSpPr>
        <p:sp>
          <p:nvSpPr>
            <p:cNvPr id="3190" name="SMARTInkShape-749"/>
            <p:cNvSpPr/>
            <p:nvPr/>
          </p:nvSpPr>
          <p:spPr>
            <a:xfrm>
              <a:off x="5518594" y="750130"/>
              <a:ext cx="196407" cy="124980"/>
            </a:xfrm>
            <a:custGeom>
              <a:avLst/>
              <a:gdLst/>
              <a:ahLst/>
              <a:cxnLst/>
              <a:rect l="0" t="0" r="0" b="0"/>
              <a:pathLst>
                <a:path w="196407" h="124980">
                  <a:moveTo>
                    <a:pt x="71390" y="44612"/>
                  </a:moveTo>
                  <a:lnTo>
                    <a:pt x="76131" y="44612"/>
                  </a:lnTo>
                  <a:lnTo>
                    <a:pt x="77526" y="43620"/>
                  </a:lnTo>
                  <a:lnTo>
                    <a:pt x="78459" y="41966"/>
                  </a:lnTo>
                  <a:lnTo>
                    <a:pt x="81067" y="29381"/>
                  </a:lnTo>
                  <a:lnTo>
                    <a:pt x="97100" y="9068"/>
                  </a:lnTo>
                  <a:lnTo>
                    <a:pt x="97700" y="4672"/>
                  </a:lnTo>
                  <a:lnTo>
                    <a:pt x="96867" y="3102"/>
                  </a:lnTo>
                  <a:lnTo>
                    <a:pt x="95320" y="2056"/>
                  </a:lnTo>
                  <a:lnTo>
                    <a:pt x="88403" y="584"/>
                  </a:lnTo>
                  <a:lnTo>
                    <a:pt x="68364" y="0"/>
                  </a:lnTo>
                  <a:lnTo>
                    <a:pt x="38121" y="12396"/>
                  </a:lnTo>
                  <a:lnTo>
                    <a:pt x="15312" y="29775"/>
                  </a:lnTo>
                  <a:lnTo>
                    <a:pt x="6047" y="38673"/>
                  </a:lnTo>
                  <a:lnTo>
                    <a:pt x="2661" y="47264"/>
                  </a:lnTo>
                  <a:lnTo>
                    <a:pt x="0" y="78458"/>
                  </a:lnTo>
                  <a:lnTo>
                    <a:pt x="5265" y="79499"/>
                  </a:lnTo>
                  <a:lnTo>
                    <a:pt x="43326" y="80317"/>
                  </a:lnTo>
                  <a:lnTo>
                    <a:pt x="59988" y="75586"/>
                  </a:lnTo>
                  <a:lnTo>
                    <a:pt x="99773" y="50519"/>
                  </a:lnTo>
                  <a:lnTo>
                    <a:pt x="109676" y="41622"/>
                  </a:lnTo>
                  <a:lnTo>
                    <a:pt x="113211" y="35676"/>
                  </a:lnTo>
                  <a:lnTo>
                    <a:pt x="114154" y="32702"/>
                  </a:lnTo>
                  <a:lnTo>
                    <a:pt x="115774" y="30719"/>
                  </a:lnTo>
                  <a:lnTo>
                    <a:pt x="124932" y="26766"/>
                  </a:lnTo>
                  <a:lnTo>
                    <a:pt x="124965" y="39183"/>
                  </a:lnTo>
                  <a:lnTo>
                    <a:pt x="127613" y="44845"/>
                  </a:lnTo>
                  <a:lnTo>
                    <a:pt x="129709" y="47744"/>
                  </a:lnTo>
                  <a:lnTo>
                    <a:pt x="138271" y="73150"/>
                  </a:lnTo>
                  <a:lnTo>
                    <a:pt x="154857" y="92129"/>
                  </a:lnTo>
                  <a:lnTo>
                    <a:pt x="196406" y="12497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91" name="SMARTInkShape-750"/>
            <p:cNvSpPr/>
            <p:nvPr/>
          </p:nvSpPr>
          <p:spPr>
            <a:xfrm>
              <a:off x="5402618" y="732357"/>
              <a:ext cx="96642" cy="115964"/>
            </a:xfrm>
            <a:custGeom>
              <a:avLst/>
              <a:gdLst/>
              <a:ahLst/>
              <a:cxnLst/>
              <a:rect l="0" t="0" r="0" b="0"/>
              <a:pathLst>
                <a:path w="96642" h="115964">
                  <a:moveTo>
                    <a:pt x="17702" y="53456"/>
                  </a:moveTo>
                  <a:lnTo>
                    <a:pt x="35745" y="53456"/>
                  </a:lnTo>
                  <a:lnTo>
                    <a:pt x="43250" y="50810"/>
                  </a:lnTo>
                  <a:lnTo>
                    <a:pt x="49893" y="47319"/>
                  </a:lnTo>
                  <a:lnTo>
                    <a:pt x="69995" y="40153"/>
                  </a:lnTo>
                  <a:lnTo>
                    <a:pt x="81924" y="32206"/>
                  </a:lnTo>
                  <a:lnTo>
                    <a:pt x="85932" y="26483"/>
                  </a:lnTo>
                  <a:lnTo>
                    <a:pt x="88707" y="20632"/>
                  </a:lnTo>
                  <a:lnTo>
                    <a:pt x="96641" y="10560"/>
                  </a:lnTo>
                  <a:lnTo>
                    <a:pt x="96125" y="8984"/>
                  </a:lnTo>
                  <a:lnTo>
                    <a:pt x="90255" y="1273"/>
                  </a:lnTo>
                  <a:lnTo>
                    <a:pt x="86990" y="497"/>
                  </a:lnTo>
                  <a:lnTo>
                    <a:pt x="72070" y="0"/>
                  </a:lnTo>
                  <a:lnTo>
                    <a:pt x="64024" y="2578"/>
                  </a:lnTo>
                  <a:lnTo>
                    <a:pt x="24052" y="29690"/>
                  </a:lnTo>
                  <a:lnTo>
                    <a:pt x="5831" y="47507"/>
                  </a:lnTo>
                  <a:lnTo>
                    <a:pt x="2504" y="56103"/>
                  </a:lnTo>
                  <a:lnTo>
                    <a:pt x="0" y="82854"/>
                  </a:lnTo>
                  <a:lnTo>
                    <a:pt x="2558" y="89011"/>
                  </a:lnTo>
                  <a:lnTo>
                    <a:pt x="4629" y="92042"/>
                  </a:lnTo>
                  <a:lnTo>
                    <a:pt x="9576" y="95410"/>
                  </a:lnTo>
                  <a:lnTo>
                    <a:pt x="29898" y="104878"/>
                  </a:lnTo>
                  <a:lnTo>
                    <a:pt x="40719" y="112238"/>
                  </a:lnTo>
                  <a:lnTo>
                    <a:pt x="50208" y="114860"/>
                  </a:lnTo>
                  <a:lnTo>
                    <a:pt x="62352" y="115963"/>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92" name="SMARTInkShape-751"/>
            <p:cNvSpPr/>
            <p:nvPr/>
          </p:nvSpPr>
          <p:spPr>
            <a:xfrm>
              <a:off x="5250655" y="687586"/>
              <a:ext cx="125018" cy="151791"/>
            </a:xfrm>
            <a:custGeom>
              <a:avLst/>
              <a:gdLst/>
              <a:ahLst/>
              <a:cxnLst/>
              <a:rect l="0" t="0" r="0" b="0"/>
              <a:pathLst>
                <a:path w="125018" h="151791">
                  <a:moveTo>
                    <a:pt x="0" y="0"/>
                  </a:moveTo>
                  <a:lnTo>
                    <a:pt x="4742" y="0"/>
                  </a:lnTo>
                  <a:lnTo>
                    <a:pt x="6138" y="992"/>
                  </a:lnTo>
                  <a:lnTo>
                    <a:pt x="7069" y="2646"/>
                  </a:lnTo>
                  <a:lnTo>
                    <a:pt x="13562" y="18043"/>
                  </a:lnTo>
                  <a:lnTo>
                    <a:pt x="23149" y="33183"/>
                  </a:lnTo>
                  <a:lnTo>
                    <a:pt x="28717" y="51607"/>
                  </a:lnTo>
                  <a:lnTo>
                    <a:pt x="31051" y="55241"/>
                  </a:lnTo>
                  <a:lnTo>
                    <a:pt x="42606" y="98407"/>
                  </a:lnTo>
                  <a:lnTo>
                    <a:pt x="46690" y="116140"/>
                  </a:lnTo>
                  <a:lnTo>
                    <a:pt x="52218" y="135169"/>
                  </a:lnTo>
                  <a:lnTo>
                    <a:pt x="53578" y="151790"/>
                  </a:lnTo>
                  <a:lnTo>
                    <a:pt x="53579" y="147060"/>
                  </a:lnTo>
                  <a:lnTo>
                    <a:pt x="50933" y="142089"/>
                  </a:lnTo>
                  <a:lnTo>
                    <a:pt x="48839" y="139374"/>
                  </a:lnTo>
                  <a:lnTo>
                    <a:pt x="48434" y="135580"/>
                  </a:lnTo>
                  <a:lnTo>
                    <a:pt x="55837" y="105042"/>
                  </a:lnTo>
                  <a:lnTo>
                    <a:pt x="63178" y="91316"/>
                  </a:lnTo>
                  <a:lnTo>
                    <a:pt x="77479" y="69535"/>
                  </a:lnTo>
                  <a:lnTo>
                    <a:pt x="102655" y="53205"/>
                  </a:lnTo>
                  <a:lnTo>
                    <a:pt x="104156" y="50353"/>
                  </a:lnTo>
                  <a:lnTo>
                    <a:pt x="107140" y="48451"/>
                  </a:lnTo>
                  <a:lnTo>
                    <a:pt x="125017" y="44648"/>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93" name="SMARTInkShape-752"/>
            <p:cNvSpPr/>
            <p:nvPr/>
          </p:nvSpPr>
          <p:spPr>
            <a:xfrm>
              <a:off x="5045273" y="723305"/>
              <a:ext cx="133948" cy="53579"/>
            </a:xfrm>
            <a:custGeom>
              <a:avLst/>
              <a:gdLst/>
              <a:ahLst/>
              <a:cxnLst/>
              <a:rect l="0" t="0" r="0" b="0"/>
              <a:pathLst>
                <a:path w="133948" h="53579">
                  <a:moveTo>
                    <a:pt x="0" y="53578"/>
                  </a:moveTo>
                  <a:lnTo>
                    <a:pt x="4741" y="48837"/>
                  </a:lnTo>
                  <a:lnTo>
                    <a:pt x="9715" y="46510"/>
                  </a:lnTo>
                  <a:lnTo>
                    <a:pt x="31045" y="37764"/>
                  </a:lnTo>
                  <a:lnTo>
                    <a:pt x="48004" y="30482"/>
                  </a:lnTo>
                  <a:lnTo>
                    <a:pt x="89319" y="19937"/>
                  </a:lnTo>
                  <a:lnTo>
                    <a:pt x="107164" y="15829"/>
                  </a:lnTo>
                  <a:lnTo>
                    <a:pt x="122372" y="8328"/>
                  </a:lnTo>
                  <a:lnTo>
                    <a:pt x="133947"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94" name="SMARTInkShape-753"/>
            <p:cNvSpPr/>
            <p:nvPr/>
          </p:nvSpPr>
          <p:spPr>
            <a:xfrm>
              <a:off x="4991708" y="526852"/>
              <a:ext cx="223231" cy="330399"/>
            </a:xfrm>
            <a:custGeom>
              <a:avLst/>
              <a:gdLst/>
              <a:ahLst/>
              <a:cxnLst/>
              <a:rect l="0" t="0" r="0" b="0"/>
              <a:pathLst>
                <a:path w="223231" h="330399">
                  <a:moveTo>
                    <a:pt x="133933" y="0"/>
                  </a:moveTo>
                  <a:lnTo>
                    <a:pt x="126244" y="0"/>
                  </a:lnTo>
                  <a:lnTo>
                    <a:pt x="104045" y="41981"/>
                  </a:lnTo>
                  <a:lnTo>
                    <a:pt x="86297" y="82158"/>
                  </a:lnTo>
                  <a:lnTo>
                    <a:pt x="64355" y="125251"/>
                  </a:lnTo>
                  <a:lnTo>
                    <a:pt x="47857" y="169695"/>
                  </a:lnTo>
                  <a:lnTo>
                    <a:pt x="32762" y="214316"/>
                  </a:lnTo>
                  <a:lnTo>
                    <a:pt x="14873" y="255462"/>
                  </a:lnTo>
                  <a:lnTo>
                    <a:pt x="2634" y="283035"/>
                  </a:lnTo>
                  <a:lnTo>
                    <a:pt x="33" y="303039"/>
                  </a:lnTo>
                  <a:lnTo>
                    <a:pt x="0" y="298700"/>
                  </a:lnTo>
                  <a:lnTo>
                    <a:pt x="2639" y="293820"/>
                  </a:lnTo>
                  <a:lnTo>
                    <a:pt x="4732" y="291130"/>
                  </a:lnTo>
                  <a:lnTo>
                    <a:pt x="7057" y="282849"/>
                  </a:lnTo>
                  <a:lnTo>
                    <a:pt x="7677" y="277863"/>
                  </a:lnTo>
                  <a:lnTo>
                    <a:pt x="13657" y="267031"/>
                  </a:lnTo>
                  <a:lnTo>
                    <a:pt x="25535" y="247130"/>
                  </a:lnTo>
                  <a:lnTo>
                    <a:pt x="41496" y="205000"/>
                  </a:lnTo>
                  <a:lnTo>
                    <a:pt x="56520" y="160684"/>
                  </a:lnTo>
                  <a:lnTo>
                    <a:pt x="78489" y="116079"/>
                  </a:lnTo>
                  <a:lnTo>
                    <a:pt x="94992" y="73421"/>
                  </a:lnTo>
                  <a:lnTo>
                    <a:pt x="103102" y="57914"/>
                  </a:lnTo>
                  <a:lnTo>
                    <a:pt x="111352" y="29552"/>
                  </a:lnTo>
                  <a:lnTo>
                    <a:pt x="124511" y="9601"/>
                  </a:lnTo>
                  <a:lnTo>
                    <a:pt x="129598" y="9128"/>
                  </a:lnTo>
                  <a:lnTo>
                    <a:pt x="131043" y="11046"/>
                  </a:lnTo>
                  <a:lnTo>
                    <a:pt x="133362" y="25737"/>
                  </a:lnTo>
                  <a:lnTo>
                    <a:pt x="133899" y="67680"/>
                  </a:lnTo>
                  <a:lnTo>
                    <a:pt x="133928" y="107837"/>
                  </a:lnTo>
                  <a:lnTo>
                    <a:pt x="134924" y="151894"/>
                  </a:lnTo>
                  <a:lnTo>
                    <a:pt x="146361" y="196465"/>
                  </a:lnTo>
                  <a:lnTo>
                    <a:pt x="153723" y="234035"/>
                  </a:lnTo>
                  <a:lnTo>
                    <a:pt x="159595" y="249867"/>
                  </a:lnTo>
                  <a:lnTo>
                    <a:pt x="190153" y="292821"/>
                  </a:lnTo>
                  <a:lnTo>
                    <a:pt x="223230" y="330398"/>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98" name="SMARTInkShape-Group165"/>
          <p:cNvGrpSpPr/>
          <p:nvPr/>
        </p:nvGrpSpPr>
        <p:grpSpPr>
          <a:xfrm>
            <a:off x="4545376" y="330398"/>
            <a:ext cx="124852" cy="544712"/>
            <a:chOff x="4545376" y="330398"/>
            <a:chExt cx="124852" cy="544712"/>
          </a:xfrm>
        </p:grpSpPr>
        <p:sp>
          <p:nvSpPr>
            <p:cNvPr id="3196" name="SMARTInkShape-754"/>
            <p:cNvSpPr/>
            <p:nvPr/>
          </p:nvSpPr>
          <p:spPr>
            <a:xfrm>
              <a:off x="4607719" y="330398"/>
              <a:ext cx="1" cy="8931"/>
            </a:xfrm>
            <a:custGeom>
              <a:avLst/>
              <a:gdLst/>
              <a:ahLst/>
              <a:cxnLst/>
              <a:rect l="0" t="0" r="0" b="0"/>
              <a:pathLst>
                <a:path w="1" h="8931">
                  <a:moveTo>
                    <a:pt x="0" y="0"/>
                  </a:moveTo>
                  <a:lnTo>
                    <a:pt x="0" y="893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97" name="SMARTInkShape-755"/>
            <p:cNvSpPr/>
            <p:nvPr/>
          </p:nvSpPr>
          <p:spPr>
            <a:xfrm>
              <a:off x="4545376" y="535782"/>
              <a:ext cx="124852" cy="339328"/>
            </a:xfrm>
            <a:custGeom>
              <a:avLst/>
              <a:gdLst/>
              <a:ahLst/>
              <a:cxnLst/>
              <a:rect l="0" t="0" r="0" b="0"/>
              <a:pathLst>
                <a:path w="124852" h="339328">
                  <a:moveTo>
                    <a:pt x="124851" y="8929"/>
                  </a:moveTo>
                  <a:lnTo>
                    <a:pt x="124851" y="367"/>
                  </a:lnTo>
                  <a:lnTo>
                    <a:pt x="81401" y="0"/>
                  </a:lnTo>
                  <a:lnTo>
                    <a:pt x="73129" y="2645"/>
                  </a:lnTo>
                  <a:lnTo>
                    <a:pt x="66144" y="6136"/>
                  </a:lnTo>
                  <a:lnTo>
                    <a:pt x="47532" y="9676"/>
                  </a:lnTo>
                  <a:lnTo>
                    <a:pt x="35568" y="15948"/>
                  </a:lnTo>
                  <a:lnTo>
                    <a:pt x="32587" y="16585"/>
                  </a:lnTo>
                  <a:lnTo>
                    <a:pt x="30599" y="18002"/>
                  </a:lnTo>
                  <a:lnTo>
                    <a:pt x="29274" y="19938"/>
                  </a:lnTo>
                  <a:lnTo>
                    <a:pt x="27409" y="27405"/>
                  </a:lnTo>
                  <a:lnTo>
                    <a:pt x="27148" y="30176"/>
                  </a:lnTo>
                  <a:lnTo>
                    <a:pt x="29503" y="35901"/>
                  </a:lnTo>
                  <a:lnTo>
                    <a:pt x="31520" y="38816"/>
                  </a:lnTo>
                  <a:lnTo>
                    <a:pt x="36407" y="42056"/>
                  </a:lnTo>
                  <a:lnTo>
                    <a:pt x="41886" y="44488"/>
                  </a:lnTo>
                  <a:lnTo>
                    <a:pt x="50549" y="50443"/>
                  </a:lnTo>
                  <a:lnTo>
                    <a:pt x="59400" y="53641"/>
                  </a:lnTo>
                  <a:lnTo>
                    <a:pt x="80204" y="68969"/>
                  </a:lnTo>
                  <a:lnTo>
                    <a:pt x="83180" y="69791"/>
                  </a:lnTo>
                  <a:lnTo>
                    <a:pt x="85164" y="71332"/>
                  </a:lnTo>
                  <a:lnTo>
                    <a:pt x="88977" y="79956"/>
                  </a:lnTo>
                  <a:lnTo>
                    <a:pt x="84345" y="84985"/>
                  </a:lnTo>
                  <a:lnTo>
                    <a:pt x="79398" y="87380"/>
                  </a:lnTo>
                  <a:lnTo>
                    <a:pt x="76690" y="88019"/>
                  </a:lnTo>
                  <a:lnTo>
                    <a:pt x="46324" y="104692"/>
                  </a:lnTo>
                  <a:lnTo>
                    <a:pt x="28200" y="111409"/>
                  </a:lnTo>
                  <a:lnTo>
                    <a:pt x="9364" y="125183"/>
                  </a:lnTo>
                  <a:lnTo>
                    <a:pt x="1717" y="132214"/>
                  </a:lnTo>
                  <a:lnTo>
                    <a:pt x="671" y="135821"/>
                  </a:lnTo>
                  <a:lnTo>
                    <a:pt x="0" y="141481"/>
                  </a:lnTo>
                  <a:lnTo>
                    <a:pt x="938" y="141945"/>
                  </a:lnTo>
                  <a:lnTo>
                    <a:pt x="42950" y="142863"/>
                  </a:lnTo>
                  <a:lnTo>
                    <a:pt x="72612" y="142873"/>
                  </a:lnTo>
                  <a:lnTo>
                    <a:pt x="79475" y="145520"/>
                  </a:lnTo>
                  <a:lnTo>
                    <a:pt x="85832" y="149011"/>
                  </a:lnTo>
                  <a:lnTo>
                    <a:pt x="91965" y="150563"/>
                  </a:lnTo>
                  <a:lnTo>
                    <a:pt x="93997" y="151969"/>
                  </a:lnTo>
                  <a:lnTo>
                    <a:pt x="95352" y="153898"/>
                  </a:lnTo>
                  <a:lnTo>
                    <a:pt x="97526" y="159383"/>
                  </a:lnTo>
                  <a:lnTo>
                    <a:pt x="82238" y="200439"/>
                  </a:lnTo>
                  <a:lnTo>
                    <a:pt x="74963" y="217588"/>
                  </a:lnTo>
                  <a:lnTo>
                    <a:pt x="65460" y="259170"/>
                  </a:lnTo>
                  <a:lnTo>
                    <a:pt x="62464" y="301765"/>
                  </a:lnTo>
                  <a:lnTo>
                    <a:pt x="62354" y="324021"/>
                  </a:lnTo>
                  <a:lnTo>
                    <a:pt x="63342" y="326147"/>
                  </a:lnTo>
                  <a:lnTo>
                    <a:pt x="64993" y="327564"/>
                  </a:lnTo>
                  <a:lnTo>
                    <a:pt x="67086" y="328508"/>
                  </a:lnTo>
                  <a:lnTo>
                    <a:pt x="68482" y="330130"/>
                  </a:lnTo>
                  <a:lnTo>
                    <a:pt x="71272" y="339327"/>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204" name="SMARTInkShape-Group166"/>
          <p:cNvGrpSpPr/>
          <p:nvPr/>
        </p:nvGrpSpPr>
        <p:grpSpPr>
          <a:xfrm>
            <a:off x="3464719" y="536062"/>
            <a:ext cx="821532" cy="383697"/>
            <a:chOff x="3464719" y="536062"/>
            <a:chExt cx="821532" cy="383697"/>
          </a:xfrm>
        </p:grpSpPr>
        <p:sp>
          <p:nvSpPr>
            <p:cNvPr id="3199" name="SMARTInkShape-756"/>
            <p:cNvSpPr/>
            <p:nvPr/>
          </p:nvSpPr>
          <p:spPr>
            <a:xfrm>
              <a:off x="4099151" y="714527"/>
              <a:ext cx="187100" cy="142724"/>
            </a:xfrm>
            <a:custGeom>
              <a:avLst/>
              <a:gdLst/>
              <a:ahLst/>
              <a:cxnLst/>
              <a:rect l="0" t="0" r="0" b="0"/>
              <a:pathLst>
                <a:path w="187100" h="142724">
                  <a:moveTo>
                    <a:pt x="106732" y="44496"/>
                  </a:moveTo>
                  <a:lnTo>
                    <a:pt x="106732" y="28246"/>
                  </a:lnTo>
                  <a:lnTo>
                    <a:pt x="112869" y="19826"/>
                  </a:lnTo>
                  <a:lnTo>
                    <a:pt x="114420" y="14349"/>
                  </a:lnTo>
                  <a:lnTo>
                    <a:pt x="113842" y="11500"/>
                  </a:lnTo>
                  <a:lnTo>
                    <a:pt x="110553" y="5688"/>
                  </a:lnTo>
                  <a:lnTo>
                    <a:pt x="108287" y="3741"/>
                  </a:lnTo>
                  <a:lnTo>
                    <a:pt x="103124" y="1578"/>
                  </a:lnTo>
                  <a:lnTo>
                    <a:pt x="85840" y="0"/>
                  </a:lnTo>
                  <a:lnTo>
                    <a:pt x="55603" y="12290"/>
                  </a:lnTo>
                  <a:lnTo>
                    <a:pt x="46635" y="20591"/>
                  </a:lnTo>
                  <a:lnTo>
                    <a:pt x="38350" y="29903"/>
                  </a:lnTo>
                  <a:lnTo>
                    <a:pt x="19508" y="46612"/>
                  </a:lnTo>
                  <a:lnTo>
                    <a:pt x="13396" y="57343"/>
                  </a:lnTo>
                  <a:lnTo>
                    <a:pt x="6825" y="77755"/>
                  </a:lnTo>
                  <a:lnTo>
                    <a:pt x="2797" y="85075"/>
                  </a:lnTo>
                  <a:lnTo>
                    <a:pt x="212" y="97859"/>
                  </a:lnTo>
                  <a:lnTo>
                    <a:pt x="0" y="100907"/>
                  </a:lnTo>
                  <a:lnTo>
                    <a:pt x="851" y="102940"/>
                  </a:lnTo>
                  <a:lnTo>
                    <a:pt x="2410" y="104294"/>
                  </a:lnTo>
                  <a:lnTo>
                    <a:pt x="6788" y="105800"/>
                  </a:lnTo>
                  <a:lnTo>
                    <a:pt x="20577" y="106846"/>
                  </a:lnTo>
                  <a:lnTo>
                    <a:pt x="26438" y="104288"/>
                  </a:lnTo>
                  <a:lnTo>
                    <a:pt x="64693" y="77192"/>
                  </a:lnTo>
                  <a:lnTo>
                    <a:pt x="84882" y="48298"/>
                  </a:lnTo>
                  <a:lnTo>
                    <a:pt x="87099" y="41886"/>
                  </a:lnTo>
                  <a:lnTo>
                    <a:pt x="88683" y="39780"/>
                  </a:lnTo>
                  <a:lnTo>
                    <a:pt x="96405" y="36122"/>
                  </a:lnTo>
                  <a:lnTo>
                    <a:pt x="91389" y="42805"/>
                  </a:lnTo>
                  <a:lnTo>
                    <a:pt x="89618" y="50830"/>
                  </a:lnTo>
                  <a:lnTo>
                    <a:pt x="88971" y="70123"/>
                  </a:lnTo>
                  <a:lnTo>
                    <a:pt x="91562" y="78376"/>
                  </a:lnTo>
                  <a:lnTo>
                    <a:pt x="95029" y="86343"/>
                  </a:lnTo>
                  <a:lnTo>
                    <a:pt x="97437" y="108632"/>
                  </a:lnTo>
                  <a:lnTo>
                    <a:pt x="99543" y="112058"/>
                  </a:lnTo>
                  <a:lnTo>
                    <a:pt x="127345" y="136735"/>
                  </a:lnTo>
                  <a:lnTo>
                    <a:pt x="136068" y="140062"/>
                  </a:lnTo>
                  <a:lnTo>
                    <a:pt x="180668" y="142677"/>
                  </a:lnTo>
                  <a:lnTo>
                    <a:pt x="187099" y="142723"/>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00" name="SMARTInkShape-757"/>
            <p:cNvSpPr/>
            <p:nvPr/>
          </p:nvSpPr>
          <p:spPr>
            <a:xfrm>
              <a:off x="3956493" y="724701"/>
              <a:ext cx="111291" cy="128734"/>
            </a:xfrm>
            <a:custGeom>
              <a:avLst/>
              <a:gdLst/>
              <a:ahLst/>
              <a:cxnLst/>
              <a:rect l="0" t="0" r="0" b="0"/>
              <a:pathLst>
                <a:path w="111291" h="128734">
                  <a:moveTo>
                    <a:pt x="35077" y="78971"/>
                  </a:moveTo>
                  <a:lnTo>
                    <a:pt x="39818" y="78971"/>
                  </a:lnTo>
                  <a:lnTo>
                    <a:pt x="44791" y="76325"/>
                  </a:lnTo>
                  <a:lnTo>
                    <a:pt x="86800" y="43232"/>
                  </a:lnTo>
                  <a:lnTo>
                    <a:pt x="100195" y="31342"/>
                  </a:lnTo>
                  <a:lnTo>
                    <a:pt x="103706" y="25391"/>
                  </a:lnTo>
                  <a:lnTo>
                    <a:pt x="106259" y="19439"/>
                  </a:lnTo>
                  <a:lnTo>
                    <a:pt x="110701" y="13486"/>
                  </a:lnTo>
                  <a:lnTo>
                    <a:pt x="111290" y="11502"/>
                  </a:lnTo>
                  <a:lnTo>
                    <a:pt x="110691" y="10179"/>
                  </a:lnTo>
                  <a:lnTo>
                    <a:pt x="97168" y="698"/>
                  </a:lnTo>
                  <a:lnTo>
                    <a:pt x="94330" y="0"/>
                  </a:lnTo>
                  <a:lnTo>
                    <a:pt x="91447" y="527"/>
                  </a:lnTo>
                  <a:lnTo>
                    <a:pt x="63717" y="16750"/>
                  </a:lnTo>
                  <a:lnTo>
                    <a:pt x="24102" y="54283"/>
                  </a:lnTo>
                  <a:lnTo>
                    <a:pt x="6671" y="76410"/>
                  </a:lnTo>
                  <a:lnTo>
                    <a:pt x="1525" y="89236"/>
                  </a:lnTo>
                  <a:lnTo>
                    <a:pt x="0" y="99321"/>
                  </a:lnTo>
                  <a:lnTo>
                    <a:pt x="2289" y="105544"/>
                  </a:lnTo>
                  <a:lnTo>
                    <a:pt x="11844" y="117624"/>
                  </a:lnTo>
                  <a:lnTo>
                    <a:pt x="20121" y="120955"/>
                  </a:lnTo>
                  <a:lnTo>
                    <a:pt x="55862" y="124508"/>
                  </a:lnTo>
                  <a:lnTo>
                    <a:pt x="63497" y="128314"/>
                  </a:lnTo>
                  <a:lnTo>
                    <a:pt x="66922" y="128733"/>
                  </a:lnTo>
                  <a:lnTo>
                    <a:pt x="79726" y="123619"/>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01" name="SMARTInkShape-758"/>
            <p:cNvSpPr/>
            <p:nvPr/>
          </p:nvSpPr>
          <p:spPr>
            <a:xfrm>
              <a:off x="3821906" y="723305"/>
              <a:ext cx="116087" cy="151391"/>
            </a:xfrm>
            <a:custGeom>
              <a:avLst/>
              <a:gdLst/>
              <a:ahLst/>
              <a:cxnLst/>
              <a:rect l="0" t="0" r="0" b="0"/>
              <a:pathLst>
                <a:path w="116087" h="151391">
                  <a:moveTo>
                    <a:pt x="0" y="44648"/>
                  </a:moveTo>
                  <a:lnTo>
                    <a:pt x="26973" y="74267"/>
                  </a:lnTo>
                  <a:lnTo>
                    <a:pt x="33128" y="87489"/>
                  </a:lnTo>
                  <a:lnTo>
                    <a:pt x="45366" y="130702"/>
                  </a:lnTo>
                  <a:lnTo>
                    <a:pt x="52301" y="141076"/>
                  </a:lnTo>
                  <a:lnTo>
                    <a:pt x="53466" y="150405"/>
                  </a:lnTo>
                  <a:lnTo>
                    <a:pt x="52511" y="150872"/>
                  </a:lnTo>
                  <a:lnTo>
                    <a:pt x="48805" y="151390"/>
                  </a:lnTo>
                  <a:lnTo>
                    <a:pt x="47419" y="150536"/>
                  </a:lnTo>
                  <a:lnTo>
                    <a:pt x="46496" y="148974"/>
                  </a:lnTo>
                  <a:lnTo>
                    <a:pt x="45196" y="142036"/>
                  </a:lnTo>
                  <a:lnTo>
                    <a:pt x="44658" y="100666"/>
                  </a:lnTo>
                  <a:lnTo>
                    <a:pt x="47299" y="91704"/>
                  </a:lnTo>
                  <a:lnTo>
                    <a:pt x="50787" y="83421"/>
                  </a:lnTo>
                  <a:lnTo>
                    <a:pt x="60462" y="50347"/>
                  </a:lnTo>
                  <a:lnTo>
                    <a:pt x="65898" y="38582"/>
                  </a:lnTo>
                  <a:lnTo>
                    <a:pt x="74267" y="29384"/>
                  </a:lnTo>
                  <a:lnTo>
                    <a:pt x="99591" y="12248"/>
                  </a:lnTo>
                  <a:lnTo>
                    <a:pt x="105907" y="4070"/>
                  </a:lnTo>
                  <a:lnTo>
                    <a:pt x="116086"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02" name="SMARTInkShape-759"/>
            <p:cNvSpPr/>
            <p:nvPr/>
          </p:nvSpPr>
          <p:spPr>
            <a:xfrm>
              <a:off x="3536156" y="759023"/>
              <a:ext cx="223243" cy="53580"/>
            </a:xfrm>
            <a:custGeom>
              <a:avLst/>
              <a:gdLst/>
              <a:ahLst/>
              <a:cxnLst/>
              <a:rect l="0" t="0" r="0" b="0"/>
              <a:pathLst>
                <a:path w="223243" h="53580">
                  <a:moveTo>
                    <a:pt x="0" y="53579"/>
                  </a:moveTo>
                  <a:lnTo>
                    <a:pt x="20991" y="53579"/>
                  </a:lnTo>
                  <a:lnTo>
                    <a:pt x="64041" y="44484"/>
                  </a:lnTo>
                  <a:lnTo>
                    <a:pt x="107358" y="37069"/>
                  </a:lnTo>
                  <a:lnTo>
                    <a:pt x="144764" y="28829"/>
                  </a:lnTo>
                  <a:lnTo>
                    <a:pt x="167578" y="24748"/>
                  </a:lnTo>
                  <a:lnTo>
                    <a:pt x="184260" y="17255"/>
                  </a:lnTo>
                  <a:lnTo>
                    <a:pt x="193018" y="12630"/>
                  </a:lnTo>
                  <a:lnTo>
                    <a:pt x="208114" y="9034"/>
                  </a:lnTo>
                  <a:lnTo>
                    <a:pt x="223242"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03" name="SMARTInkShape-760"/>
            <p:cNvSpPr/>
            <p:nvPr/>
          </p:nvSpPr>
          <p:spPr>
            <a:xfrm>
              <a:off x="3464719" y="536062"/>
              <a:ext cx="285751" cy="383697"/>
            </a:xfrm>
            <a:custGeom>
              <a:avLst/>
              <a:gdLst/>
              <a:ahLst/>
              <a:cxnLst/>
              <a:rect l="0" t="0" r="0" b="0"/>
              <a:pathLst>
                <a:path w="285751" h="383697">
                  <a:moveTo>
                    <a:pt x="0" y="383696"/>
                  </a:moveTo>
                  <a:lnTo>
                    <a:pt x="0" y="370393"/>
                  </a:lnTo>
                  <a:lnTo>
                    <a:pt x="5291" y="365216"/>
                  </a:lnTo>
                  <a:lnTo>
                    <a:pt x="13266" y="358615"/>
                  </a:lnTo>
                  <a:lnTo>
                    <a:pt x="46321" y="315069"/>
                  </a:lnTo>
                  <a:lnTo>
                    <a:pt x="73058" y="274761"/>
                  </a:lnTo>
                  <a:lnTo>
                    <a:pt x="91197" y="239477"/>
                  </a:lnTo>
                  <a:lnTo>
                    <a:pt x="102130" y="197965"/>
                  </a:lnTo>
                  <a:lnTo>
                    <a:pt x="109883" y="179110"/>
                  </a:lnTo>
                  <a:lnTo>
                    <a:pt x="117507" y="140106"/>
                  </a:lnTo>
                  <a:lnTo>
                    <a:pt x="130163" y="96993"/>
                  </a:lnTo>
                  <a:lnTo>
                    <a:pt x="133613" y="53291"/>
                  </a:lnTo>
                  <a:lnTo>
                    <a:pt x="133932" y="10500"/>
                  </a:lnTo>
                  <a:lnTo>
                    <a:pt x="133945" y="0"/>
                  </a:lnTo>
                  <a:lnTo>
                    <a:pt x="133945" y="12173"/>
                  </a:lnTo>
                  <a:lnTo>
                    <a:pt x="143039" y="53862"/>
                  </a:lnTo>
                  <a:lnTo>
                    <a:pt x="150454" y="90462"/>
                  </a:lnTo>
                  <a:lnTo>
                    <a:pt x="158667" y="126013"/>
                  </a:lnTo>
                  <a:lnTo>
                    <a:pt x="169844" y="167578"/>
                  </a:lnTo>
                  <a:lnTo>
                    <a:pt x="181606" y="204745"/>
                  </a:lnTo>
                  <a:lnTo>
                    <a:pt x="194475" y="239758"/>
                  </a:lnTo>
                  <a:lnTo>
                    <a:pt x="225575" y="279161"/>
                  </a:lnTo>
                  <a:lnTo>
                    <a:pt x="238045" y="296278"/>
                  </a:lnTo>
                  <a:lnTo>
                    <a:pt x="265295" y="314698"/>
                  </a:lnTo>
                  <a:lnTo>
                    <a:pt x="285750" y="321188"/>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213" name="SMARTInkShape-Group167"/>
          <p:cNvGrpSpPr/>
          <p:nvPr/>
        </p:nvGrpSpPr>
        <p:grpSpPr>
          <a:xfrm>
            <a:off x="1678781" y="678692"/>
            <a:ext cx="1518048" cy="339293"/>
            <a:chOff x="1678781" y="678692"/>
            <a:chExt cx="1518048" cy="339293"/>
          </a:xfrm>
        </p:grpSpPr>
        <p:sp>
          <p:nvSpPr>
            <p:cNvPr id="3205" name="SMARTInkShape-761"/>
            <p:cNvSpPr/>
            <p:nvPr/>
          </p:nvSpPr>
          <p:spPr>
            <a:xfrm>
              <a:off x="3053953" y="787500"/>
              <a:ext cx="142876" cy="150118"/>
            </a:xfrm>
            <a:custGeom>
              <a:avLst/>
              <a:gdLst/>
              <a:ahLst/>
              <a:cxnLst/>
              <a:rect l="0" t="0" r="0" b="0"/>
              <a:pathLst>
                <a:path w="142876" h="150118">
                  <a:moveTo>
                    <a:pt x="0" y="96539"/>
                  </a:moveTo>
                  <a:lnTo>
                    <a:pt x="12429" y="96539"/>
                  </a:lnTo>
                  <a:lnTo>
                    <a:pt x="18092" y="93893"/>
                  </a:lnTo>
                  <a:lnTo>
                    <a:pt x="20991" y="91799"/>
                  </a:lnTo>
                  <a:lnTo>
                    <a:pt x="62746" y="78059"/>
                  </a:lnTo>
                  <a:lnTo>
                    <a:pt x="105069" y="51875"/>
                  </a:lnTo>
                  <a:lnTo>
                    <a:pt x="118650" y="39981"/>
                  </a:lnTo>
                  <a:lnTo>
                    <a:pt x="122187" y="31384"/>
                  </a:lnTo>
                  <a:lnTo>
                    <a:pt x="124850" y="12322"/>
                  </a:lnTo>
                  <a:lnTo>
                    <a:pt x="122297" y="6854"/>
                  </a:lnTo>
                  <a:lnTo>
                    <a:pt x="120226" y="4007"/>
                  </a:lnTo>
                  <a:lnTo>
                    <a:pt x="115280" y="843"/>
                  </a:lnTo>
                  <a:lnTo>
                    <a:pt x="112572" y="0"/>
                  </a:lnTo>
                  <a:lnTo>
                    <a:pt x="109775" y="429"/>
                  </a:lnTo>
                  <a:lnTo>
                    <a:pt x="69096" y="22257"/>
                  </a:lnTo>
                  <a:lnTo>
                    <a:pt x="46337" y="41766"/>
                  </a:lnTo>
                  <a:lnTo>
                    <a:pt x="24222" y="75860"/>
                  </a:lnTo>
                  <a:lnTo>
                    <a:pt x="19116" y="98554"/>
                  </a:lnTo>
                  <a:lnTo>
                    <a:pt x="18025" y="116856"/>
                  </a:lnTo>
                  <a:lnTo>
                    <a:pt x="20579" y="123098"/>
                  </a:lnTo>
                  <a:lnTo>
                    <a:pt x="38854" y="144150"/>
                  </a:lnTo>
                  <a:lnTo>
                    <a:pt x="47365" y="147465"/>
                  </a:lnTo>
                  <a:lnTo>
                    <a:pt x="86479" y="149962"/>
                  </a:lnTo>
                  <a:lnTo>
                    <a:pt x="126884" y="150111"/>
                  </a:lnTo>
                  <a:lnTo>
                    <a:pt x="142875" y="150117"/>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06" name="SMARTInkShape-762"/>
            <p:cNvSpPr/>
            <p:nvPr/>
          </p:nvSpPr>
          <p:spPr>
            <a:xfrm>
              <a:off x="2893344" y="785845"/>
              <a:ext cx="142751" cy="142844"/>
            </a:xfrm>
            <a:custGeom>
              <a:avLst/>
              <a:gdLst/>
              <a:ahLst/>
              <a:cxnLst/>
              <a:rect l="0" t="0" r="0" b="0"/>
              <a:pathLst>
                <a:path w="142751" h="142844">
                  <a:moveTo>
                    <a:pt x="142750" y="8897"/>
                  </a:moveTo>
                  <a:lnTo>
                    <a:pt x="130321" y="8897"/>
                  </a:lnTo>
                  <a:lnTo>
                    <a:pt x="128511" y="7905"/>
                  </a:lnTo>
                  <a:lnTo>
                    <a:pt x="127304" y="6251"/>
                  </a:lnTo>
                  <a:lnTo>
                    <a:pt x="126500" y="4157"/>
                  </a:lnTo>
                  <a:lnTo>
                    <a:pt x="123979" y="2760"/>
                  </a:lnTo>
                  <a:lnTo>
                    <a:pt x="98483" y="131"/>
                  </a:lnTo>
                  <a:lnTo>
                    <a:pt x="81530" y="0"/>
                  </a:lnTo>
                  <a:lnTo>
                    <a:pt x="73208" y="2628"/>
                  </a:lnTo>
                  <a:lnTo>
                    <a:pt x="33549" y="26826"/>
                  </a:lnTo>
                  <a:lnTo>
                    <a:pt x="23771" y="33733"/>
                  </a:lnTo>
                  <a:lnTo>
                    <a:pt x="16117" y="43417"/>
                  </a:lnTo>
                  <a:lnTo>
                    <a:pt x="12055" y="54336"/>
                  </a:lnTo>
                  <a:lnTo>
                    <a:pt x="9257" y="64811"/>
                  </a:lnTo>
                  <a:lnTo>
                    <a:pt x="3095" y="77278"/>
                  </a:lnTo>
                  <a:lnTo>
                    <a:pt x="0" y="114431"/>
                  </a:lnTo>
                  <a:lnTo>
                    <a:pt x="2576" y="122939"/>
                  </a:lnTo>
                  <a:lnTo>
                    <a:pt x="4652" y="126597"/>
                  </a:lnTo>
                  <a:lnTo>
                    <a:pt x="7029" y="129036"/>
                  </a:lnTo>
                  <a:lnTo>
                    <a:pt x="26734" y="140695"/>
                  </a:lnTo>
                  <a:lnTo>
                    <a:pt x="55192" y="142717"/>
                  </a:lnTo>
                  <a:lnTo>
                    <a:pt x="71312" y="142843"/>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07" name="SMARTInkShape-763"/>
            <p:cNvSpPr/>
            <p:nvPr/>
          </p:nvSpPr>
          <p:spPr>
            <a:xfrm>
              <a:off x="2671744" y="794742"/>
              <a:ext cx="167898" cy="150020"/>
            </a:xfrm>
            <a:custGeom>
              <a:avLst/>
              <a:gdLst/>
              <a:ahLst/>
              <a:cxnLst/>
              <a:rect l="0" t="0" r="0" b="0"/>
              <a:pathLst>
                <a:path w="167898" h="150020">
                  <a:moveTo>
                    <a:pt x="114319" y="0"/>
                  </a:moveTo>
                  <a:lnTo>
                    <a:pt x="93069" y="0"/>
                  </a:lnTo>
                  <a:lnTo>
                    <a:pt x="79690" y="4741"/>
                  </a:lnTo>
                  <a:lnTo>
                    <a:pt x="41251" y="29812"/>
                  </a:lnTo>
                  <a:lnTo>
                    <a:pt x="16145" y="72982"/>
                  </a:lnTo>
                  <a:lnTo>
                    <a:pt x="2208" y="106551"/>
                  </a:lnTo>
                  <a:lnTo>
                    <a:pt x="0" y="116148"/>
                  </a:lnTo>
                  <a:lnTo>
                    <a:pt x="403" y="120096"/>
                  </a:lnTo>
                  <a:lnTo>
                    <a:pt x="9325" y="142761"/>
                  </a:lnTo>
                  <a:lnTo>
                    <a:pt x="11581" y="145776"/>
                  </a:lnTo>
                  <a:lnTo>
                    <a:pt x="16733" y="149125"/>
                  </a:lnTo>
                  <a:lnTo>
                    <a:pt x="19496" y="150019"/>
                  </a:lnTo>
                  <a:lnTo>
                    <a:pt x="22330" y="149622"/>
                  </a:lnTo>
                  <a:lnTo>
                    <a:pt x="34008" y="144502"/>
                  </a:lnTo>
                  <a:lnTo>
                    <a:pt x="36965" y="143960"/>
                  </a:lnTo>
                  <a:lnTo>
                    <a:pt x="42898" y="138065"/>
                  </a:lnTo>
                  <a:lnTo>
                    <a:pt x="49834" y="129823"/>
                  </a:lnTo>
                  <a:lnTo>
                    <a:pt x="63903" y="118613"/>
                  </a:lnTo>
                  <a:lnTo>
                    <a:pt x="93410" y="76474"/>
                  </a:lnTo>
                  <a:lnTo>
                    <a:pt x="118535" y="32887"/>
                  </a:lnTo>
                  <a:lnTo>
                    <a:pt x="122835" y="27324"/>
                  </a:lnTo>
                  <a:lnTo>
                    <a:pt x="123245" y="69034"/>
                  </a:lnTo>
                  <a:lnTo>
                    <a:pt x="124240" y="101072"/>
                  </a:lnTo>
                  <a:lnTo>
                    <a:pt x="138479" y="127903"/>
                  </a:lnTo>
                  <a:lnTo>
                    <a:pt x="144239" y="135560"/>
                  </a:lnTo>
                  <a:lnTo>
                    <a:pt x="150106" y="139624"/>
                  </a:lnTo>
                  <a:lnTo>
                    <a:pt x="158792" y="142447"/>
                  </a:lnTo>
                  <a:lnTo>
                    <a:pt x="167897" y="142875"/>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08" name="SMARTInkShape-764"/>
            <p:cNvSpPr/>
            <p:nvPr/>
          </p:nvSpPr>
          <p:spPr>
            <a:xfrm>
              <a:off x="2446734" y="839391"/>
              <a:ext cx="205384" cy="53579"/>
            </a:xfrm>
            <a:custGeom>
              <a:avLst/>
              <a:gdLst/>
              <a:ahLst/>
              <a:cxnLst/>
              <a:rect l="0" t="0" r="0" b="0"/>
              <a:pathLst>
                <a:path w="205384" h="53579">
                  <a:moveTo>
                    <a:pt x="0" y="53578"/>
                  </a:moveTo>
                  <a:lnTo>
                    <a:pt x="4741" y="53578"/>
                  </a:lnTo>
                  <a:lnTo>
                    <a:pt x="9714" y="50932"/>
                  </a:lnTo>
                  <a:lnTo>
                    <a:pt x="25732" y="41149"/>
                  </a:lnTo>
                  <a:lnTo>
                    <a:pt x="66589" y="28907"/>
                  </a:lnTo>
                  <a:lnTo>
                    <a:pt x="107694" y="14769"/>
                  </a:lnTo>
                  <a:lnTo>
                    <a:pt x="151876" y="7052"/>
                  </a:lnTo>
                  <a:lnTo>
                    <a:pt x="193030" y="619"/>
                  </a:lnTo>
                  <a:lnTo>
                    <a:pt x="205383"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09" name="SMARTInkShape-765"/>
            <p:cNvSpPr/>
            <p:nvPr/>
          </p:nvSpPr>
          <p:spPr>
            <a:xfrm>
              <a:off x="2500313" y="678692"/>
              <a:ext cx="142876" cy="339293"/>
            </a:xfrm>
            <a:custGeom>
              <a:avLst/>
              <a:gdLst/>
              <a:ahLst/>
              <a:cxnLst/>
              <a:rect l="0" t="0" r="0" b="0"/>
              <a:pathLst>
                <a:path w="142876" h="339293">
                  <a:moveTo>
                    <a:pt x="142875" y="26753"/>
                  </a:moveTo>
                  <a:lnTo>
                    <a:pt x="142875" y="14324"/>
                  </a:lnTo>
                  <a:lnTo>
                    <a:pt x="141882" y="12514"/>
                  </a:lnTo>
                  <a:lnTo>
                    <a:pt x="140229" y="11307"/>
                  </a:lnTo>
                  <a:lnTo>
                    <a:pt x="135745" y="8974"/>
                  </a:lnTo>
                  <a:lnTo>
                    <a:pt x="127643" y="3075"/>
                  </a:lnTo>
                  <a:lnTo>
                    <a:pt x="118959" y="886"/>
                  </a:lnTo>
                  <a:lnTo>
                    <a:pt x="82817" y="0"/>
                  </a:lnTo>
                  <a:lnTo>
                    <a:pt x="65328" y="4715"/>
                  </a:lnTo>
                  <a:lnTo>
                    <a:pt x="37440" y="20956"/>
                  </a:lnTo>
                  <a:lnTo>
                    <a:pt x="28876" y="29468"/>
                  </a:lnTo>
                  <a:lnTo>
                    <a:pt x="6075" y="68584"/>
                  </a:lnTo>
                  <a:lnTo>
                    <a:pt x="1800" y="86332"/>
                  </a:lnTo>
                  <a:lnTo>
                    <a:pt x="158" y="129696"/>
                  </a:lnTo>
                  <a:lnTo>
                    <a:pt x="7702" y="174232"/>
                  </a:lnTo>
                  <a:lnTo>
                    <a:pt x="11413" y="212237"/>
                  </a:lnTo>
                  <a:lnTo>
                    <a:pt x="16586" y="237686"/>
                  </a:lnTo>
                  <a:lnTo>
                    <a:pt x="9682" y="279738"/>
                  </a:lnTo>
                  <a:lnTo>
                    <a:pt x="8160" y="297614"/>
                  </a:lnTo>
                  <a:lnTo>
                    <a:pt x="564" y="329578"/>
                  </a:lnTo>
                  <a:lnTo>
                    <a:pt x="0" y="339292"/>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10" name="SMARTInkShape-766"/>
            <p:cNvSpPr/>
            <p:nvPr/>
          </p:nvSpPr>
          <p:spPr>
            <a:xfrm>
              <a:off x="2277179" y="812602"/>
              <a:ext cx="133838" cy="187398"/>
            </a:xfrm>
            <a:custGeom>
              <a:avLst/>
              <a:gdLst/>
              <a:ahLst/>
              <a:cxnLst/>
              <a:rect l="0" t="0" r="0" b="0"/>
              <a:pathLst>
                <a:path w="133838" h="187398">
                  <a:moveTo>
                    <a:pt x="8821" y="44648"/>
                  </a:moveTo>
                  <a:lnTo>
                    <a:pt x="8821" y="83795"/>
                  </a:lnTo>
                  <a:lnTo>
                    <a:pt x="8821" y="126246"/>
                  </a:lnTo>
                  <a:lnTo>
                    <a:pt x="7829" y="162965"/>
                  </a:lnTo>
                  <a:lnTo>
                    <a:pt x="719" y="178083"/>
                  </a:lnTo>
                  <a:lnTo>
                    <a:pt x="0" y="186084"/>
                  </a:lnTo>
                  <a:lnTo>
                    <a:pt x="956" y="186564"/>
                  </a:lnTo>
                  <a:lnTo>
                    <a:pt x="7589" y="187397"/>
                  </a:lnTo>
                  <a:lnTo>
                    <a:pt x="8000" y="186447"/>
                  </a:lnTo>
                  <a:lnTo>
                    <a:pt x="8456" y="182745"/>
                  </a:lnTo>
                  <a:lnTo>
                    <a:pt x="11305" y="177793"/>
                  </a:lnTo>
                  <a:lnTo>
                    <a:pt x="13453" y="175083"/>
                  </a:lnTo>
                  <a:lnTo>
                    <a:pt x="15841" y="166781"/>
                  </a:lnTo>
                  <a:lnTo>
                    <a:pt x="20229" y="133692"/>
                  </a:lnTo>
                  <a:lnTo>
                    <a:pt x="38732" y="92258"/>
                  </a:lnTo>
                  <a:lnTo>
                    <a:pt x="60423" y="50600"/>
                  </a:lnTo>
                  <a:lnTo>
                    <a:pt x="81995" y="25576"/>
                  </a:lnTo>
                  <a:lnTo>
                    <a:pt x="113414" y="6108"/>
                  </a:lnTo>
                  <a:lnTo>
                    <a:pt x="133837"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11" name="SMARTInkShape-767"/>
            <p:cNvSpPr/>
            <p:nvPr/>
          </p:nvSpPr>
          <p:spPr>
            <a:xfrm>
              <a:off x="2053828" y="830461"/>
              <a:ext cx="142876" cy="160201"/>
            </a:xfrm>
            <a:custGeom>
              <a:avLst/>
              <a:gdLst/>
              <a:ahLst/>
              <a:cxnLst/>
              <a:rect l="0" t="0" r="0" b="0"/>
              <a:pathLst>
                <a:path w="142876" h="160201">
                  <a:moveTo>
                    <a:pt x="0" y="8930"/>
                  </a:moveTo>
                  <a:lnTo>
                    <a:pt x="0" y="52120"/>
                  </a:lnTo>
                  <a:lnTo>
                    <a:pt x="2646" y="83213"/>
                  </a:lnTo>
                  <a:lnTo>
                    <a:pt x="9677" y="127590"/>
                  </a:lnTo>
                  <a:lnTo>
                    <a:pt x="15986" y="138897"/>
                  </a:lnTo>
                  <a:lnTo>
                    <a:pt x="23147" y="148531"/>
                  </a:lnTo>
                  <a:lnTo>
                    <a:pt x="25170" y="154649"/>
                  </a:lnTo>
                  <a:lnTo>
                    <a:pt x="26702" y="156678"/>
                  </a:lnTo>
                  <a:lnTo>
                    <a:pt x="31050" y="158931"/>
                  </a:lnTo>
                  <a:lnTo>
                    <a:pt x="43816" y="160200"/>
                  </a:lnTo>
                  <a:lnTo>
                    <a:pt x="51886" y="157851"/>
                  </a:lnTo>
                  <a:lnTo>
                    <a:pt x="74375" y="144480"/>
                  </a:lnTo>
                  <a:lnTo>
                    <a:pt x="108774" y="101033"/>
                  </a:lnTo>
                  <a:lnTo>
                    <a:pt x="126915" y="82502"/>
                  </a:lnTo>
                  <a:lnTo>
                    <a:pt x="140602" y="38751"/>
                  </a:lnTo>
                  <a:lnTo>
                    <a:pt x="142875" y="0"/>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12" name="SMARTInkShape-768"/>
            <p:cNvSpPr/>
            <p:nvPr/>
          </p:nvSpPr>
          <p:spPr>
            <a:xfrm>
              <a:off x="1678781" y="706711"/>
              <a:ext cx="303611" cy="293181"/>
            </a:xfrm>
            <a:custGeom>
              <a:avLst/>
              <a:gdLst/>
              <a:ahLst/>
              <a:cxnLst/>
              <a:rect l="0" t="0" r="0" b="0"/>
              <a:pathLst>
                <a:path w="303611" h="293181">
                  <a:moveTo>
                    <a:pt x="303610" y="43383"/>
                  </a:moveTo>
                  <a:lnTo>
                    <a:pt x="298869" y="43383"/>
                  </a:lnTo>
                  <a:lnTo>
                    <a:pt x="297473" y="42391"/>
                  </a:lnTo>
                  <a:lnTo>
                    <a:pt x="296542" y="40737"/>
                  </a:lnTo>
                  <a:lnTo>
                    <a:pt x="295048" y="35694"/>
                  </a:lnTo>
                  <a:lnTo>
                    <a:pt x="290048" y="30080"/>
                  </a:lnTo>
                  <a:lnTo>
                    <a:pt x="285015" y="27549"/>
                  </a:lnTo>
                  <a:lnTo>
                    <a:pt x="282283" y="26874"/>
                  </a:lnTo>
                  <a:lnTo>
                    <a:pt x="254780" y="11363"/>
                  </a:lnTo>
                  <a:lnTo>
                    <a:pt x="211596" y="813"/>
                  </a:lnTo>
                  <a:lnTo>
                    <a:pt x="175443" y="0"/>
                  </a:lnTo>
                  <a:lnTo>
                    <a:pt x="132860" y="7853"/>
                  </a:lnTo>
                  <a:lnTo>
                    <a:pt x="120505" y="14555"/>
                  </a:lnTo>
                  <a:lnTo>
                    <a:pt x="110561" y="23817"/>
                  </a:lnTo>
                  <a:lnTo>
                    <a:pt x="104370" y="33364"/>
                  </a:lnTo>
                  <a:lnTo>
                    <a:pt x="103314" y="38688"/>
                  </a:lnTo>
                  <a:lnTo>
                    <a:pt x="107681" y="73259"/>
                  </a:lnTo>
                  <a:lnTo>
                    <a:pt x="111689" y="85104"/>
                  </a:lnTo>
                  <a:lnTo>
                    <a:pt x="124264" y="102929"/>
                  </a:lnTo>
                  <a:lnTo>
                    <a:pt x="146291" y="119600"/>
                  </a:lnTo>
                  <a:lnTo>
                    <a:pt x="187746" y="144667"/>
                  </a:lnTo>
                  <a:lnTo>
                    <a:pt x="232114" y="171304"/>
                  </a:lnTo>
                  <a:lnTo>
                    <a:pt x="259774" y="188833"/>
                  </a:lnTo>
                  <a:lnTo>
                    <a:pt x="279607" y="214747"/>
                  </a:lnTo>
                  <a:lnTo>
                    <a:pt x="283020" y="224055"/>
                  </a:lnTo>
                  <a:lnTo>
                    <a:pt x="283930" y="229315"/>
                  </a:lnTo>
                  <a:lnTo>
                    <a:pt x="282295" y="240452"/>
                  </a:lnTo>
                  <a:lnTo>
                    <a:pt x="275797" y="255232"/>
                  </a:lnTo>
                  <a:lnTo>
                    <a:pt x="269420" y="262553"/>
                  </a:lnTo>
                  <a:lnTo>
                    <a:pt x="253682" y="272254"/>
                  </a:lnTo>
                  <a:lnTo>
                    <a:pt x="213618" y="287418"/>
                  </a:lnTo>
                  <a:lnTo>
                    <a:pt x="177465" y="292230"/>
                  </a:lnTo>
                  <a:lnTo>
                    <a:pt x="133134" y="293180"/>
                  </a:lnTo>
                  <a:lnTo>
                    <a:pt x="90901" y="288627"/>
                  </a:lnTo>
                  <a:lnTo>
                    <a:pt x="47506" y="282384"/>
                  </a:lnTo>
                  <a:lnTo>
                    <a:pt x="34012" y="276606"/>
                  </a:lnTo>
                  <a:lnTo>
                    <a:pt x="7884" y="255837"/>
                  </a:lnTo>
                  <a:lnTo>
                    <a:pt x="3504" y="249263"/>
                  </a:lnTo>
                  <a:lnTo>
                    <a:pt x="1558" y="242041"/>
                  </a:lnTo>
                  <a:lnTo>
                    <a:pt x="0" y="213047"/>
                  </a:lnTo>
                </a:path>
              </a:pathLst>
            </a:custGeom>
            <a:ln w="19050">
              <a:solidFill>
                <a:srgbClr val="0093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222" name="SMARTInkShape-Group168"/>
          <p:cNvGrpSpPr/>
          <p:nvPr/>
        </p:nvGrpSpPr>
        <p:grpSpPr>
          <a:xfrm>
            <a:off x="5609105" y="5379457"/>
            <a:ext cx="1087993" cy="281966"/>
            <a:chOff x="5609105" y="5379457"/>
            <a:chExt cx="1087993" cy="281966"/>
          </a:xfrm>
        </p:grpSpPr>
        <p:sp>
          <p:nvSpPr>
            <p:cNvPr id="3214" name="SMARTInkShape-769"/>
            <p:cNvSpPr/>
            <p:nvPr/>
          </p:nvSpPr>
          <p:spPr>
            <a:xfrm>
              <a:off x="5609105" y="5429250"/>
              <a:ext cx="239649" cy="194644"/>
            </a:xfrm>
            <a:custGeom>
              <a:avLst/>
              <a:gdLst/>
              <a:ahLst/>
              <a:cxnLst/>
              <a:rect l="0" t="0" r="0" b="0"/>
              <a:pathLst>
                <a:path w="239649" h="194644">
                  <a:moveTo>
                    <a:pt x="34458" y="0"/>
                  </a:moveTo>
                  <a:lnTo>
                    <a:pt x="26769" y="0"/>
                  </a:lnTo>
                  <a:lnTo>
                    <a:pt x="26355" y="992"/>
                  </a:lnTo>
                  <a:lnTo>
                    <a:pt x="24557" y="23916"/>
                  </a:lnTo>
                  <a:lnTo>
                    <a:pt x="19397" y="33765"/>
                  </a:lnTo>
                  <a:lnTo>
                    <a:pt x="16435" y="47817"/>
                  </a:lnTo>
                  <a:lnTo>
                    <a:pt x="10707" y="59699"/>
                  </a:lnTo>
                  <a:lnTo>
                    <a:pt x="98" y="104302"/>
                  </a:lnTo>
                  <a:lnTo>
                    <a:pt x="0" y="128017"/>
                  </a:lnTo>
                  <a:lnTo>
                    <a:pt x="11203" y="157761"/>
                  </a:lnTo>
                  <a:lnTo>
                    <a:pt x="19740" y="170878"/>
                  </a:lnTo>
                  <a:lnTo>
                    <a:pt x="33294" y="181048"/>
                  </a:lnTo>
                  <a:lnTo>
                    <a:pt x="61788" y="192381"/>
                  </a:lnTo>
                  <a:lnTo>
                    <a:pt x="75047" y="194643"/>
                  </a:lnTo>
                  <a:lnTo>
                    <a:pt x="115466" y="189147"/>
                  </a:lnTo>
                  <a:lnTo>
                    <a:pt x="139158" y="185359"/>
                  </a:lnTo>
                  <a:lnTo>
                    <a:pt x="177193" y="172356"/>
                  </a:lnTo>
                  <a:lnTo>
                    <a:pt x="190831" y="166561"/>
                  </a:lnTo>
                  <a:lnTo>
                    <a:pt x="200860" y="158032"/>
                  </a:lnTo>
                  <a:lnTo>
                    <a:pt x="209617" y="148620"/>
                  </a:lnTo>
                  <a:lnTo>
                    <a:pt x="224712" y="136750"/>
                  </a:lnTo>
                  <a:lnTo>
                    <a:pt x="234917" y="122098"/>
                  </a:lnTo>
                  <a:lnTo>
                    <a:pt x="237652" y="114459"/>
                  </a:lnTo>
                  <a:lnTo>
                    <a:pt x="239648" y="87680"/>
                  </a:lnTo>
                  <a:lnTo>
                    <a:pt x="235043" y="73053"/>
                  </a:lnTo>
                  <a:lnTo>
                    <a:pt x="232673" y="69538"/>
                  </a:lnTo>
                  <a:lnTo>
                    <a:pt x="227395" y="65632"/>
                  </a:lnTo>
                  <a:lnTo>
                    <a:pt x="205913" y="55851"/>
                  </a:lnTo>
                  <a:lnTo>
                    <a:pt x="202339" y="55094"/>
                  </a:lnTo>
                  <a:lnTo>
                    <a:pt x="193077" y="56898"/>
                  </a:lnTo>
                  <a:lnTo>
                    <a:pt x="176706" y="60846"/>
                  </a:lnTo>
                  <a:lnTo>
                    <a:pt x="159288" y="64661"/>
                  </a:lnTo>
                  <a:lnTo>
                    <a:pt x="147484" y="70410"/>
                  </a:lnTo>
                  <a:lnTo>
                    <a:pt x="106696" y="95499"/>
                  </a:lnTo>
                  <a:lnTo>
                    <a:pt x="65227" y="136841"/>
                  </a:lnTo>
                  <a:lnTo>
                    <a:pt x="54213" y="149638"/>
                  </a:lnTo>
                  <a:lnTo>
                    <a:pt x="53159" y="153488"/>
                  </a:lnTo>
                  <a:lnTo>
                    <a:pt x="52317" y="16073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15" name="SMARTInkShape-770"/>
            <p:cNvSpPr/>
            <p:nvPr/>
          </p:nvSpPr>
          <p:spPr>
            <a:xfrm>
              <a:off x="5920383" y="5474010"/>
              <a:ext cx="115528" cy="142642"/>
            </a:xfrm>
            <a:custGeom>
              <a:avLst/>
              <a:gdLst/>
              <a:ahLst/>
              <a:cxnLst/>
              <a:rect l="0" t="0" r="0" b="0"/>
              <a:pathLst>
                <a:path w="115528" h="142642">
                  <a:moveTo>
                    <a:pt x="80367" y="17748"/>
                  </a:moveTo>
                  <a:lnTo>
                    <a:pt x="80367" y="13007"/>
                  </a:lnTo>
                  <a:lnTo>
                    <a:pt x="79375" y="11611"/>
                  </a:lnTo>
                  <a:lnTo>
                    <a:pt x="77721" y="10680"/>
                  </a:lnTo>
                  <a:lnTo>
                    <a:pt x="65136" y="8071"/>
                  </a:lnTo>
                  <a:lnTo>
                    <a:pt x="55459" y="2754"/>
                  </a:lnTo>
                  <a:lnTo>
                    <a:pt x="19436" y="0"/>
                  </a:lnTo>
                  <a:lnTo>
                    <a:pt x="10953" y="2584"/>
                  </a:lnTo>
                  <a:lnTo>
                    <a:pt x="7302" y="4662"/>
                  </a:lnTo>
                  <a:lnTo>
                    <a:pt x="4868" y="7040"/>
                  </a:lnTo>
                  <a:lnTo>
                    <a:pt x="641" y="16142"/>
                  </a:lnTo>
                  <a:lnTo>
                    <a:pt x="190" y="22013"/>
                  </a:lnTo>
                  <a:lnTo>
                    <a:pt x="4796" y="34776"/>
                  </a:lnTo>
                  <a:lnTo>
                    <a:pt x="12446" y="46385"/>
                  </a:lnTo>
                  <a:lnTo>
                    <a:pt x="36574" y="62247"/>
                  </a:lnTo>
                  <a:lnTo>
                    <a:pt x="77240" y="86203"/>
                  </a:lnTo>
                  <a:lnTo>
                    <a:pt x="109720" y="110020"/>
                  </a:lnTo>
                  <a:lnTo>
                    <a:pt x="113256" y="115974"/>
                  </a:lnTo>
                  <a:lnTo>
                    <a:pt x="115527" y="127881"/>
                  </a:lnTo>
                  <a:lnTo>
                    <a:pt x="114721" y="129865"/>
                  </a:lnTo>
                  <a:lnTo>
                    <a:pt x="113192" y="131188"/>
                  </a:lnTo>
                  <a:lnTo>
                    <a:pt x="87392" y="141367"/>
                  </a:lnTo>
                  <a:lnTo>
                    <a:pt x="63815" y="142641"/>
                  </a:lnTo>
                  <a:lnTo>
                    <a:pt x="55481" y="140063"/>
                  </a:lnTo>
                  <a:lnTo>
                    <a:pt x="47479" y="136602"/>
                  </a:lnTo>
                  <a:lnTo>
                    <a:pt x="32809" y="133662"/>
                  </a:lnTo>
                  <a:lnTo>
                    <a:pt x="18460" y="126928"/>
                  </a:lnTo>
                  <a:lnTo>
                    <a:pt x="15283" y="126254"/>
                  </a:lnTo>
                  <a:lnTo>
                    <a:pt x="13165" y="124812"/>
                  </a:lnTo>
                  <a:lnTo>
                    <a:pt x="11754" y="122858"/>
                  </a:lnTo>
                  <a:lnTo>
                    <a:pt x="10812" y="120564"/>
                  </a:lnTo>
                  <a:lnTo>
                    <a:pt x="9192" y="119034"/>
                  </a:lnTo>
                  <a:lnTo>
                    <a:pt x="0" y="11597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16" name="SMARTInkShape-771"/>
            <p:cNvSpPr/>
            <p:nvPr/>
          </p:nvSpPr>
          <p:spPr>
            <a:xfrm>
              <a:off x="6107906" y="5536406"/>
              <a:ext cx="1" cy="89298"/>
            </a:xfrm>
            <a:custGeom>
              <a:avLst/>
              <a:gdLst/>
              <a:ahLst/>
              <a:cxnLst/>
              <a:rect l="0" t="0" r="0" b="0"/>
              <a:pathLst>
                <a:path w="1" h="89298">
                  <a:moveTo>
                    <a:pt x="0" y="0"/>
                  </a:moveTo>
                  <a:lnTo>
                    <a:pt x="0" y="43450"/>
                  </a:lnTo>
                  <a:lnTo>
                    <a:pt x="0" y="87855"/>
                  </a:lnTo>
                  <a:lnTo>
                    <a:pt x="0" y="8929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17" name="SMARTInkShape-772"/>
            <p:cNvSpPr/>
            <p:nvPr/>
          </p:nvSpPr>
          <p:spPr>
            <a:xfrm>
              <a:off x="6162056" y="5536460"/>
              <a:ext cx="142304" cy="62179"/>
            </a:xfrm>
            <a:custGeom>
              <a:avLst/>
              <a:gdLst/>
              <a:ahLst/>
              <a:cxnLst/>
              <a:rect l="0" t="0" r="0" b="0"/>
              <a:pathLst>
                <a:path w="142304" h="62179">
                  <a:moveTo>
                    <a:pt x="142303" y="26735"/>
                  </a:moveTo>
                  <a:lnTo>
                    <a:pt x="142303" y="14307"/>
                  </a:lnTo>
                  <a:lnTo>
                    <a:pt x="141311" y="12496"/>
                  </a:lnTo>
                  <a:lnTo>
                    <a:pt x="139658" y="11290"/>
                  </a:lnTo>
                  <a:lnTo>
                    <a:pt x="135174" y="8957"/>
                  </a:lnTo>
                  <a:lnTo>
                    <a:pt x="127073" y="3057"/>
                  </a:lnTo>
                  <a:lnTo>
                    <a:pt x="121313" y="1329"/>
                  </a:lnTo>
                  <a:lnTo>
                    <a:pt x="76911" y="0"/>
                  </a:lnTo>
                  <a:lnTo>
                    <a:pt x="61647" y="962"/>
                  </a:lnTo>
                  <a:lnTo>
                    <a:pt x="20091" y="10972"/>
                  </a:lnTo>
                  <a:lnTo>
                    <a:pt x="5935" y="21196"/>
                  </a:lnTo>
                  <a:lnTo>
                    <a:pt x="2320" y="26920"/>
                  </a:lnTo>
                  <a:lnTo>
                    <a:pt x="0" y="38678"/>
                  </a:lnTo>
                  <a:lnTo>
                    <a:pt x="2328" y="44611"/>
                  </a:lnTo>
                  <a:lnTo>
                    <a:pt x="4338" y="47582"/>
                  </a:lnTo>
                  <a:lnTo>
                    <a:pt x="6671" y="49563"/>
                  </a:lnTo>
                  <a:lnTo>
                    <a:pt x="25338" y="59314"/>
                  </a:lnTo>
                  <a:lnTo>
                    <a:pt x="64444" y="62178"/>
                  </a:lnTo>
                  <a:lnTo>
                    <a:pt x="82633" y="61380"/>
                  </a:lnTo>
                  <a:lnTo>
                    <a:pt x="112519" y="50014"/>
                  </a:lnTo>
                  <a:lnTo>
                    <a:pt x="132588" y="38240"/>
                  </a:lnTo>
                  <a:lnTo>
                    <a:pt x="142303" y="3566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18" name="SMARTInkShape-773"/>
            <p:cNvSpPr/>
            <p:nvPr/>
          </p:nvSpPr>
          <p:spPr>
            <a:xfrm>
              <a:off x="6314116" y="5421971"/>
              <a:ext cx="17033" cy="239452"/>
            </a:xfrm>
            <a:custGeom>
              <a:avLst/>
              <a:gdLst/>
              <a:ahLst/>
              <a:cxnLst/>
              <a:rect l="0" t="0" r="0" b="0"/>
              <a:pathLst>
                <a:path w="17033" h="239452">
                  <a:moveTo>
                    <a:pt x="8103" y="34068"/>
                  </a:moveTo>
                  <a:lnTo>
                    <a:pt x="8103" y="0"/>
                  </a:lnTo>
                  <a:lnTo>
                    <a:pt x="8103" y="41217"/>
                  </a:lnTo>
                  <a:lnTo>
                    <a:pt x="7111" y="61983"/>
                  </a:lnTo>
                  <a:lnTo>
                    <a:pt x="0" y="105527"/>
                  </a:lnTo>
                  <a:lnTo>
                    <a:pt x="237" y="144933"/>
                  </a:lnTo>
                  <a:lnTo>
                    <a:pt x="7281" y="187999"/>
                  </a:lnTo>
                  <a:lnTo>
                    <a:pt x="9023" y="218357"/>
                  </a:lnTo>
                  <a:lnTo>
                    <a:pt x="17032" y="23945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19" name="SMARTInkShape-774"/>
            <p:cNvSpPr/>
            <p:nvPr/>
          </p:nvSpPr>
          <p:spPr>
            <a:xfrm>
              <a:off x="6402586" y="5500842"/>
              <a:ext cx="114313" cy="142722"/>
            </a:xfrm>
            <a:custGeom>
              <a:avLst/>
              <a:gdLst/>
              <a:ahLst/>
              <a:cxnLst/>
              <a:rect l="0" t="0" r="0" b="0"/>
              <a:pathLst>
                <a:path w="114313" h="142722">
                  <a:moveTo>
                    <a:pt x="0" y="80213"/>
                  </a:moveTo>
                  <a:lnTo>
                    <a:pt x="7689" y="72524"/>
                  </a:lnTo>
                  <a:lnTo>
                    <a:pt x="47645" y="70312"/>
                  </a:lnTo>
                  <a:lnTo>
                    <a:pt x="64570" y="64219"/>
                  </a:lnTo>
                  <a:lnTo>
                    <a:pt x="74338" y="62191"/>
                  </a:lnTo>
                  <a:lnTo>
                    <a:pt x="88694" y="55449"/>
                  </a:lnTo>
                  <a:lnTo>
                    <a:pt x="91872" y="54774"/>
                  </a:lnTo>
                  <a:lnTo>
                    <a:pt x="101084" y="49083"/>
                  </a:lnTo>
                  <a:lnTo>
                    <a:pt x="110097" y="41114"/>
                  </a:lnTo>
                  <a:lnTo>
                    <a:pt x="113424" y="35384"/>
                  </a:lnTo>
                  <a:lnTo>
                    <a:pt x="114312" y="32468"/>
                  </a:lnTo>
                  <a:lnTo>
                    <a:pt x="113911" y="29531"/>
                  </a:lnTo>
                  <a:lnTo>
                    <a:pt x="110820" y="23622"/>
                  </a:lnTo>
                  <a:lnTo>
                    <a:pt x="95049" y="5795"/>
                  </a:lnTo>
                  <a:lnTo>
                    <a:pt x="86561" y="2490"/>
                  </a:lnTo>
                  <a:lnTo>
                    <a:pt x="55153" y="0"/>
                  </a:lnTo>
                  <a:lnTo>
                    <a:pt x="46672" y="2560"/>
                  </a:lnTo>
                  <a:lnTo>
                    <a:pt x="24888" y="15086"/>
                  </a:lnTo>
                  <a:lnTo>
                    <a:pt x="14044" y="34398"/>
                  </a:lnTo>
                  <a:lnTo>
                    <a:pt x="10445" y="50983"/>
                  </a:lnTo>
                  <a:lnTo>
                    <a:pt x="12249" y="62592"/>
                  </a:lnTo>
                  <a:lnTo>
                    <a:pt x="29960" y="104039"/>
                  </a:lnTo>
                  <a:lnTo>
                    <a:pt x="38753" y="117148"/>
                  </a:lnTo>
                  <a:lnTo>
                    <a:pt x="67637" y="138649"/>
                  </a:lnTo>
                  <a:lnTo>
                    <a:pt x="80367" y="14272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20" name="SMARTInkShape-775"/>
            <p:cNvSpPr/>
            <p:nvPr/>
          </p:nvSpPr>
          <p:spPr>
            <a:xfrm>
              <a:off x="6581348" y="5466252"/>
              <a:ext cx="115750" cy="141211"/>
            </a:xfrm>
            <a:custGeom>
              <a:avLst/>
              <a:gdLst/>
              <a:ahLst/>
              <a:cxnLst/>
              <a:rect l="0" t="0" r="0" b="0"/>
              <a:pathLst>
                <a:path w="115750" h="141211">
                  <a:moveTo>
                    <a:pt x="98058" y="25506"/>
                  </a:moveTo>
                  <a:lnTo>
                    <a:pt x="89937" y="18377"/>
                  </a:lnTo>
                  <a:lnTo>
                    <a:pt x="74119" y="9256"/>
                  </a:lnTo>
                  <a:lnTo>
                    <a:pt x="35197" y="641"/>
                  </a:lnTo>
                  <a:lnTo>
                    <a:pt x="29362" y="0"/>
                  </a:lnTo>
                  <a:lnTo>
                    <a:pt x="20232" y="1933"/>
                  </a:lnTo>
                  <a:lnTo>
                    <a:pt x="9514" y="5954"/>
                  </a:lnTo>
                  <a:lnTo>
                    <a:pt x="6286" y="6518"/>
                  </a:lnTo>
                  <a:lnTo>
                    <a:pt x="4135" y="7887"/>
                  </a:lnTo>
                  <a:lnTo>
                    <a:pt x="2701" y="9790"/>
                  </a:lnTo>
                  <a:lnTo>
                    <a:pt x="1107" y="14552"/>
                  </a:lnTo>
                  <a:lnTo>
                    <a:pt x="0" y="33348"/>
                  </a:lnTo>
                  <a:lnTo>
                    <a:pt x="1928" y="37679"/>
                  </a:lnTo>
                  <a:lnTo>
                    <a:pt x="19964" y="54914"/>
                  </a:lnTo>
                  <a:lnTo>
                    <a:pt x="62544" y="79070"/>
                  </a:lnTo>
                  <a:lnTo>
                    <a:pt x="80259" y="90655"/>
                  </a:lnTo>
                  <a:lnTo>
                    <a:pt x="109445" y="117411"/>
                  </a:lnTo>
                  <a:lnTo>
                    <a:pt x="113041" y="123568"/>
                  </a:lnTo>
                  <a:lnTo>
                    <a:pt x="115749" y="132130"/>
                  </a:lnTo>
                  <a:lnTo>
                    <a:pt x="111127" y="137245"/>
                  </a:lnTo>
                  <a:lnTo>
                    <a:pt x="106182" y="139660"/>
                  </a:lnTo>
                  <a:lnTo>
                    <a:pt x="94922" y="141210"/>
                  </a:lnTo>
                  <a:lnTo>
                    <a:pt x="50492" y="131909"/>
                  </a:lnTo>
                  <a:lnTo>
                    <a:pt x="26799" y="121652"/>
                  </a:lnTo>
                  <a:lnTo>
                    <a:pt x="17691" y="11480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21" name="SMARTInkShape-776"/>
            <p:cNvSpPr/>
            <p:nvPr/>
          </p:nvSpPr>
          <p:spPr>
            <a:xfrm>
              <a:off x="6098977" y="5379457"/>
              <a:ext cx="8930" cy="5146"/>
            </a:xfrm>
            <a:custGeom>
              <a:avLst/>
              <a:gdLst/>
              <a:ahLst/>
              <a:cxnLst/>
              <a:rect l="0" t="0" r="0" b="0"/>
              <a:pathLst>
                <a:path w="8930" h="5146">
                  <a:moveTo>
                    <a:pt x="0" y="5145"/>
                  </a:moveTo>
                  <a:lnTo>
                    <a:pt x="0" y="0"/>
                  </a:lnTo>
                  <a:lnTo>
                    <a:pt x="0" y="4271"/>
                  </a:lnTo>
                  <a:lnTo>
                    <a:pt x="8929" y="514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230" name="SMARTInkShape-Group169"/>
          <p:cNvGrpSpPr/>
          <p:nvPr/>
        </p:nvGrpSpPr>
        <p:grpSpPr>
          <a:xfrm>
            <a:off x="2009189" y="5670352"/>
            <a:ext cx="1071554" cy="187524"/>
            <a:chOff x="2009189" y="5670352"/>
            <a:chExt cx="1071554" cy="187524"/>
          </a:xfrm>
        </p:grpSpPr>
        <p:sp>
          <p:nvSpPr>
            <p:cNvPr id="3223" name="SMARTInkShape-777"/>
            <p:cNvSpPr/>
            <p:nvPr/>
          </p:nvSpPr>
          <p:spPr>
            <a:xfrm>
              <a:off x="2009189" y="5670352"/>
              <a:ext cx="240680" cy="142461"/>
            </a:xfrm>
            <a:custGeom>
              <a:avLst/>
              <a:gdLst/>
              <a:ahLst/>
              <a:cxnLst/>
              <a:rect l="0" t="0" r="0" b="0"/>
              <a:pathLst>
                <a:path w="240680" h="142461">
                  <a:moveTo>
                    <a:pt x="8920" y="8929"/>
                  </a:moveTo>
                  <a:lnTo>
                    <a:pt x="8920" y="25179"/>
                  </a:lnTo>
                  <a:lnTo>
                    <a:pt x="2784" y="33600"/>
                  </a:lnTo>
                  <a:lnTo>
                    <a:pt x="818" y="41926"/>
                  </a:lnTo>
                  <a:lnTo>
                    <a:pt x="0" y="74417"/>
                  </a:lnTo>
                  <a:lnTo>
                    <a:pt x="2641" y="80368"/>
                  </a:lnTo>
                  <a:lnTo>
                    <a:pt x="20982" y="101203"/>
                  </a:lnTo>
                  <a:lnTo>
                    <a:pt x="38900" y="112117"/>
                  </a:lnTo>
                  <a:lnTo>
                    <a:pt x="50766" y="114910"/>
                  </a:lnTo>
                  <a:lnTo>
                    <a:pt x="87675" y="116040"/>
                  </a:lnTo>
                  <a:lnTo>
                    <a:pt x="96178" y="113419"/>
                  </a:lnTo>
                  <a:lnTo>
                    <a:pt x="112831" y="100852"/>
                  </a:lnTo>
                  <a:lnTo>
                    <a:pt x="123207" y="91014"/>
                  </a:lnTo>
                  <a:lnTo>
                    <a:pt x="130788" y="76370"/>
                  </a:lnTo>
                  <a:lnTo>
                    <a:pt x="133521" y="59788"/>
                  </a:lnTo>
                  <a:lnTo>
                    <a:pt x="133935" y="44695"/>
                  </a:lnTo>
                  <a:lnTo>
                    <a:pt x="133936" y="89302"/>
                  </a:lnTo>
                  <a:lnTo>
                    <a:pt x="133936" y="97897"/>
                  </a:lnTo>
                  <a:lnTo>
                    <a:pt x="136582" y="105687"/>
                  </a:lnTo>
                  <a:lnTo>
                    <a:pt x="140073" y="112456"/>
                  </a:lnTo>
                  <a:lnTo>
                    <a:pt x="143030" y="121845"/>
                  </a:lnTo>
                  <a:lnTo>
                    <a:pt x="147238" y="127906"/>
                  </a:lnTo>
                  <a:lnTo>
                    <a:pt x="152416" y="131261"/>
                  </a:lnTo>
                  <a:lnTo>
                    <a:pt x="158024" y="133744"/>
                  </a:lnTo>
                  <a:lnTo>
                    <a:pt x="163824" y="138155"/>
                  </a:lnTo>
                  <a:lnTo>
                    <a:pt x="172355" y="140777"/>
                  </a:lnTo>
                  <a:lnTo>
                    <a:pt x="189260" y="142460"/>
                  </a:lnTo>
                  <a:lnTo>
                    <a:pt x="195897" y="140045"/>
                  </a:lnTo>
                  <a:lnTo>
                    <a:pt x="202154" y="136656"/>
                  </a:lnTo>
                  <a:lnTo>
                    <a:pt x="211255" y="133756"/>
                  </a:lnTo>
                  <a:lnTo>
                    <a:pt x="226200" y="121622"/>
                  </a:lnTo>
                  <a:lnTo>
                    <a:pt x="229513" y="115900"/>
                  </a:lnTo>
                  <a:lnTo>
                    <a:pt x="231977" y="110050"/>
                  </a:lnTo>
                  <a:lnTo>
                    <a:pt x="236379" y="104143"/>
                  </a:lnTo>
                  <a:lnTo>
                    <a:pt x="238998" y="95564"/>
                  </a:lnTo>
                  <a:lnTo>
                    <a:pt x="240679" y="78628"/>
                  </a:lnTo>
                  <a:lnTo>
                    <a:pt x="238263" y="71987"/>
                  </a:lnTo>
                  <a:lnTo>
                    <a:pt x="236229" y="68827"/>
                  </a:lnTo>
                  <a:lnTo>
                    <a:pt x="230052" y="46558"/>
                  </a:lnTo>
                  <a:lnTo>
                    <a:pt x="217002" y="24872"/>
                  </a:lnTo>
                  <a:lnTo>
                    <a:pt x="198197" y="10444"/>
                  </a:lnTo>
                  <a:lnTo>
                    <a:pt x="197223" y="6957"/>
                  </a:lnTo>
                  <a:lnTo>
                    <a:pt x="196444"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24" name="SMARTInkShape-778"/>
            <p:cNvSpPr/>
            <p:nvPr/>
          </p:nvSpPr>
          <p:spPr>
            <a:xfrm>
              <a:off x="2375297" y="5670352"/>
              <a:ext cx="71438" cy="8930"/>
            </a:xfrm>
            <a:custGeom>
              <a:avLst/>
              <a:gdLst/>
              <a:ahLst/>
              <a:cxnLst/>
              <a:rect l="0" t="0" r="0" b="0"/>
              <a:pathLst>
                <a:path w="71438" h="8930">
                  <a:moveTo>
                    <a:pt x="0" y="0"/>
                  </a:moveTo>
                  <a:lnTo>
                    <a:pt x="38732" y="0"/>
                  </a:lnTo>
                  <a:lnTo>
                    <a:pt x="44665" y="2645"/>
                  </a:lnTo>
                  <a:lnTo>
                    <a:pt x="50609" y="6136"/>
                  </a:lnTo>
                  <a:lnTo>
                    <a:pt x="60745" y="8561"/>
                  </a:lnTo>
                  <a:lnTo>
                    <a:pt x="71437" y="892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25" name="SMARTInkShape-779"/>
            <p:cNvSpPr/>
            <p:nvPr/>
          </p:nvSpPr>
          <p:spPr>
            <a:xfrm>
              <a:off x="2366367" y="5750719"/>
              <a:ext cx="89298" cy="26790"/>
            </a:xfrm>
            <a:custGeom>
              <a:avLst/>
              <a:gdLst/>
              <a:ahLst/>
              <a:cxnLst/>
              <a:rect l="0" t="0" r="0" b="0"/>
              <a:pathLst>
                <a:path w="89298" h="26790">
                  <a:moveTo>
                    <a:pt x="0" y="0"/>
                  </a:moveTo>
                  <a:lnTo>
                    <a:pt x="0" y="4740"/>
                  </a:lnTo>
                  <a:lnTo>
                    <a:pt x="992" y="6137"/>
                  </a:lnTo>
                  <a:lnTo>
                    <a:pt x="2646" y="7068"/>
                  </a:lnTo>
                  <a:lnTo>
                    <a:pt x="12429" y="8561"/>
                  </a:lnTo>
                  <a:lnTo>
                    <a:pt x="20991" y="8821"/>
                  </a:lnTo>
                  <a:lnTo>
                    <a:pt x="26858" y="11527"/>
                  </a:lnTo>
                  <a:lnTo>
                    <a:pt x="29812" y="13637"/>
                  </a:lnTo>
                  <a:lnTo>
                    <a:pt x="43449" y="16608"/>
                  </a:lnTo>
                  <a:lnTo>
                    <a:pt x="82463" y="18830"/>
                  </a:lnTo>
                  <a:lnTo>
                    <a:pt x="84741" y="20490"/>
                  </a:lnTo>
                  <a:lnTo>
                    <a:pt x="89297" y="2678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26" name="SMARTInkShape-780"/>
            <p:cNvSpPr/>
            <p:nvPr/>
          </p:nvSpPr>
          <p:spPr>
            <a:xfrm>
              <a:off x="2554314" y="5670355"/>
              <a:ext cx="115664" cy="70041"/>
            </a:xfrm>
            <a:custGeom>
              <a:avLst/>
              <a:gdLst/>
              <a:ahLst/>
              <a:cxnLst/>
              <a:rect l="0" t="0" r="0" b="0"/>
              <a:pathLst>
                <a:path w="115664" h="70041">
                  <a:moveTo>
                    <a:pt x="88874" y="62504"/>
                  </a:moveTo>
                  <a:lnTo>
                    <a:pt x="102176" y="49202"/>
                  </a:lnTo>
                  <a:lnTo>
                    <a:pt x="104707" y="44024"/>
                  </a:lnTo>
                  <a:lnTo>
                    <a:pt x="106614" y="23773"/>
                  </a:lnTo>
                  <a:lnTo>
                    <a:pt x="104035" y="17840"/>
                  </a:lnTo>
                  <a:lnTo>
                    <a:pt x="101957" y="14869"/>
                  </a:lnTo>
                  <a:lnTo>
                    <a:pt x="97004" y="11567"/>
                  </a:lnTo>
                  <a:lnTo>
                    <a:pt x="91495" y="9108"/>
                  </a:lnTo>
                  <a:lnTo>
                    <a:pt x="82815" y="3137"/>
                  </a:lnTo>
                  <a:lnTo>
                    <a:pt x="76920" y="1393"/>
                  </a:lnTo>
                  <a:lnTo>
                    <a:pt x="32812" y="13"/>
                  </a:lnTo>
                  <a:lnTo>
                    <a:pt x="15733" y="0"/>
                  </a:lnTo>
                  <a:lnTo>
                    <a:pt x="13324" y="991"/>
                  </a:lnTo>
                  <a:lnTo>
                    <a:pt x="11718" y="2644"/>
                  </a:lnTo>
                  <a:lnTo>
                    <a:pt x="6812" y="9711"/>
                  </a:lnTo>
                  <a:lnTo>
                    <a:pt x="2792" y="15228"/>
                  </a:lnTo>
                  <a:lnTo>
                    <a:pt x="529" y="23913"/>
                  </a:lnTo>
                  <a:lnTo>
                    <a:pt x="0" y="29808"/>
                  </a:lnTo>
                  <a:lnTo>
                    <a:pt x="851" y="31777"/>
                  </a:lnTo>
                  <a:lnTo>
                    <a:pt x="2411" y="33090"/>
                  </a:lnTo>
                  <a:lnTo>
                    <a:pt x="24753" y="45198"/>
                  </a:lnTo>
                  <a:lnTo>
                    <a:pt x="42694" y="56661"/>
                  </a:lnTo>
                  <a:lnTo>
                    <a:pt x="81562" y="70040"/>
                  </a:lnTo>
                  <a:lnTo>
                    <a:pt x="84991" y="69513"/>
                  </a:lnTo>
                  <a:lnTo>
                    <a:pt x="106526" y="61733"/>
                  </a:lnTo>
                  <a:lnTo>
                    <a:pt x="110940" y="57862"/>
                  </a:lnTo>
                  <a:lnTo>
                    <a:pt x="113564" y="52834"/>
                  </a:lnTo>
                  <a:lnTo>
                    <a:pt x="115663" y="4464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27" name="SMARTInkShape-781"/>
            <p:cNvSpPr/>
            <p:nvPr/>
          </p:nvSpPr>
          <p:spPr>
            <a:xfrm>
              <a:off x="2573147" y="5732859"/>
              <a:ext cx="105713" cy="105761"/>
            </a:xfrm>
            <a:custGeom>
              <a:avLst/>
              <a:gdLst/>
              <a:ahLst/>
              <a:cxnLst/>
              <a:rect l="0" t="0" r="0" b="0"/>
              <a:pathLst>
                <a:path w="105713" h="105761">
                  <a:moveTo>
                    <a:pt x="78970" y="8930"/>
                  </a:moveTo>
                  <a:lnTo>
                    <a:pt x="78970" y="4190"/>
                  </a:lnTo>
                  <a:lnTo>
                    <a:pt x="77978" y="2793"/>
                  </a:lnTo>
                  <a:lnTo>
                    <a:pt x="76324" y="1862"/>
                  </a:lnTo>
                  <a:lnTo>
                    <a:pt x="69876" y="246"/>
                  </a:lnTo>
                  <a:lnTo>
                    <a:pt x="31677" y="3"/>
                  </a:lnTo>
                  <a:lnTo>
                    <a:pt x="25539" y="2648"/>
                  </a:lnTo>
                  <a:lnTo>
                    <a:pt x="13515" y="12429"/>
                  </a:lnTo>
                  <a:lnTo>
                    <a:pt x="10191" y="18092"/>
                  </a:lnTo>
                  <a:lnTo>
                    <a:pt x="7722" y="23916"/>
                  </a:lnTo>
                  <a:lnTo>
                    <a:pt x="1746" y="32774"/>
                  </a:lnTo>
                  <a:lnTo>
                    <a:pt x="0" y="38709"/>
                  </a:lnTo>
                  <a:lnTo>
                    <a:pt x="1870" y="47301"/>
                  </a:lnTo>
                  <a:lnTo>
                    <a:pt x="9681" y="70887"/>
                  </a:lnTo>
                  <a:lnTo>
                    <a:pt x="28495" y="92241"/>
                  </a:lnTo>
                  <a:lnTo>
                    <a:pt x="37023" y="95567"/>
                  </a:lnTo>
                  <a:lnTo>
                    <a:pt x="46437" y="98037"/>
                  </a:lnTo>
                  <a:lnTo>
                    <a:pt x="58306" y="104013"/>
                  </a:lnTo>
                  <a:lnTo>
                    <a:pt x="68463" y="105760"/>
                  </a:lnTo>
                  <a:lnTo>
                    <a:pt x="76946" y="103890"/>
                  </a:lnTo>
                  <a:lnTo>
                    <a:pt x="90476" y="94605"/>
                  </a:lnTo>
                  <a:lnTo>
                    <a:pt x="99688" y="86129"/>
                  </a:lnTo>
                  <a:lnTo>
                    <a:pt x="103061" y="80283"/>
                  </a:lnTo>
                  <a:lnTo>
                    <a:pt x="105226" y="68444"/>
                  </a:lnTo>
                  <a:lnTo>
                    <a:pt x="105712" y="45860"/>
                  </a:lnTo>
                  <a:lnTo>
                    <a:pt x="103093" y="37581"/>
                  </a:lnTo>
                  <a:lnTo>
                    <a:pt x="7897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28" name="SMARTInkShape-782"/>
            <p:cNvSpPr/>
            <p:nvPr/>
          </p:nvSpPr>
          <p:spPr>
            <a:xfrm>
              <a:off x="2741460" y="5706189"/>
              <a:ext cx="80322" cy="133828"/>
            </a:xfrm>
            <a:custGeom>
              <a:avLst/>
              <a:gdLst/>
              <a:ahLst/>
              <a:cxnLst/>
              <a:rect l="0" t="0" r="0" b="0"/>
              <a:pathLst>
                <a:path w="80322" h="133828">
                  <a:moveTo>
                    <a:pt x="80321" y="17741"/>
                  </a:moveTo>
                  <a:lnTo>
                    <a:pt x="75581" y="17741"/>
                  </a:lnTo>
                  <a:lnTo>
                    <a:pt x="74184" y="16749"/>
                  </a:lnTo>
                  <a:lnTo>
                    <a:pt x="73253" y="15095"/>
                  </a:lnTo>
                  <a:lnTo>
                    <a:pt x="72633" y="13000"/>
                  </a:lnTo>
                  <a:lnTo>
                    <a:pt x="71227" y="11604"/>
                  </a:lnTo>
                  <a:lnTo>
                    <a:pt x="61842" y="6717"/>
                  </a:lnTo>
                  <a:lnTo>
                    <a:pt x="56233" y="2919"/>
                  </a:lnTo>
                  <a:lnTo>
                    <a:pt x="47497" y="781"/>
                  </a:lnTo>
                  <a:lnTo>
                    <a:pt x="32685" y="0"/>
                  </a:lnTo>
                  <a:lnTo>
                    <a:pt x="26738" y="2580"/>
                  </a:lnTo>
                  <a:lnTo>
                    <a:pt x="11860" y="14127"/>
                  </a:lnTo>
                  <a:lnTo>
                    <a:pt x="5907" y="16135"/>
                  </a:lnTo>
                  <a:lnTo>
                    <a:pt x="3923" y="18655"/>
                  </a:lnTo>
                  <a:lnTo>
                    <a:pt x="1130" y="30690"/>
                  </a:lnTo>
                  <a:lnTo>
                    <a:pt x="0" y="64049"/>
                  </a:lnTo>
                  <a:lnTo>
                    <a:pt x="2620" y="70734"/>
                  </a:lnTo>
                  <a:lnTo>
                    <a:pt x="29766" y="109636"/>
                  </a:lnTo>
                  <a:lnTo>
                    <a:pt x="58661" y="129835"/>
                  </a:lnTo>
                  <a:lnTo>
                    <a:pt x="71392" y="13382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29" name="SMARTInkShape-783"/>
            <p:cNvSpPr/>
            <p:nvPr/>
          </p:nvSpPr>
          <p:spPr>
            <a:xfrm>
              <a:off x="2902148" y="5725327"/>
              <a:ext cx="178595" cy="132549"/>
            </a:xfrm>
            <a:custGeom>
              <a:avLst/>
              <a:gdLst/>
              <a:ahLst/>
              <a:cxnLst/>
              <a:rect l="0" t="0" r="0" b="0"/>
              <a:pathLst>
                <a:path w="178595" h="132549">
                  <a:moveTo>
                    <a:pt x="0" y="34321"/>
                  </a:moveTo>
                  <a:lnTo>
                    <a:pt x="0" y="78861"/>
                  </a:lnTo>
                  <a:lnTo>
                    <a:pt x="0" y="114166"/>
                  </a:lnTo>
                  <a:lnTo>
                    <a:pt x="0" y="102214"/>
                  </a:lnTo>
                  <a:lnTo>
                    <a:pt x="2646" y="96577"/>
                  </a:lnTo>
                  <a:lnTo>
                    <a:pt x="6137" y="90764"/>
                  </a:lnTo>
                  <a:lnTo>
                    <a:pt x="8378" y="78948"/>
                  </a:lnTo>
                  <a:lnTo>
                    <a:pt x="8562" y="75978"/>
                  </a:lnTo>
                  <a:lnTo>
                    <a:pt x="11413" y="70033"/>
                  </a:lnTo>
                  <a:lnTo>
                    <a:pt x="13562" y="67059"/>
                  </a:lnTo>
                  <a:lnTo>
                    <a:pt x="16586" y="53392"/>
                  </a:lnTo>
                  <a:lnTo>
                    <a:pt x="18600" y="38125"/>
                  </a:lnTo>
                  <a:lnTo>
                    <a:pt x="24878" y="25555"/>
                  </a:lnTo>
                  <a:lnTo>
                    <a:pt x="26412" y="13518"/>
                  </a:lnTo>
                  <a:lnTo>
                    <a:pt x="27530" y="11523"/>
                  </a:lnTo>
                  <a:lnTo>
                    <a:pt x="29268" y="10193"/>
                  </a:lnTo>
                  <a:lnTo>
                    <a:pt x="33844" y="7722"/>
                  </a:lnTo>
                  <a:lnTo>
                    <a:pt x="41999" y="1746"/>
                  </a:lnTo>
                  <a:lnTo>
                    <a:pt x="47770" y="0"/>
                  </a:lnTo>
                  <a:lnTo>
                    <a:pt x="49706" y="527"/>
                  </a:lnTo>
                  <a:lnTo>
                    <a:pt x="50997" y="1869"/>
                  </a:lnTo>
                  <a:lnTo>
                    <a:pt x="53423" y="6008"/>
                  </a:lnTo>
                  <a:lnTo>
                    <a:pt x="59375" y="13916"/>
                  </a:lnTo>
                  <a:lnTo>
                    <a:pt x="62572" y="22542"/>
                  </a:lnTo>
                  <a:lnTo>
                    <a:pt x="68370" y="31383"/>
                  </a:lnTo>
                  <a:lnTo>
                    <a:pt x="71521" y="40285"/>
                  </a:lnTo>
                  <a:lnTo>
                    <a:pt x="77306" y="50200"/>
                  </a:lnTo>
                  <a:lnTo>
                    <a:pt x="80344" y="93780"/>
                  </a:lnTo>
                  <a:lnTo>
                    <a:pt x="80367" y="110553"/>
                  </a:lnTo>
                  <a:lnTo>
                    <a:pt x="80367" y="106586"/>
                  </a:lnTo>
                  <a:lnTo>
                    <a:pt x="88056" y="98143"/>
                  </a:lnTo>
                  <a:lnTo>
                    <a:pt x="90044" y="89960"/>
                  </a:lnTo>
                  <a:lnTo>
                    <a:pt x="95361" y="80683"/>
                  </a:lnTo>
                  <a:lnTo>
                    <a:pt x="98370" y="66800"/>
                  </a:lnTo>
                  <a:lnTo>
                    <a:pt x="105127" y="52717"/>
                  </a:lnTo>
                  <a:lnTo>
                    <a:pt x="105804" y="49561"/>
                  </a:lnTo>
                  <a:lnTo>
                    <a:pt x="120424" y="22424"/>
                  </a:lnTo>
                  <a:lnTo>
                    <a:pt x="132301" y="9297"/>
                  </a:lnTo>
                  <a:lnTo>
                    <a:pt x="135861" y="8317"/>
                  </a:lnTo>
                  <a:lnTo>
                    <a:pt x="150153" y="7578"/>
                  </a:lnTo>
                  <a:lnTo>
                    <a:pt x="156056" y="12286"/>
                  </a:lnTo>
                  <a:lnTo>
                    <a:pt x="158655" y="17252"/>
                  </a:lnTo>
                  <a:lnTo>
                    <a:pt x="159348" y="19965"/>
                  </a:lnTo>
                  <a:lnTo>
                    <a:pt x="167620" y="34390"/>
                  </a:lnTo>
                  <a:lnTo>
                    <a:pt x="178325" y="76741"/>
                  </a:lnTo>
                  <a:lnTo>
                    <a:pt x="178592" y="120567"/>
                  </a:lnTo>
                  <a:lnTo>
                    <a:pt x="178594" y="13254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242" name="SMARTInkShape-Group170"/>
          <p:cNvGrpSpPr/>
          <p:nvPr/>
        </p:nvGrpSpPr>
        <p:grpSpPr>
          <a:xfrm>
            <a:off x="973382" y="5661790"/>
            <a:ext cx="1017939" cy="401469"/>
            <a:chOff x="973382" y="5661790"/>
            <a:chExt cx="1017939" cy="401469"/>
          </a:xfrm>
        </p:grpSpPr>
        <p:sp>
          <p:nvSpPr>
            <p:cNvPr id="3231" name="SMARTInkShape-784"/>
            <p:cNvSpPr/>
            <p:nvPr/>
          </p:nvSpPr>
          <p:spPr>
            <a:xfrm>
              <a:off x="982313" y="5697262"/>
              <a:ext cx="116040" cy="89054"/>
            </a:xfrm>
            <a:custGeom>
              <a:avLst/>
              <a:gdLst/>
              <a:ahLst/>
              <a:cxnLst/>
              <a:rect l="0" t="0" r="0" b="0"/>
              <a:pathLst>
                <a:path w="116040" h="89054">
                  <a:moveTo>
                    <a:pt x="98179" y="44527"/>
                  </a:moveTo>
                  <a:lnTo>
                    <a:pt x="98179" y="4554"/>
                  </a:lnTo>
                  <a:lnTo>
                    <a:pt x="97187" y="2996"/>
                  </a:lnTo>
                  <a:lnTo>
                    <a:pt x="95533" y="1956"/>
                  </a:lnTo>
                  <a:lnTo>
                    <a:pt x="88466" y="494"/>
                  </a:lnTo>
                  <a:lnTo>
                    <a:pt x="72448" y="0"/>
                  </a:lnTo>
                  <a:lnTo>
                    <a:pt x="64253" y="2578"/>
                  </a:lnTo>
                  <a:lnTo>
                    <a:pt x="60679" y="4655"/>
                  </a:lnTo>
                  <a:lnTo>
                    <a:pt x="30623" y="10907"/>
                  </a:lnTo>
                  <a:lnTo>
                    <a:pt x="15602" y="21129"/>
                  </a:lnTo>
                  <a:lnTo>
                    <a:pt x="6133" y="29767"/>
                  </a:lnTo>
                  <a:lnTo>
                    <a:pt x="2699" y="35652"/>
                  </a:lnTo>
                  <a:lnTo>
                    <a:pt x="495" y="47514"/>
                  </a:lnTo>
                  <a:lnTo>
                    <a:pt x="0" y="65364"/>
                  </a:lnTo>
                  <a:lnTo>
                    <a:pt x="2620" y="71317"/>
                  </a:lnTo>
                  <a:lnTo>
                    <a:pt x="4707" y="74293"/>
                  </a:lnTo>
                  <a:lnTo>
                    <a:pt x="9673" y="77600"/>
                  </a:lnTo>
                  <a:lnTo>
                    <a:pt x="15187" y="80062"/>
                  </a:lnTo>
                  <a:lnTo>
                    <a:pt x="23869" y="86035"/>
                  </a:lnTo>
                  <a:lnTo>
                    <a:pt x="29764" y="87779"/>
                  </a:lnTo>
                  <a:lnTo>
                    <a:pt x="55270" y="89053"/>
                  </a:lnTo>
                  <a:lnTo>
                    <a:pt x="61911" y="86475"/>
                  </a:lnTo>
                  <a:lnTo>
                    <a:pt x="68169" y="83014"/>
                  </a:lnTo>
                  <a:lnTo>
                    <a:pt x="88005" y="75870"/>
                  </a:lnTo>
                  <a:lnTo>
                    <a:pt x="91396" y="73360"/>
                  </a:lnTo>
                  <a:lnTo>
                    <a:pt x="112948" y="46669"/>
                  </a:lnTo>
                  <a:lnTo>
                    <a:pt x="116039" y="3559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32" name="SMARTInkShape-785"/>
            <p:cNvSpPr/>
            <p:nvPr/>
          </p:nvSpPr>
          <p:spPr>
            <a:xfrm>
              <a:off x="973382" y="5768578"/>
              <a:ext cx="114264" cy="96463"/>
            </a:xfrm>
            <a:custGeom>
              <a:avLst/>
              <a:gdLst/>
              <a:ahLst/>
              <a:cxnLst/>
              <a:rect l="0" t="0" r="0" b="0"/>
              <a:pathLst>
                <a:path w="114264" h="96463">
                  <a:moveTo>
                    <a:pt x="44602" y="0"/>
                  </a:moveTo>
                  <a:lnTo>
                    <a:pt x="29371" y="14240"/>
                  </a:lnTo>
                  <a:lnTo>
                    <a:pt x="17744" y="19790"/>
                  </a:lnTo>
                  <a:lnTo>
                    <a:pt x="11830" y="25663"/>
                  </a:lnTo>
                  <a:lnTo>
                    <a:pt x="3914" y="39133"/>
                  </a:lnTo>
                  <a:lnTo>
                    <a:pt x="736" y="53077"/>
                  </a:lnTo>
                  <a:lnTo>
                    <a:pt x="0" y="74385"/>
                  </a:lnTo>
                  <a:lnTo>
                    <a:pt x="1969" y="77371"/>
                  </a:lnTo>
                  <a:lnTo>
                    <a:pt x="20075" y="92271"/>
                  </a:lnTo>
                  <a:lnTo>
                    <a:pt x="29071" y="95580"/>
                  </a:lnTo>
                  <a:lnTo>
                    <a:pt x="34248" y="96462"/>
                  </a:lnTo>
                  <a:lnTo>
                    <a:pt x="45292" y="94797"/>
                  </a:lnTo>
                  <a:lnTo>
                    <a:pt x="88485" y="82372"/>
                  </a:lnTo>
                  <a:lnTo>
                    <a:pt x="91717" y="81704"/>
                  </a:lnTo>
                  <a:lnTo>
                    <a:pt x="101006" y="76023"/>
                  </a:lnTo>
                  <a:lnTo>
                    <a:pt x="110042" y="63316"/>
                  </a:lnTo>
                  <a:lnTo>
                    <a:pt x="114263" y="51723"/>
                  </a:lnTo>
                  <a:lnTo>
                    <a:pt x="113863" y="48373"/>
                  </a:lnTo>
                  <a:lnTo>
                    <a:pt x="108195" y="32841"/>
                  </a:lnTo>
                  <a:lnTo>
                    <a:pt x="105849" y="30824"/>
                  </a:lnTo>
                  <a:lnTo>
                    <a:pt x="90472" y="24940"/>
                  </a:lnTo>
                  <a:lnTo>
                    <a:pt x="71499" y="11413"/>
                  </a:lnTo>
                  <a:lnTo>
                    <a:pt x="62462" y="893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33" name="SMARTInkShape-786"/>
            <p:cNvSpPr/>
            <p:nvPr/>
          </p:nvSpPr>
          <p:spPr>
            <a:xfrm>
              <a:off x="1116769" y="5723930"/>
              <a:ext cx="97670" cy="89298"/>
            </a:xfrm>
            <a:custGeom>
              <a:avLst/>
              <a:gdLst/>
              <a:ahLst/>
              <a:cxnLst/>
              <a:rect l="0" t="0" r="0" b="0"/>
              <a:pathLst>
                <a:path w="97670" h="89298">
                  <a:moveTo>
                    <a:pt x="97669" y="0"/>
                  </a:moveTo>
                  <a:lnTo>
                    <a:pt x="97669" y="8897"/>
                  </a:lnTo>
                  <a:lnTo>
                    <a:pt x="67758" y="8929"/>
                  </a:lnTo>
                  <a:lnTo>
                    <a:pt x="54190" y="13670"/>
                  </a:lnTo>
                  <a:lnTo>
                    <a:pt x="12248" y="41703"/>
                  </a:lnTo>
                  <a:lnTo>
                    <a:pt x="3677" y="50611"/>
                  </a:lnTo>
                  <a:lnTo>
                    <a:pt x="1324" y="56558"/>
                  </a:lnTo>
                  <a:lnTo>
                    <a:pt x="0" y="65485"/>
                  </a:lnTo>
                  <a:lnTo>
                    <a:pt x="2336" y="71438"/>
                  </a:lnTo>
                  <a:lnTo>
                    <a:pt x="11920" y="83343"/>
                  </a:lnTo>
                  <a:lnTo>
                    <a:pt x="17555" y="86651"/>
                  </a:lnTo>
                  <a:lnTo>
                    <a:pt x="29258" y="88774"/>
                  </a:lnTo>
                  <a:lnTo>
                    <a:pt x="70879" y="8929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34" name="SMARTInkShape-787"/>
            <p:cNvSpPr/>
            <p:nvPr/>
          </p:nvSpPr>
          <p:spPr>
            <a:xfrm>
              <a:off x="1223370" y="5715000"/>
              <a:ext cx="151803" cy="133946"/>
            </a:xfrm>
            <a:custGeom>
              <a:avLst/>
              <a:gdLst/>
              <a:ahLst/>
              <a:cxnLst/>
              <a:rect l="0" t="0" r="0" b="0"/>
              <a:pathLst>
                <a:path w="151803" h="133946">
                  <a:moveTo>
                    <a:pt x="8927" y="0"/>
                  </a:moveTo>
                  <a:lnTo>
                    <a:pt x="8927" y="15377"/>
                  </a:lnTo>
                  <a:lnTo>
                    <a:pt x="1239" y="37759"/>
                  </a:lnTo>
                  <a:lnTo>
                    <a:pt x="29" y="81711"/>
                  </a:lnTo>
                  <a:lnTo>
                    <a:pt x="0" y="101060"/>
                  </a:lnTo>
                  <a:lnTo>
                    <a:pt x="2644" y="107092"/>
                  </a:lnTo>
                  <a:lnTo>
                    <a:pt x="8818" y="115930"/>
                  </a:lnTo>
                  <a:lnTo>
                    <a:pt x="8927" y="72636"/>
                  </a:lnTo>
                  <a:lnTo>
                    <a:pt x="11572" y="64364"/>
                  </a:lnTo>
                  <a:lnTo>
                    <a:pt x="15064" y="57379"/>
                  </a:lnTo>
                  <a:lnTo>
                    <a:pt x="17489" y="41780"/>
                  </a:lnTo>
                  <a:lnTo>
                    <a:pt x="18604" y="39760"/>
                  </a:lnTo>
                  <a:lnTo>
                    <a:pt x="20339" y="38413"/>
                  </a:lnTo>
                  <a:lnTo>
                    <a:pt x="25513" y="36251"/>
                  </a:lnTo>
                  <a:lnTo>
                    <a:pt x="39103" y="35766"/>
                  </a:lnTo>
                  <a:lnTo>
                    <a:pt x="44828" y="38385"/>
                  </a:lnTo>
                  <a:lnTo>
                    <a:pt x="65492" y="56710"/>
                  </a:lnTo>
                  <a:lnTo>
                    <a:pt x="68794" y="65223"/>
                  </a:lnTo>
                  <a:lnTo>
                    <a:pt x="71253" y="74629"/>
                  </a:lnTo>
                  <a:lnTo>
                    <a:pt x="78271" y="88752"/>
                  </a:lnTo>
                  <a:lnTo>
                    <a:pt x="80361" y="124492"/>
                  </a:lnTo>
                  <a:lnTo>
                    <a:pt x="80364" y="104011"/>
                  </a:lnTo>
                  <a:lnTo>
                    <a:pt x="77718" y="98151"/>
                  </a:lnTo>
                  <a:lnTo>
                    <a:pt x="75624" y="95200"/>
                  </a:lnTo>
                  <a:lnTo>
                    <a:pt x="75220" y="92240"/>
                  </a:lnTo>
                  <a:lnTo>
                    <a:pt x="81184" y="65484"/>
                  </a:lnTo>
                  <a:lnTo>
                    <a:pt x="87398" y="53578"/>
                  </a:lnTo>
                  <a:lnTo>
                    <a:pt x="88030" y="50602"/>
                  </a:lnTo>
                  <a:lnTo>
                    <a:pt x="89444" y="48617"/>
                  </a:lnTo>
                  <a:lnTo>
                    <a:pt x="91378" y="47294"/>
                  </a:lnTo>
                  <a:lnTo>
                    <a:pt x="96872" y="45171"/>
                  </a:lnTo>
                  <a:lnTo>
                    <a:pt x="110534" y="44694"/>
                  </a:lnTo>
                  <a:lnTo>
                    <a:pt x="116263" y="47315"/>
                  </a:lnTo>
                  <a:lnTo>
                    <a:pt x="119179" y="49402"/>
                  </a:lnTo>
                  <a:lnTo>
                    <a:pt x="122420" y="54368"/>
                  </a:lnTo>
                  <a:lnTo>
                    <a:pt x="133323" y="88766"/>
                  </a:lnTo>
                  <a:lnTo>
                    <a:pt x="133530" y="91919"/>
                  </a:lnTo>
                  <a:lnTo>
                    <a:pt x="136405" y="98069"/>
                  </a:lnTo>
                  <a:lnTo>
                    <a:pt x="138561" y="101098"/>
                  </a:lnTo>
                  <a:lnTo>
                    <a:pt x="143612" y="123998"/>
                  </a:lnTo>
                  <a:lnTo>
                    <a:pt x="151802" y="13394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35" name="SMARTInkShape-788"/>
            <p:cNvSpPr/>
            <p:nvPr/>
          </p:nvSpPr>
          <p:spPr>
            <a:xfrm>
              <a:off x="1437680" y="5688211"/>
              <a:ext cx="125016" cy="142876"/>
            </a:xfrm>
            <a:custGeom>
              <a:avLst/>
              <a:gdLst/>
              <a:ahLst/>
              <a:cxnLst/>
              <a:rect l="0" t="0" r="0" b="0"/>
              <a:pathLst>
                <a:path w="125016" h="142876">
                  <a:moveTo>
                    <a:pt x="125015" y="0"/>
                  </a:moveTo>
                  <a:lnTo>
                    <a:pt x="120275" y="4740"/>
                  </a:lnTo>
                  <a:lnTo>
                    <a:pt x="117948" y="9713"/>
                  </a:lnTo>
                  <a:lnTo>
                    <a:pt x="117327" y="12429"/>
                  </a:lnTo>
                  <a:lnTo>
                    <a:pt x="111713" y="20991"/>
                  </a:lnTo>
                  <a:lnTo>
                    <a:pt x="76190" y="56741"/>
                  </a:lnTo>
                  <a:lnTo>
                    <a:pt x="34459" y="90923"/>
                  </a:lnTo>
                  <a:lnTo>
                    <a:pt x="18085" y="109624"/>
                  </a:lnTo>
                  <a:lnTo>
                    <a:pt x="2100" y="134329"/>
                  </a:lnTo>
                  <a:lnTo>
                    <a:pt x="0" y="14287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36" name="SMARTInkShape-789"/>
            <p:cNvSpPr/>
            <p:nvPr/>
          </p:nvSpPr>
          <p:spPr>
            <a:xfrm>
              <a:off x="1437680" y="5732859"/>
              <a:ext cx="62509" cy="89298"/>
            </a:xfrm>
            <a:custGeom>
              <a:avLst/>
              <a:gdLst/>
              <a:ahLst/>
              <a:cxnLst/>
              <a:rect l="0" t="0" r="0" b="0"/>
              <a:pathLst>
                <a:path w="62509" h="89298">
                  <a:moveTo>
                    <a:pt x="0" y="0"/>
                  </a:moveTo>
                  <a:lnTo>
                    <a:pt x="0" y="4741"/>
                  </a:lnTo>
                  <a:lnTo>
                    <a:pt x="992" y="6137"/>
                  </a:lnTo>
                  <a:lnTo>
                    <a:pt x="2645" y="7069"/>
                  </a:lnTo>
                  <a:lnTo>
                    <a:pt x="7688" y="8562"/>
                  </a:lnTo>
                  <a:lnTo>
                    <a:pt x="8378" y="11412"/>
                  </a:lnTo>
                  <a:lnTo>
                    <a:pt x="8820" y="21326"/>
                  </a:lnTo>
                  <a:lnTo>
                    <a:pt x="11527" y="27007"/>
                  </a:lnTo>
                  <a:lnTo>
                    <a:pt x="44668" y="70888"/>
                  </a:lnTo>
                  <a:lnTo>
                    <a:pt x="62508" y="8929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37" name="SMARTInkShape-790"/>
            <p:cNvSpPr/>
            <p:nvPr/>
          </p:nvSpPr>
          <p:spPr>
            <a:xfrm>
              <a:off x="1589530" y="5661790"/>
              <a:ext cx="107112" cy="174093"/>
            </a:xfrm>
            <a:custGeom>
              <a:avLst/>
              <a:gdLst/>
              <a:ahLst/>
              <a:cxnLst/>
              <a:rect l="0" t="0" r="0" b="0"/>
              <a:pathLst>
                <a:path w="107112" h="174093">
                  <a:moveTo>
                    <a:pt x="89251" y="8562"/>
                  </a:moveTo>
                  <a:lnTo>
                    <a:pt x="84511" y="8562"/>
                  </a:lnTo>
                  <a:lnTo>
                    <a:pt x="83114" y="7569"/>
                  </a:lnTo>
                  <a:lnTo>
                    <a:pt x="82183" y="5916"/>
                  </a:lnTo>
                  <a:lnTo>
                    <a:pt x="81563" y="3821"/>
                  </a:lnTo>
                  <a:lnTo>
                    <a:pt x="80157" y="2425"/>
                  </a:lnTo>
                  <a:lnTo>
                    <a:pt x="75949" y="873"/>
                  </a:lnTo>
                  <a:lnTo>
                    <a:pt x="68002" y="0"/>
                  </a:lnTo>
                  <a:lnTo>
                    <a:pt x="54623" y="4482"/>
                  </a:lnTo>
                  <a:lnTo>
                    <a:pt x="36209" y="15092"/>
                  </a:lnTo>
                  <a:lnTo>
                    <a:pt x="33054" y="15892"/>
                  </a:lnTo>
                  <a:lnTo>
                    <a:pt x="26902" y="22072"/>
                  </a:lnTo>
                  <a:lnTo>
                    <a:pt x="11544" y="43898"/>
                  </a:lnTo>
                  <a:lnTo>
                    <a:pt x="9409" y="56111"/>
                  </a:lnTo>
                  <a:lnTo>
                    <a:pt x="11763" y="62106"/>
                  </a:lnTo>
                  <a:lnTo>
                    <a:pt x="15125" y="68078"/>
                  </a:lnTo>
                  <a:lnTo>
                    <a:pt x="22200" y="87714"/>
                  </a:lnTo>
                  <a:lnTo>
                    <a:pt x="49588" y="129700"/>
                  </a:lnTo>
                  <a:lnTo>
                    <a:pt x="55399" y="142329"/>
                  </a:lnTo>
                  <a:lnTo>
                    <a:pt x="59323" y="148381"/>
                  </a:lnTo>
                  <a:lnTo>
                    <a:pt x="61067" y="154377"/>
                  </a:lnTo>
                  <a:lnTo>
                    <a:pt x="60540" y="157366"/>
                  </a:lnTo>
                  <a:lnTo>
                    <a:pt x="54651" y="167529"/>
                  </a:lnTo>
                  <a:lnTo>
                    <a:pt x="49123" y="173513"/>
                  </a:lnTo>
                  <a:lnTo>
                    <a:pt x="46624" y="174092"/>
                  </a:lnTo>
                  <a:lnTo>
                    <a:pt x="43966" y="173485"/>
                  </a:lnTo>
                  <a:lnTo>
                    <a:pt x="38367" y="171158"/>
                  </a:lnTo>
                  <a:lnTo>
                    <a:pt x="20766" y="168467"/>
                  </a:lnTo>
                  <a:lnTo>
                    <a:pt x="5904" y="156889"/>
                  </a:lnTo>
                  <a:lnTo>
                    <a:pt x="2599" y="151214"/>
                  </a:lnTo>
                  <a:lnTo>
                    <a:pt x="738" y="139795"/>
                  </a:lnTo>
                  <a:lnTo>
                    <a:pt x="0" y="113105"/>
                  </a:lnTo>
                  <a:lnTo>
                    <a:pt x="2621" y="106950"/>
                  </a:lnTo>
                  <a:lnTo>
                    <a:pt x="14196" y="90934"/>
                  </a:lnTo>
                  <a:lnTo>
                    <a:pt x="17734" y="77837"/>
                  </a:lnTo>
                  <a:lnTo>
                    <a:pt x="19745" y="75582"/>
                  </a:lnTo>
                  <a:lnTo>
                    <a:pt x="39088" y="65527"/>
                  </a:lnTo>
                  <a:lnTo>
                    <a:pt x="76451" y="53133"/>
                  </a:lnTo>
                  <a:lnTo>
                    <a:pt x="89075" y="46323"/>
                  </a:lnTo>
                  <a:lnTo>
                    <a:pt x="107111" y="4428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38" name="SMARTInkShape-791"/>
            <p:cNvSpPr/>
            <p:nvPr/>
          </p:nvSpPr>
          <p:spPr>
            <a:xfrm>
              <a:off x="1723585" y="5715000"/>
              <a:ext cx="71283" cy="89298"/>
            </a:xfrm>
            <a:custGeom>
              <a:avLst/>
              <a:gdLst/>
              <a:ahLst/>
              <a:cxnLst/>
              <a:rect l="0" t="0" r="0" b="0"/>
              <a:pathLst>
                <a:path w="71283" h="89298">
                  <a:moveTo>
                    <a:pt x="71282" y="0"/>
                  </a:moveTo>
                  <a:lnTo>
                    <a:pt x="41371" y="0"/>
                  </a:lnTo>
                  <a:lnTo>
                    <a:pt x="35499" y="2646"/>
                  </a:lnTo>
                  <a:lnTo>
                    <a:pt x="29582" y="6137"/>
                  </a:lnTo>
                  <a:lnTo>
                    <a:pt x="20672" y="9094"/>
                  </a:lnTo>
                  <a:lnTo>
                    <a:pt x="5797" y="21250"/>
                  </a:lnTo>
                  <a:lnTo>
                    <a:pt x="2490" y="26974"/>
                  </a:lnTo>
                  <a:lnTo>
                    <a:pt x="367" y="38732"/>
                  </a:lnTo>
                  <a:lnTo>
                    <a:pt x="0" y="47635"/>
                  </a:lnTo>
                  <a:lnTo>
                    <a:pt x="2559" y="53583"/>
                  </a:lnTo>
                  <a:lnTo>
                    <a:pt x="35563" y="8929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39" name="SMARTInkShape-792"/>
            <p:cNvSpPr/>
            <p:nvPr/>
          </p:nvSpPr>
          <p:spPr>
            <a:xfrm>
              <a:off x="1839516" y="5715000"/>
              <a:ext cx="151805" cy="160735"/>
            </a:xfrm>
            <a:custGeom>
              <a:avLst/>
              <a:gdLst/>
              <a:ahLst/>
              <a:cxnLst/>
              <a:rect l="0" t="0" r="0" b="0"/>
              <a:pathLst>
                <a:path w="151805" h="160735">
                  <a:moveTo>
                    <a:pt x="17859" y="0"/>
                  </a:moveTo>
                  <a:lnTo>
                    <a:pt x="17859" y="4740"/>
                  </a:lnTo>
                  <a:lnTo>
                    <a:pt x="15213" y="9713"/>
                  </a:lnTo>
                  <a:lnTo>
                    <a:pt x="10171" y="16250"/>
                  </a:lnTo>
                  <a:lnTo>
                    <a:pt x="9297" y="22123"/>
                  </a:lnTo>
                  <a:lnTo>
                    <a:pt x="8010" y="39133"/>
                  </a:lnTo>
                  <a:lnTo>
                    <a:pt x="1250" y="56221"/>
                  </a:lnTo>
                  <a:lnTo>
                    <a:pt x="14" y="98059"/>
                  </a:lnTo>
                  <a:lnTo>
                    <a:pt x="0" y="115560"/>
                  </a:lnTo>
                  <a:lnTo>
                    <a:pt x="7688" y="116040"/>
                  </a:lnTo>
                  <a:lnTo>
                    <a:pt x="8102" y="115063"/>
                  </a:lnTo>
                  <a:lnTo>
                    <a:pt x="9900" y="92170"/>
                  </a:lnTo>
                  <a:lnTo>
                    <a:pt x="15993" y="80347"/>
                  </a:lnTo>
                  <a:lnTo>
                    <a:pt x="16615" y="77377"/>
                  </a:lnTo>
                  <a:lnTo>
                    <a:pt x="25438" y="64270"/>
                  </a:lnTo>
                  <a:lnTo>
                    <a:pt x="31129" y="58289"/>
                  </a:lnTo>
                  <a:lnTo>
                    <a:pt x="36325" y="55672"/>
                  </a:lnTo>
                  <a:lnTo>
                    <a:pt x="47744" y="53992"/>
                  </a:lnTo>
                  <a:lnTo>
                    <a:pt x="49689" y="54846"/>
                  </a:lnTo>
                  <a:lnTo>
                    <a:pt x="50985" y="56408"/>
                  </a:lnTo>
                  <a:lnTo>
                    <a:pt x="51849" y="58441"/>
                  </a:lnTo>
                  <a:lnTo>
                    <a:pt x="53418" y="59797"/>
                  </a:lnTo>
                  <a:lnTo>
                    <a:pt x="63064" y="64618"/>
                  </a:lnTo>
                  <a:lnTo>
                    <a:pt x="65855" y="66891"/>
                  </a:lnTo>
                  <a:lnTo>
                    <a:pt x="68956" y="72063"/>
                  </a:lnTo>
                  <a:lnTo>
                    <a:pt x="70702" y="83198"/>
                  </a:lnTo>
                  <a:lnTo>
                    <a:pt x="71394" y="109776"/>
                  </a:lnTo>
                  <a:lnTo>
                    <a:pt x="74064" y="115928"/>
                  </a:lnTo>
                  <a:lnTo>
                    <a:pt x="77565" y="121969"/>
                  </a:lnTo>
                  <a:lnTo>
                    <a:pt x="79813" y="133931"/>
                  </a:lnTo>
                  <a:lnTo>
                    <a:pt x="80357" y="150408"/>
                  </a:lnTo>
                  <a:lnTo>
                    <a:pt x="80367" y="130544"/>
                  </a:lnTo>
                  <a:lnTo>
                    <a:pt x="83013" y="124827"/>
                  </a:lnTo>
                  <a:lnTo>
                    <a:pt x="104579" y="98222"/>
                  </a:lnTo>
                  <a:lnTo>
                    <a:pt x="105438" y="95247"/>
                  </a:lnTo>
                  <a:lnTo>
                    <a:pt x="107003" y="93263"/>
                  </a:lnTo>
                  <a:lnTo>
                    <a:pt x="114693" y="89819"/>
                  </a:lnTo>
                  <a:lnTo>
                    <a:pt x="120414" y="89452"/>
                  </a:lnTo>
                  <a:lnTo>
                    <a:pt x="121947" y="90392"/>
                  </a:lnTo>
                  <a:lnTo>
                    <a:pt x="122970" y="92011"/>
                  </a:lnTo>
                  <a:lnTo>
                    <a:pt x="123652" y="94083"/>
                  </a:lnTo>
                  <a:lnTo>
                    <a:pt x="125099" y="95465"/>
                  </a:lnTo>
                  <a:lnTo>
                    <a:pt x="129352" y="96999"/>
                  </a:lnTo>
                  <a:lnTo>
                    <a:pt x="130883" y="98400"/>
                  </a:lnTo>
                  <a:lnTo>
                    <a:pt x="132584" y="102603"/>
                  </a:lnTo>
                  <a:lnTo>
                    <a:pt x="134857" y="122121"/>
                  </a:lnTo>
                  <a:lnTo>
                    <a:pt x="140997" y="133962"/>
                  </a:lnTo>
                  <a:lnTo>
                    <a:pt x="142765" y="154782"/>
                  </a:lnTo>
                  <a:lnTo>
                    <a:pt x="143794" y="156766"/>
                  </a:lnTo>
                  <a:lnTo>
                    <a:pt x="145472" y="158089"/>
                  </a:lnTo>
                  <a:lnTo>
                    <a:pt x="151804" y="16073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40" name="SMARTInkShape-793"/>
            <p:cNvSpPr/>
            <p:nvPr/>
          </p:nvSpPr>
          <p:spPr>
            <a:xfrm>
              <a:off x="1116211" y="6009680"/>
              <a:ext cx="142876" cy="43376"/>
            </a:xfrm>
            <a:custGeom>
              <a:avLst/>
              <a:gdLst/>
              <a:ahLst/>
              <a:cxnLst/>
              <a:rect l="0" t="0" r="0" b="0"/>
              <a:pathLst>
                <a:path w="142876" h="43376">
                  <a:moveTo>
                    <a:pt x="0" y="26789"/>
                  </a:moveTo>
                  <a:lnTo>
                    <a:pt x="0" y="43375"/>
                  </a:lnTo>
                  <a:lnTo>
                    <a:pt x="9714" y="37413"/>
                  </a:lnTo>
                  <a:lnTo>
                    <a:pt x="34552" y="31078"/>
                  </a:lnTo>
                  <a:lnTo>
                    <a:pt x="50775" y="21499"/>
                  </a:lnTo>
                  <a:lnTo>
                    <a:pt x="86835" y="15426"/>
                  </a:lnTo>
                  <a:lnTo>
                    <a:pt x="95148" y="11817"/>
                  </a:lnTo>
                  <a:lnTo>
                    <a:pt x="109992" y="8793"/>
                  </a:lnTo>
                  <a:lnTo>
                    <a:pt x="124400" y="2031"/>
                  </a:lnTo>
                  <a:lnTo>
                    <a:pt x="142875"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41" name="SMARTInkShape-794"/>
            <p:cNvSpPr/>
            <p:nvPr/>
          </p:nvSpPr>
          <p:spPr>
            <a:xfrm>
              <a:off x="1080492" y="6054328"/>
              <a:ext cx="107157" cy="8931"/>
            </a:xfrm>
            <a:custGeom>
              <a:avLst/>
              <a:gdLst/>
              <a:ahLst/>
              <a:cxnLst/>
              <a:rect l="0" t="0" r="0" b="0"/>
              <a:pathLst>
                <a:path w="107157" h="8931">
                  <a:moveTo>
                    <a:pt x="0" y="8930"/>
                  </a:moveTo>
                  <a:lnTo>
                    <a:pt x="42317" y="8930"/>
                  </a:lnTo>
                  <a:lnTo>
                    <a:pt x="82254" y="552"/>
                  </a:lnTo>
                  <a:lnTo>
                    <a:pt x="107156"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249" name="SMARTInkShape-Group171"/>
          <p:cNvGrpSpPr/>
          <p:nvPr/>
        </p:nvGrpSpPr>
        <p:grpSpPr>
          <a:xfrm>
            <a:off x="1393399" y="5866805"/>
            <a:ext cx="946180" cy="303610"/>
            <a:chOff x="1393399" y="5866805"/>
            <a:chExt cx="946180" cy="303610"/>
          </a:xfrm>
        </p:grpSpPr>
        <p:sp>
          <p:nvSpPr>
            <p:cNvPr id="3243" name="SMARTInkShape-795"/>
            <p:cNvSpPr/>
            <p:nvPr/>
          </p:nvSpPr>
          <p:spPr>
            <a:xfrm>
              <a:off x="1393399" y="5866805"/>
              <a:ext cx="169139" cy="205384"/>
            </a:xfrm>
            <a:custGeom>
              <a:avLst/>
              <a:gdLst/>
              <a:ahLst/>
              <a:cxnLst/>
              <a:rect l="0" t="0" r="0" b="0"/>
              <a:pathLst>
                <a:path w="169139" h="205384">
                  <a:moveTo>
                    <a:pt x="8562" y="0"/>
                  </a:moveTo>
                  <a:lnTo>
                    <a:pt x="8562" y="43472"/>
                  </a:lnTo>
                  <a:lnTo>
                    <a:pt x="8562" y="55323"/>
                  </a:lnTo>
                  <a:lnTo>
                    <a:pt x="5916" y="61960"/>
                  </a:lnTo>
                  <a:lnTo>
                    <a:pt x="3822" y="65120"/>
                  </a:lnTo>
                  <a:lnTo>
                    <a:pt x="874" y="79046"/>
                  </a:lnTo>
                  <a:lnTo>
                    <a:pt x="0" y="91000"/>
                  </a:lnTo>
                  <a:lnTo>
                    <a:pt x="8748" y="121137"/>
                  </a:lnTo>
                  <a:lnTo>
                    <a:pt x="20885" y="136803"/>
                  </a:lnTo>
                  <a:lnTo>
                    <a:pt x="32457" y="147812"/>
                  </a:lnTo>
                  <a:lnTo>
                    <a:pt x="38364" y="150030"/>
                  </a:lnTo>
                  <a:lnTo>
                    <a:pt x="73165" y="154381"/>
                  </a:lnTo>
                  <a:lnTo>
                    <a:pt x="78420" y="156499"/>
                  </a:lnTo>
                  <a:lnTo>
                    <a:pt x="89550" y="156206"/>
                  </a:lnTo>
                  <a:lnTo>
                    <a:pt x="132221" y="147140"/>
                  </a:lnTo>
                  <a:lnTo>
                    <a:pt x="150866" y="133723"/>
                  </a:lnTo>
                  <a:lnTo>
                    <a:pt x="163230" y="121995"/>
                  </a:lnTo>
                  <a:lnTo>
                    <a:pt x="166600" y="116066"/>
                  </a:lnTo>
                  <a:lnTo>
                    <a:pt x="168941" y="107337"/>
                  </a:lnTo>
                  <a:lnTo>
                    <a:pt x="169138" y="102937"/>
                  </a:lnTo>
                  <a:lnTo>
                    <a:pt x="168199" y="101367"/>
                  </a:lnTo>
                  <a:lnTo>
                    <a:pt x="166580" y="100320"/>
                  </a:lnTo>
                  <a:lnTo>
                    <a:pt x="159562" y="98846"/>
                  </a:lnTo>
                  <a:lnTo>
                    <a:pt x="139484" y="98262"/>
                  </a:lnTo>
                  <a:lnTo>
                    <a:pt x="133557" y="100888"/>
                  </a:lnTo>
                  <a:lnTo>
                    <a:pt x="130587" y="102978"/>
                  </a:lnTo>
                  <a:lnTo>
                    <a:pt x="108649" y="109252"/>
                  </a:lnTo>
                  <a:lnTo>
                    <a:pt x="95250" y="119476"/>
                  </a:lnTo>
                  <a:lnTo>
                    <a:pt x="68103" y="159164"/>
                  </a:lnTo>
                  <a:lnTo>
                    <a:pt x="63907" y="171293"/>
                  </a:lnTo>
                  <a:lnTo>
                    <a:pt x="62140" y="20538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44" name="SMARTInkShape-796"/>
            <p:cNvSpPr/>
            <p:nvPr/>
          </p:nvSpPr>
          <p:spPr>
            <a:xfrm>
              <a:off x="1562699" y="5956102"/>
              <a:ext cx="187521" cy="98227"/>
            </a:xfrm>
            <a:custGeom>
              <a:avLst/>
              <a:gdLst/>
              <a:ahLst/>
              <a:cxnLst/>
              <a:rect l="0" t="0" r="0" b="0"/>
              <a:pathLst>
                <a:path w="187521" h="98227">
                  <a:moveTo>
                    <a:pt x="98223" y="0"/>
                  </a:moveTo>
                  <a:lnTo>
                    <a:pt x="93482" y="4740"/>
                  </a:lnTo>
                  <a:lnTo>
                    <a:pt x="91155" y="9713"/>
                  </a:lnTo>
                  <a:lnTo>
                    <a:pt x="90535" y="12428"/>
                  </a:lnTo>
                  <a:lnTo>
                    <a:pt x="84921" y="20990"/>
                  </a:lnTo>
                  <a:lnTo>
                    <a:pt x="41665" y="65485"/>
                  </a:lnTo>
                  <a:lnTo>
                    <a:pt x="11903" y="94257"/>
                  </a:lnTo>
                  <a:lnTo>
                    <a:pt x="151" y="98180"/>
                  </a:lnTo>
                  <a:lnTo>
                    <a:pt x="0" y="89663"/>
                  </a:lnTo>
                  <a:lnTo>
                    <a:pt x="43446" y="89298"/>
                  </a:lnTo>
                  <a:lnTo>
                    <a:pt x="87604" y="89296"/>
                  </a:lnTo>
                  <a:lnTo>
                    <a:pt x="118898" y="91942"/>
                  </a:lnTo>
                  <a:lnTo>
                    <a:pt x="160194" y="97674"/>
                  </a:lnTo>
                  <a:lnTo>
                    <a:pt x="187520" y="9822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45" name="SMARTInkShape-797"/>
            <p:cNvSpPr/>
            <p:nvPr/>
          </p:nvSpPr>
          <p:spPr>
            <a:xfrm>
              <a:off x="1697009" y="5920383"/>
              <a:ext cx="26422" cy="214313"/>
            </a:xfrm>
            <a:custGeom>
              <a:avLst/>
              <a:gdLst/>
              <a:ahLst/>
              <a:cxnLst/>
              <a:rect l="0" t="0" r="0" b="0"/>
              <a:pathLst>
                <a:path w="26422" h="214313">
                  <a:moveTo>
                    <a:pt x="17491" y="0"/>
                  </a:moveTo>
                  <a:lnTo>
                    <a:pt x="17491" y="37835"/>
                  </a:lnTo>
                  <a:lnTo>
                    <a:pt x="14845" y="44266"/>
                  </a:lnTo>
                  <a:lnTo>
                    <a:pt x="12751" y="47370"/>
                  </a:lnTo>
                  <a:lnTo>
                    <a:pt x="9803" y="61219"/>
                  </a:lnTo>
                  <a:lnTo>
                    <a:pt x="8610" y="103266"/>
                  </a:lnTo>
                  <a:lnTo>
                    <a:pt x="7591" y="112373"/>
                  </a:lnTo>
                  <a:lnTo>
                    <a:pt x="461" y="139911"/>
                  </a:lnTo>
                  <a:lnTo>
                    <a:pt x="0" y="150157"/>
                  </a:lnTo>
                  <a:lnTo>
                    <a:pt x="2441" y="158679"/>
                  </a:lnTo>
                  <a:lnTo>
                    <a:pt x="5841" y="166766"/>
                  </a:lnTo>
                  <a:lnTo>
                    <a:pt x="8203" y="184398"/>
                  </a:lnTo>
                  <a:lnTo>
                    <a:pt x="15582" y="196826"/>
                  </a:lnTo>
                  <a:lnTo>
                    <a:pt x="17114" y="208433"/>
                  </a:lnTo>
                  <a:lnTo>
                    <a:pt x="18232" y="210393"/>
                  </a:lnTo>
                  <a:lnTo>
                    <a:pt x="19969" y="211699"/>
                  </a:lnTo>
                  <a:lnTo>
                    <a:pt x="26421" y="21431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46" name="SMARTInkShape-798"/>
            <p:cNvSpPr/>
            <p:nvPr/>
          </p:nvSpPr>
          <p:spPr>
            <a:xfrm>
              <a:off x="1830783" y="6009680"/>
              <a:ext cx="89101" cy="151805"/>
            </a:xfrm>
            <a:custGeom>
              <a:avLst/>
              <a:gdLst/>
              <a:ahLst/>
              <a:cxnLst/>
              <a:rect l="0" t="0" r="0" b="0"/>
              <a:pathLst>
                <a:path w="89101" h="151805">
                  <a:moveTo>
                    <a:pt x="89100" y="0"/>
                  </a:moveTo>
                  <a:lnTo>
                    <a:pt x="89100" y="8821"/>
                  </a:lnTo>
                  <a:lnTo>
                    <a:pt x="75798" y="8926"/>
                  </a:lnTo>
                  <a:lnTo>
                    <a:pt x="70620" y="11574"/>
                  </a:lnTo>
                  <a:lnTo>
                    <a:pt x="31362" y="42694"/>
                  </a:lnTo>
                  <a:lnTo>
                    <a:pt x="7364" y="64247"/>
                  </a:lnTo>
                  <a:lnTo>
                    <a:pt x="3164" y="73533"/>
                  </a:lnTo>
                  <a:lnTo>
                    <a:pt x="0" y="108492"/>
                  </a:lnTo>
                  <a:lnTo>
                    <a:pt x="2536" y="115357"/>
                  </a:lnTo>
                  <a:lnTo>
                    <a:pt x="4602" y="118576"/>
                  </a:lnTo>
                  <a:lnTo>
                    <a:pt x="28487" y="136879"/>
                  </a:lnTo>
                  <a:lnTo>
                    <a:pt x="37687" y="140211"/>
                  </a:lnTo>
                  <a:lnTo>
                    <a:pt x="47398" y="142683"/>
                  </a:lnTo>
                  <a:lnTo>
                    <a:pt x="62311" y="15180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47" name="SMARTInkShape-799"/>
            <p:cNvSpPr/>
            <p:nvPr/>
          </p:nvSpPr>
          <p:spPr>
            <a:xfrm>
              <a:off x="1982391" y="6018609"/>
              <a:ext cx="187524" cy="151806"/>
            </a:xfrm>
            <a:custGeom>
              <a:avLst/>
              <a:gdLst/>
              <a:ahLst/>
              <a:cxnLst/>
              <a:rect l="0" t="0" r="0" b="0"/>
              <a:pathLst>
                <a:path w="187524" h="151806">
                  <a:moveTo>
                    <a:pt x="8929" y="0"/>
                  </a:moveTo>
                  <a:lnTo>
                    <a:pt x="4189" y="4741"/>
                  </a:lnTo>
                  <a:lnTo>
                    <a:pt x="1862" y="9714"/>
                  </a:lnTo>
                  <a:lnTo>
                    <a:pt x="9" y="52111"/>
                  </a:lnTo>
                  <a:lnTo>
                    <a:pt x="0" y="88765"/>
                  </a:lnTo>
                  <a:lnTo>
                    <a:pt x="0" y="68044"/>
                  </a:lnTo>
                  <a:lnTo>
                    <a:pt x="4740" y="54668"/>
                  </a:lnTo>
                  <a:lnTo>
                    <a:pt x="15446" y="36255"/>
                  </a:lnTo>
                  <a:lnTo>
                    <a:pt x="17778" y="30004"/>
                  </a:lnTo>
                  <a:lnTo>
                    <a:pt x="22123" y="23919"/>
                  </a:lnTo>
                  <a:lnTo>
                    <a:pt x="27361" y="20553"/>
                  </a:lnTo>
                  <a:lnTo>
                    <a:pt x="33988" y="19057"/>
                  </a:lnTo>
                  <a:lnTo>
                    <a:pt x="55347" y="18017"/>
                  </a:lnTo>
                  <a:lnTo>
                    <a:pt x="61971" y="20576"/>
                  </a:lnTo>
                  <a:lnTo>
                    <a:pt x="92264" y="47673"/>
                  </a:lnTo>
                  <a:lnTo>
                    <a:pt x="95576" y="53599"/>
                  </a:lnTo>
                  <a:lnTo>
                    <a:pt x="97441" y="65160"/>
                  </a:lnTo>
                  <a:lnTo>
                    <a:pt x="98180" y="104335"/>
                  </a:lnTo>
                  <a:lnTo>
                    <a:pt x="95560" y="113510"/>
                  </a:lnTo>
                  <a:lnTo>
                    <a:pt x="92080" y="120894"/>
                  </a:lnTo>
                  <a:lnTo>
                    <a:pt x="89663" y="132031"/>
                  </a:lnTo>
                  <a:lnTo>
                    <a:pt x="88549" y="132669"/>
                  </a:lnTo>
                  <a:lnTo>
                    <a:pt x="80744" y="133896"/>
                  </a:lnTo>
                  <a:lnTo>
                    <a:pt x="80400" y="121512"/>
                  </a:lnTo>
                  <a:lnTo>
                    <a:pt x="83027" y="115852"/>
                  </a:lnTo>
                  <a:lnTo>
                    <a:pt x="85117" y="112953"/>
                  </a:lnTo>
                  <a:lnTo>
                    <a:pt x="104455" y="68520"/>
                  </a:lnTo>
                  <a:lnTo>
                    <a:pt x="112199" y="57454"/>
                  </a:lnTo>
                  <a:lnTo>
                    <a:pt x="114358" y="51002"/>
                  </a:lnTo>
                  <a:lnTo>
                    <a:pt x="115926" y="48884"/>
                  </a:lnTo>
                  <a:lnTo>
                    <a:pt x="117964" y="47473"/>
                  </a:lnTo>
                  <a:lnTo>
                    <a:pt x="122873" y="45904"/>
                  </a:lnTo>
                  <a:lnTo>
                    <a:pt x="145884" y="44698"/>
                  </a:lnTo>
                  <a:lnTo>
                    <a:pt x="147857" y="45674"/>
                  </a:lnTo>
                  <a:lnTo>
                    <a:pt x="149173" y="47316"/>
                  </a:lnTo>
                  <a:lnTo>
                    <a:pt x="151627" y="51787"/>
                  </a:lnTo>
                  <a:lnTo>
                    <a:pt x="157595" y="59883"/>
                  </a:lnTo>
                  <a:lnTo>
                    <a:pt x="167618" y="90101"/>
                  </a:lnTo>
                  <a:lnTo>
                    <a:pt x="169747" y="100569"/>
                  </a:lnTo>
                  <a:lnTo>
                    <a:pt x="176552" y="115373"/>
                  </a:lnTo>
                  <a:lnTo>
                    <a:pt x="178474" y="136880"/>
                  </a:lnTo>
                  <a:lnTo>
                    <a:pt x="179506" y="138879"/>
                  </a:lnTo>
                  <a:lnTo>
                    <a:pt x="181186" y="140211"/>
                  </a:lnTo>
                  <a:lnTo>
                    <a:pt x="183298" y="141099"/>
                  </a:lnTo>
                  <a:lnTo>
                    <a:pt x="184707" y="142684"/>
                  </a:lnTo>
                  <a:lnTo>
                    <a:pt x="187523" y="15180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48" name="SMARTInkShape-800"/>
            <p:cNvSpPr/>
            <p:nvPr/>
          </p:nvSpPr>
          <p:spPr>
            <a:xfrm>
              <a:off x="2196713" y="5965031"/>
              <a:ext cx="142866" cy="116087"/>
            </a:xfrm>
            <a:custGeom>
              <a:avLst/>
              <a:gdLst/>
              <a:ahLst/>
              <a:cxnLst/>
              <a:rect l="0" t="0" r="0" b="0"/>
              <a:pathLst>
                <a:path w="142866" h="116087">
                  <a:moveTo>
                    <a:pt x="8920" y="0"/>
                  </a:moveTo>
                  <a:lnTo>
                    <a:pt x="0" y="0"/>
                  </a:lnTo>
                  <a:lnTo>
                    <a:pt x="43462" y="0"/>
                  </a:lnTo>
                  <a:lnTo>
                    <a:pt x="65110" y="0"/>
                  </a:lnTo>
                  <a:lnTo>
                    <a:pt x="71266" y="2646"/>
                  </a:lnTo>
                  <a:lnTo>
                    <a:pt x="78561" y="7689"/>
                  </a:lnTo>
                  <a:lnTo>
                    <a:pt x="87132" y="8685"/>
                  </a:lnTo>
                  <a:lnTo>
                    <a:pt x="92628" y="8821"/>
                  </a:lnTo>
                  <a:lnTo>
                    <a:pt x="94491" y="9850"/>
                  </a:lnTo>
                  <a:lnTo>
                    <a:pt x="95733" y="11527"/>
                  </a:lnTo>
                  <a:lnTo>
                    <a:pt x="96561" y="13638"/>
                  </a:lnTo>
                  <a:lnTo>
                    <a:pt x="96121" y="16038"/>
                  </a:lnTo>
                  <a:lnTo>
                    <a:pt x="90383" y="25177"/>
                  </a:lnTo>
                  <a:lnTo>
                    <a:pt x="84871" y="31053"/>
                  </a:lnTo>
                  <a:lnTo>
                    <a:pt x="79717" y="33645"/>
                  </a:lnTo>
                  <a:lnTo>
                    <a:pt x="76954" y="34337"/>
                  </a:lnTo>
                  <a:lnTo>
                    <a:pt x="62442" y="42605"/>
                  </a:lnTo>
                  <a:lnTo>
                    <a:pt x="45840" y="48985"/>
                  </a:lnTo>
                  <a:lnTo>
                    <a:pt x="27329" y="60042"/>
                  </a:lnTo>
                  <a:lnTo>
                    <a:pt x="16036" y="62292"/>
                  </a:lnTo>
                  <a:lnTo>
                    <a:pt x="8956" y="62507"/>
                  </a:lnTo>
                  <a:lnTo>
                    <a:pt x="13671" y="67248"/>
                  </a:lnTo>
                  <a:lnTo>
                    <a:pt x="18638" y="69576"/>
                  </a:lnTo>
                  <a:lnTo>
                    <a:pt x="32836" y="72185"/>
                  </a:lnTo>
                  <a:lnTo>
                    <a:pt x="42685" y="77502"/>
                  </a:lnTo>
                  <a:lnTo>
                    <a:pt x="56738" y="80510"/>
                  </a:lnTo>
                  <a:lnTo>
                    <a:pt x="68618" y="86252"/>
                  </a:lnTo>
                  <a:lnTo>
                    <a:pt x="95654" y="93636"/>
                  </a:lnTo>
                  <a:lnTo>
                    <a:pt x="115347" y="104690"/>
                  </a:lnTo>
                  <a:lnTo>
                    <a:pt x="121705" y="107053"/>
                  </a:lnTo>
                  <a:lnTo>
                    <a:pt x="130863" y="112969"/>
                  </a:lnTo>
                  <a:lnTo>
                    <a:pt x="142865" y="11608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266" name="SMARTInkShape-Group172"/>
          <p:cNvGrpSpPr/>
          <p:nvPr/>
        </p:nvGrpSpPr>
        <p:grpSpPr>
          <a:xfrm>
            <a:off x="4527352" y="5572125"/>
            <a:ext cx="1464469" cy="776884"/>
            <a:chOff x="4527352" y="5572125"/>
            <a:chExt cx="1464469" cy="776884"/>
          </a:xfrm>
        </p:grpSpPr>
        <p:sp>
          <p:nvSpPr>
            <p:cNvPr id="3250" name="SMARTInkShape-801"/>
            <p:cNvSpPr/>
            <p:nvPr/>
          </p:nvSpPr>
          <p:spPr>
            <a:xfrm>
              <a:off x="4634543" y="5661422"/>
              <a:ext cx="240511" cy="241102"/>
            </a:xfrm>
            <a:custGeom>
              <a:avLst/>
              <a:gdLst/>
              <a:ahLst/>
              <a:cxnLst/>
              <a:rect l="0" t="0" r="0" b="0"/>
              <a:pathLst>
                <a:path w="240511" h="241102">
                  <a:moveTo>
                    <a:pt x="17824" y="0"/>
                  </a:moveTo>
                  <a:lnTo>
                    <a:pt x="13084" y="4740"/>
                  </a:lnTo>
                  <a:lnTo>
                    <a:pt x="10756" y="9713"/>
                  </a:lnTo>
                  <a:lnTo>
                    <a:pt x="10136" y="12429"/>
                  </a:lnTo>
                  <a:lnTo>
                    <a:pt x="1990" y="26858"/>
                  </a:lnTo>
                  <a:lnTo>
                    <a:pt x="0" y="68985"/>
                  </a:lnTo>
                  <a:lnTo>
                    <a:pt x="964" y="91384"/>
                  </a:lnTo>
                  <a:lnTo>
                    <a:pt x="20956" y="131340"/>
                  </a:lnTo>
                  <a:lnTo>
                    <a:pt x="50740" y="174628"/>
                  </a:lnTo>
                  <a:lnTo>
                    <a:pt x="72024" y="194200"/>
                  </a:lnTo>
                  <a:lnTo>
                    <a:pt x="114243" y="214115"/>
                  </a:lnTo>
                  <a:lnTo>
                    <a:pt x="133374" y="220538"/>
                  </a:lnTo>
                  <a:lnTo>
                    <a:pt x="145578" y="221048"/>
                  </a:lnTo>
                  <a:lnTo>
                    <a:pt x="184829" y="212148"/>
                  </a:lnTo>
                  <a:lnTo>
                    <a:pt x="188692" y="209893"/>
                  </a:lnTo>
                  <a:lnTo>
                    <a:pt x="231565" y="169810"/>
                  </a:lnTo>
                  <a:lnTo>
                    <a:pt x="234732" y="166785"/>
                  </a:lnTo>
                  <a:lnTo>
                    <a:pt x="238251" y="158131"/>
                  </a:lnTo>
                  <a:lnTo>
                    <a:pt x="240510" y="141148"/>
                  </a:lnTo>
                  <a:lnTo>
                    <a:pt x="238173" y="134501"/>
                  </a:lnTo>
                  <a:lnTo>
                    <a:pt x="234819" y="128239"/>
                  </a:lnTo>
                  <a:lnTo>
                    <a:pt x="233329" y="122149"/>
                  </a:lnTo>
                  <a:lnTo>
                    <a:pt x="231939" y="120128"/>
                  </a:lnTo>
                  <a:lnTo>
                    <a:pt x="230021" y="118780"/>
                  </a:lnTo>
                  <a:lnTo>
                    <a:pt x="225243" y="116291"/>
                  </a:lnTo>
                  <a:lnTo>
                    <a:pt x="216975" y="110304"/>
                  </a:lnTo>
                  <a:lnTo>
                    <a:pt x="211177" y="108555"/>
                  </a:lnTo>
                  <a:lnTo>
                    <a:pt x="197594" y="107571"/>
                  </a:lnTo>
                  <a:lnTo>
                    <a:pt x="189333" y="109986"/>
                  </a:lnTo>
                  <a:lnTo>
                    <a:pt x="172848" y="122412"/>
                  </a:lnTo>
                  <a:lnTo>
                    <a:pt x="163748" y="132072"/>
                  </a:lnTo>
                  <a:lnTo>
                    <a:pt x="133912" y="172148"/>
                  </a:lnTo>
                  <a:lnTo>
                    <a:pt x="128950" y="182674"/>
                  </a:lnTo>
                  <a:lnTo>
                    <a:pt x="123119" y="202955"/>
                  </a:lnTo>
                  <a:lnTo>
                    <a:pt x="119192" y="211249"/>
                  </a:lnTo>
                  <a:lnTo>
                    <a:pt x="117447" y="221550"/>
                  </a:lnTo>
                  <a:lnTo>
                    <a:pt x="119317" y="230097"/>
                  </a:lnTo>
                  <a:lnTo>
                    <a:pt x="124980" y="24110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51" name="SMARTInkShape-802"/>
            <p:cNvSpPr/>
            <p:nvPr/>
          </p:nvSpPr>
          <p:spPr>
            <a:xfrm>
              <a:off x="4875610" y="5625703"/>
              <a:ext cx="178594" cy="151802"/>
            </a:xfrm>
            <a:custGeom>
              <a:avLst/>
              <a:gdLst/>
              <a:ahLst/>
              <a:cxnLst/>
              <a:rect l="0" t="0" r="0" b="0"/>
              <a:pathLst>
                <a:path w="178594" h="151802">
                  <a:moveTo>
                    <a:pt x="98226" y="0"/>
                  </a:moveTo>
                  <a:lnTo>
                    <a:pt x="71252" y="29619"/>
                  </a:lnTo>
                  <a:lnTo>
                    <a:pt x="42902" y="68627"/>
                  </a:lnTo>
                  <a:lnTo>
                    <a:pt x="20907" y="109150"/>
                  </a:lnTo>
                  <a:lnTo>
                    <a:pt x="12919" y="120866"/>
                  </a:lnTo>
                  <a:lnTo>
                    <a:pt x="7072" y="133714"/>
                  </a:lnTo>
                  <a:lnTo>
                    <a:pt x="3143" y="139795"/>
                  </a:lnTo>
                  <a:lnTo>
                    <a:pt x="0" y="151801"/>
                  </a:lnTo>
                  <a:lnTo>
                    <a:pt x="31217" y="150813"/>
                  </a:lnTo>
                  <a:lnTo>
                    <a:pt x="65611" y="143702"/>
                  </a:lnTo>
                  <a:lnTo>
                    <a:pt x="107350" y="136811"/>
                  </a:lnTo>
                  <a:lnTo>
                    <a:pt x="151641" y="134113"/>
                  </a:lnTo>
                  <a:lnTo>
                    <a:pt x="178593" y="13394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52" name="SMARTInkShape-803"/>
            <p:cNvSpPr/>
            <p:nvPr/>
          </p:nvSpPr>
          <p:spPr>
            <a:xfrm>
              <a:off x="5009555" y="5572125"/>
              <a:ext cx="17860" cy="303610"/>
            </a:xfrm>
            <a:custGeom>
              <a:avLst/>
              <a:gdLst/>
              <a:ahLst/>
              <a:cxnLst/>
              <a:rect l="0" t="0" r="0" b="0"/>
              <a:pathLst>
                <a:path w="17860" h="303610">
                  <a:moveTo>
                    <a:pt x="8929" y="0"/>
                  </a:moveTo>
                  <a:lnTo>
                    <a:pt x="4189" y="4740"/>
                  </a:lnTo>
                  <a:lnTo>
                    <a:pt x="1861" y="9713"/>
                  </a:lnTo>
                  <a:lnTo>
                    <a:pt x="10" y="51237"/>
                  </a:lnTo>
                  <a:lnTo>
                    <a:pt x="0" y="92311"/>
                  </a:lnTo>
                  <a:lnTo>
                    <a:pt x="0" y="135124"/>
                  </a:lnTo>
                  <a:lnTo>
                    <a:pt x="0" y="174009"/>
                  </a:lnTo>
                  <a:lnTo>
                    <a:pt x="0" y="212239"/>
                  </a:lnTo>
                  <a:lnTo>
                    <a:pt x="992" y="243805"/>
                  </a:lnTo>
                  <a:lnTo>
                    <a:pt x="8561" y="286952"/>
                  </a:lnTo>
                  <a:lnTo>
                    <a:pt x="11412" y="293891"/>
                  </a:lnTo>
                  <a:lnTo>
                    <a:pt x="17859" y="30360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53" name="SMARTInkShape-804"/>
            <p:cNvSpPr/>
            <p:nvPr/>
          </p:nvSpPr>
          <p:spPr>
            <a:xfrm>
              <a:off x="5081515" y="5723965"/>
              <a:ext cx="79845" cy="133911"/>
            </a:xfrm>
            <a:custGeom>
              <a:avLst/>
              <a:gdLst/>
              <a:ahLst/>
              <a:cxnLst/>
              <a:rect l="0" t="0" r="0" b="0"/>
              <a:pathLst>
                <a:path w="79845" h="133911">
                  <a:moveTo>
                    <a:pt x="79844" y="17824"/>
                  </a:moveTo>
                  <a:lnTo>
                    <a:pt x="79844" y="13084"/>
                  </a:lnTo>
                  <a:lnTo>
                    <a:pt x="78852" y="11687"/>
                  </a:lnTo>
                  <a:lnTo>
                    <a:pt x="77199" y="10756"/>
                  </a:lnTo>
                  <a:lnTo>
                    <a:pt x="75104" y="10135"/>
                  </a:lnTo>
                  <a:lnTo>
                    <a:pt x="73708" y="8730"/>
                  </a:lnTo>
                  <a:lnTo>
                    <a:pt x="72156" y="4521"/>
                  </a:lnTo>
                  <a:lnTo>
                    <a:pt x="70750" y="3003"/>
                  </a:lnTo>
                  <a:lnTo>
                    <a:pt x="66542" y="1315"/>
                  </a:lnTo>
                  <a:lnTo>
                    <a:pt x="41113" y="0"/>
                  </a:lnTo>
                  <a:lnTo>
                    <a:pt x="35180" y="2626"/>
                  </a:lnTo>
                  <a:lnTo>
                    <a:pt x="5430" y="29776"/>
                  </a:lnTo>
                  <a:lnTo>
                    <a:pt x="2123" y="38350"/>
                  </a:lnTo>
                  <a:lnTo>
                    <a:pt x="0" y="60023"/>
                  </a:lnTo>
                  <a:lnTo>
                    <a:pt x="2355" y="68991"/>
                  </a:lnTo>
                  <a:lnTo>
                    <a:pt x="5718" y="77275"/>
                  </a:lnTo>
                  <a:lnTo>
                    <a:pt x="7212" y="87572"/>
                  </a:lnTo>
                  <a:lnTo>
                    <a:pt x="9594" y="92104"/>
                  </a:lnTo>
                  <a:lnTo>
                    <a:pt x="53055" y="13391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54" name="SMARTInkShape-805"/>
            <p:cNvSpPr/>
            <p:nvPr/>
          </p:nvSpPr>
          <p:spPr>
            <a:xfrm>
              <a:off x="5188148" y="5732859"/>
              <a:ext cx="160736" cy="111946"/>
            </a:xfrm>
            <a:custGeom>
              <a:avLst/>
              <a:gdLst/>
              <a:ahLst/>
              <a:cxnLst/>
              <a:rect l="0" t="0" r="0" b="0"/>
              <a:pathLst>
                <a:path w="160736" h="111946">
                  <a:moveTo>
                    <a:pt x="0" y="0"/>
                  </a:moveTo>
                  <a:lnTo>
                    <a:pt x="0" y="4741"/>
                  </a:lnTo>
                  <a:lnTo>
                    <a:pt x="2646" y="9714"/>
                  </a:lnTo>
                  <a:lnTo>
                    <a:pt x="4741" y="12429"/>
                  </a:lnTo>
                  <a:lnTo>
                    <a:pt x="7069" y="20738"/>
                  </a:lnTo>
                  <a:lnTo>
                    <a:pt x="9094" y="30053"/>
                  </a:lnTo>
                  <a:lnTo>
                    <a:pt x="14822" y="41868"/>
                  </a:lnTo>
                  <a:lnTo>
                    <a:pt x="17781" y="85227"/>
                  </a:lnTo>
                  <a:lnTo>
                    <a:pt x="17824" y="91788"/>
                  </a:lnTo>
                  <a:lnTo>
                    <a:pt x="20490" y="98011"/>
                  </a:lnTo>
                  <a:lnTo>
                    <a:pt x="25545" y="105351"/>
                  </a:lnTo>
                  <a:lnTo>
                    <a:pt x="26544" y="111945"/>
                  </a:lnTo>
                  <a:lnTo>
                    <a:pt x="26757" y="107983"/>
                  </a:lnTo>
                  <a:lnTo>
                    <a:pt x="19098" y="99541"/>
                  </a:lnTo>
                  <a:lnTo>
                    <a:pt x="18226" y="89136"/>
                  </a:lnTo>
                  <a:lnTo>
                    <a:pt x="20669" y="81619"/>
                  </a:lnTo>
                  <a:lnTo>
                    <a:pt x="22709" y="78225"/>
                  </a:lnTo>
                  <a:lnTo>
                    <a:pt x="25984" y="59512"/>
                  </a:lnTo>
                  <a:lnTo>
                    <a:pt x="26431" y="51917"/>
                  </a:lnTo>
                  <a:lnTo>
                    <a:pt x="29277" y="45233"/>
                  </a:lnTo>
                  <a:lnTo>
                    <a:pt x="32855" y="38955"/>
                  </a:lnTo>
                  <a:lnTo>
                    <a:pt x="34446" y="32858"/>
                  </a:lnTo>
                  <a:lnTo>
                    <a:pt x="35863" y="30835"/>
                  </a:lnTo>
                  <a:lnTo>
                    <a:pt x="37799" y="29486"/>
                  </a:lnTo>
                  <a:lnTo>
                    <a:pt x="42597" y="27988"/>
                  </a:lnTo>
                  <a:lnTo>
                    <a:pt x="60780" y="26837"/>
                  </a:lnTo>
                  <a:lnTo>
                    <a:pt x="74785" y="39222"/>
                  </a:lnTo>
                  <a:lnTo>
                    <a:pt x="77886" y="44883"/>
                  </a:lnTo>
                  <a:lnTo>
                    <a:pt x="90016" y="86078"/>
                  </a:lnTo>
                  <a:lnTo>
                    <a:pt x="96311" y="98179"/>
                  </a:lnTo>
                  <a:lnTo>
                    <a:pt x="98217" y="107111"/>
                  </a:lnTo>
                  <a:lnTo>
                    <a:pt x="99219" y="65289"/>
                  </a:lnTo>
                  <a:lnTo>
                    <a:pt x="106330" y="39593"/>
                  </a:lnTo>
                  <a:lnTo>
                    <a:pt x="106788" y="33141"/>
                  </a:lnTo>
                  <a:lnTo>
                    <a:pt x="109639" y="26967"/>
                  </a:lnTo>
                  <a:lnTo>
                    <a:pt x="113221" y="20915"/>
                  </a:lnTo>
                  <a:lnTo>
                    <a:pt x="114813" y="14918"/>
                  </a:lnTo>
                  <a:lnTo>
                    <a:pt x="116229" y="12922"/>
                  </a:lnTo>
                  <a:lnTo>
                    <a:pt x="118166" y="11592"/>
                  </a:lnTo>
                  <a:lnTo>
                    <a:pt x="123663" y="9456"/>
                  </a:lnTo>
                  <a:lnTo>
                    <a:pt x="129355" y="9086"/>
                  </a:lnTo>
                  <a:lnTo>
                    <a:pt x="134552" y="11645"/>
                  </a:lnTo>
                  <a:lnTo>
                    <a:pt x="137326" y="13717"/>
                  </a:lnTo>
                  <a:lnTo>
                    <a:pt x="140409" y="18664"/>
                  </a:lnTo>
                  <a:lnTo>
                    <a:pt x="142772" y="24170"/>
                  </a:lnTo>
                  <a:lnTo>
                    <a:pt x="148687" y="32848"/>
                  </a:lnTo>
                  <a:lnTo>
                    <a:pt x="151874" y="41704"/>
                  </a:lnTo>
                  <a:lnTo>
                    <a:pt x="157668" y="50611"/>
                  </a:lnTo>
                  <a:lnTo>
                    <a:pt x="159826" y="59535"/>
                  </a:lnTo>
                  <a:lnTo>
                    <a:pt x="160735" y="8929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55" name="SMARTInkShape-806"/>
            <p:cNvSpPr/>
            <p:nvPr/>
          </p:nvSpPr>
          <p:spPr>
            <a:xfrm>
              <a:off x="5339953" y="5590017"/>
              <a:ext cx="142876" cy="89265"/>
            </a:xfrm>
            <a:custGeom>
              <a:avLst/>
              <a:gdLst/>
              <a:ahLst/>
              <a:cxnLst/>
              <a:rect l="0" t="0" r="0" b="0"/>
              <a:pathLst>
                <a:path w="142876" h="89265">
                  <a:moveTo>
                    <a:pt x="0" y="8897"/>
                  </a:moveTo>
                  <a:lnTo>
                    <a:pt x="12429" y="8897"/>
                  </a:lnTo>
                  <a:lnTo>
                    <a:pt x="18091" y="6251"/>
                  </a:lnTo>
                  <a:lnTo>
                    <a:pt x="23916" y="2760"/>
                  </a:lnTo>
                  <a:lnTo>
                    <a:pt x="35739" y="519"/>
                  </a:lnTo>
                  <a:lnTo>
                    <a:pt x="56556" y="0"/>
                  </a:lnTo>
                  <a:lnTo>
                    <a:pt x="62509" y="2628"/>
                  </a:lnTo>
                  <a:lnTo>
                    <a:pt x="68461" y="6110"/>
                  </a:lnTo>
                  <a:lnTo>
                    <a:pt x="77391" y="9064"/>
                  </a:lnTo>
                  <a:lnTo>
                    <a:pt x="86320" y="14789"/>
                  </a:lnTo>
                  <a:lnTo>
                    <a:pt x="95250" y="17919"/>
                  </a:lnTo>
                  <a:lnTo>
                    <a:pt x="101203" y="22167"/>
                  </a:lnTo>
                  <a:lnTo>
                    <a:pt x="104511" y="27362"/>
                  </a:lnTo>
                  <a:lnTo>
                    <a:pt x="106634" y="34042"/>
                  </a:lnTo>
                  <a:lnTo>
                    <a:pt x="100020" y="45183"/>
                  </a:lnTo>
                  <a:lnTo>
                    <a:pt x="99422" y="47971"/>
                  </a:lnTo>
                  <a:lnTo>
                    <a:pt x="93840" y="56634"/>
                  </a:lnTo>
                  <a:lnTo>
                    <a:pt x="88670" y="59879"/>
                  </a:lnTo>
                  <a:lnTo>
                    <a:pt x="83066" y="62314"/>
                  </a:lnTo>
                  <a:lnTo>
                    <a:pt x="74332" y="68270"/>
                  </a:lnTo>
                  <a:lnTo>
                    <a:pt x="64261" y="70992"/>
                  </a:lnTo>
                  <a:lnTo>
                    <a:pt x="63676" y="72122"/>
                  </a:lnTo>
                  <a:lnTo>
                    <a:pt x="62509" y="80331"/>
                  </a:lnTo>
                  <a:lnTo>
                    <a:pt x="100663" y="81327"/>
                  </a:lnTo>
                  <a:lnTo>
                    <a:pt x="118599" y="88023"/>
                  </a:lnTo>
                  <a:lnTo>
                    <a:pt x="142875" y="8926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56" name="SMARTInkShape-807"/>
            <p:cNvSpPr/>
            <p:nvPr/>
          </p:nvSpPr>
          <p:spPr>
            <a:xfrm>
              <a:off x="4527352" y="6009680"/>
              <a:ext cx="160735" cy="178594"/>
            </a:xfrm>
            <a:custGeom>
              <a:avLst/>
              <a:gdLst/>
              <a:ahLst/>
              <a:cxnLst/>
              <a:rect l="0" t="0" r="0" b="0"/>
              <a:pathLst>
                <a:path w="160735" h="178594">
                  <a:moveTo>
                    <a:pt x="160734" y="0"/>
                  </a:moveTo>
                  <a:lnTo>
                    <a:pt x="160734" y="4740"/>
                  </a:lnTo>
                  <a:lnTo>
                    <a:pt x="159742" y="6137"/>
                  </a:lnTo>
                  <a:lnTo>
                    <a:pt x="158088" y="7068"/>
                  </a:lnTo>
                  <a:lnTo>
                    <a:pt x="155994" y="7688"/>
                  </a:lnTo>
                  <a:lnTo>
                    <a:pt x="154597" y="9094"/>
                  </a:lnTo>
                  <a:lnTo>
                    <a:pt x="149710" y="18480"/>
                  </a:lnTo>
                  <a:lnTo>
                    <a:pt x="111909" y="57737"/>
                  </a:lnTo>
                  <a:lnTo>
                    <a:pt x="78277" y="93369"/>
                  </a:lnTo>
                  <a:lnTo>
                    <a:pt x="65636" y="115308"/>
                  </a:lnTo>
                  <a:lnTo>
                    <a:pt x="25466" y="158017"/>
                  </a:lnTo>
                  <a:lnTo>
                    <a:pt x="15372" y="170953"/>
                  </a:lnTo>
                  <a:lnTo>
                    <a:pt x="9147" y="175198"/>
                  </a:lnTo>
                  <a:lnTo>
                    <a:pt x="0" y="17859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57" name="SMARTInkShape-808"/>
            <p:cNvSpPr/>
            <p:nvPr/>
          </p:nvSpPr>
          <p:spPr>
            <a:xfrm>
              <a:off x="4589859" y="6036469"/>
              <a:ext cx="53580" cy="98227"/>
            </a:xfrm>
            <a:custGeom>
              <a:avLst/>
              <a:gdLst/>
              <a:ahLst/>
              <a:cxnLst/>
              <a:rect l="0" t="0" r="0" b="0"/>
              <a:pathLst>
                <a:path w="53580" h="98227">
                  <a:moveTo>
                    <a:pt x="0" y="0"/>
                  </a:moveTo>
                  <a:lnTo>
                    <a:pt x="0" y="7688"/>
                  </a:lnTo>
                  <a:lnTo>
                    <a:pt x="6137" y="15814"/>
                  </a:lnTo>
                  <a:lnTo>
                    <a:pt x="8103" y="24088"/>
                  </a:lnTo>
                  <a:lnTo>
                    <a:pt x="8562" y="29888"/>
                  </a:lnTo>
                  <a:lnTo>
                    <a:pt x="11412" y="35773"/>
                  </a:lnTo>
                  <a:lnTo>
                    <a:pt x="14994" y="41696"/>
                  </a:lnTo>
                  <a:lnTo>
                    <a:pt x="24737" y="65670"/>
                  </a:lnTo>
                  <a:lnTo>
                    <a:pt x="41753" y="91220"/>
                  </a:lnTo>
                  <a:lnTo>
                    <a:pt x="53579" y="9822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58" name="SMARTInkShape-809"/>
            <p:cNvSpPr/>
            <p:nvPr/>
          </p:nvSpPr>
          <p:spPr>
            <a:xfrm>
              <a:off x="4848830" y="6000750"/>
              <a:ext cx="138980" cy="142876"/>
            </a:xfrm>
            <a:custGeom>
              <a:avLst/>
              <a:gdLst/>
              <a:ahLst/>
              <a:cxnLst/>
              <a:rect l="0" t="0" r="0" b="0"/>
              <a:pathLst>
                <a:path w="138980" h="142876">
                  <a:moveTo>
                    <a:pt x="8920" y="0"/>
                  </a:moveTo>
                  <a:lnTo>
                    <a:pt x="4180" y="0"/>
                  </a:lnTo>
                  <a:lnTo>
                    <a:pt x="2783" y="1984"/>
                  </a:lnTo>
                  <a:lnTo>
                    <a:pt x="359" y="15377"/>
                  </a:lnTo>
                  <a:lnTo>
                    <a:pt x="0" y="55035"/>
                  </a:lnTo>
                  <a:lnTo>
                    <a:pt x="2641" y="61833"/>
                  </a:lnTo>
                  <a:lnTo>
                    <a:pt x="6129" y="68161"/>
                  </a:lnTo>
                  <a:lnTo>
                    <a:pt x="13293" y="88045"/>
                  </a:lnTo>
                  <a:lnTo>
                    <a:pt x="21240" y="99950"/>
                  </a:lnTo>
                  <a:lnTo>
                    <a:pt x="26963" y="103953"/>
                  </a:lnTo>
                  <a:lnTo>
                    <a:pt x="61951" y="118097"/>
                  </a:lnTo>
                  <a:lnTo>
                    <a:pt x="65110" y="120403"/>
                  </a:lnTo>
                  <a:lnTo>
                    <a:pt x="73911" y="122966"/>
                  </a:lnTo>
                  <a:lnTo>
                    <a:pt x="79037" y="123649"/>
                  </a:lnTo>
                  <a:lnTo>
                    <a:pt x="87377" y="121762"/>
                  </a:lnTo>
                  <a:lnTo>
                    <a:pt x="100816" y="112466"/>
                  </a:lnTo>
                  <a:lnTo>
                    <a:pt x="104334" y="106870"/>
                  </a:lnTo>
                  <a:lnTo>
                    <a:pt x="106888" y="101076"/>
                  </a:lnTo>
                  <a:lnTo>
                    <a:pt x="130037" y="73419"/>
                  </a:lnTo>
                  <a:lnTo>
                    <a:pt x="134586" y="48452"/>
                  </a:lnTo>
                  <a:lnTo>
                    <a:pt x="138524" y="42039"/>
                  </a:lnTo>
                  <a:lnTo>
                    <a:pt x="138979" y="38940"/>
                  </a:lnTo>
                  <a:lnTo>
                    <a:pt x="138290" y="35882"/>
                  </a:lnTo>
                  <a:lnTo>
                    <a:pt x="135871" y="29838"/>
                  </a:lnTo>
                  <a:lnTo>
                    <a:pt x="133114" y="11912"/>
                  </a:lnTo>
                  <a:lnTo>
                    <a:pt x="126269" y="1765"/>
                  </a:lnTo>
                  <a:lnTo>
                    <a:pt x="122922" y="784"/>
                  </a:lnTo>
                  <a:lnTo>
                    <a:pt x="120640" y="522"/>
                  </a:lnTo>
                  <a:lnTo>
                    <a:pt x="119119" y="1341"/>
                  </a:lnTo>
                  <a:lnTo>
                    <a:pt x="118105" y="2878"/>
                  </a:lnTo>
                  <a:lnTo>
                    <a:pt x="116477" y="7734"/>
                  </a:lnTo>
                  <a:lnTo>
                    <a:pt x="110018" y="15823"/>
                  </a:lnTo>
                  <a:lnTo>
                    <a:pt x="96172" y="53042"/>
                  </a:lnTo>
                  <a:lnTo>
                    <a:pt x="93878" y="56198"/>
                  </a:lnTo>
                  <a:lnTo>
                    <a:pt x="91327" y="64995"/>
                  </a:lnTo>
                  <a:lnTo>
                    <a:pt x="89323" y="108780"/>
                  </a:lnTo>
                  <a:lnTo>
                    <a:pt x="89287" y="14287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59" name="SMARTInkShape-810"/>
            <p:cNvSpPr/>
            <p:nvPr/>
          </p:nvSpPr>
          <p:spPr>
            <a:xfrm>
              <a:off x="5072218" y="5912694"/>
              <a:ext cx="115773" cy="132705"/>
            </a:xfrm>
            <a:custGeom>
              <a:avLst/>
              <a:gdLst/>
              <a:ahLst/>
              <a:cxnLst/>
              <a:rect l="0" t="0" r="0" b="0"/>
              <a:pathLst>
                <a:path w="115773" h="132705">
                  <a:moveTo>
                    <a:pt x="80212" y="7689"/>
                  </a:moveTo>
                  <a:lnTo>
                    <a:pt x="72523" y="0"/>
                  </a:lnTo>
                  <a:lnTo>
                    <a:pt x="71118" y="579"/>
                  </a:lnTo>
                  <a:lnTo>
                    <a:pt x="64398" y="5141"/>
                  </a:lnTo>
                  <a:lnTo>
                    <a:pt x="41250" y="14594"/>
                  </a:lnTo>
                  <a:lnTo>
                    <a:pt x="1618" y="50577"/>
                  </a:lnTo>
                  <a:lnTo>
                    <a:pt x="633" y="54201"/>
                  </a:lnTo>
                  <a:lnTo>
                    <a:pt x="0" y="59871"/>
                  </a:lnTo>
                  <a:lnTo>
                    <a:pt x="4631" y="65594"/>
                  </a:lnTo>
                  <a:lnTo>
                    <a:pt x="12224" y="68151"/>
                  </a:lnTo>
                  <a:lnTo>
                    <a:pt x="55542" y="76254"/>
                  </a:lnTo>
                  <a:lnTo>
                    <a:pt x="87055" y="81604"/>
                  </a:lnTo>
                  <a:lnTo>
                    <a:pt x="94167" y="85188"/>
                  </a:lnTo>
                  <a:lnTo>
                    <a:pt x="103749" y="88199"/>
                  </a:lnTo>
                  <a:lnTo>
                    <a:pt x="114131" y="95632"/>
                  </a:lnTo>
                  <a:lnTo>
                    <a:pt x="115130" y="99031"/>
                  </a:lnTo>
                  <a:lnTo>
                    <a:pt x="115772" y="109295"/>
                  </a:lnTo>
                  <a:lnTo>
                    <a:pt x="114833" y="111145"/>
                  </a:lnTo>
                  <a:lnTo>
                    <a:pt x="113214" y="112379"/>
                  </a:lnTo>
                  <a:lnTo>
                    <a:pt x="80693" y="125805"/>
                  </a:lnTo>
                  <a:lnTo>
                    <a:pt x="77556" y="128105"/>
                  </a:lnTo>
                  <a:lnTo>
                    <a:pt x="68779" y="130660"/>
                  </a:lnTo>
                  <a:lnTo>
                    <a:pt x="26634" y="13270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60" name="SMARTInkShape-811"/>
            <p:cNvSpPr/>
            <p:nvPr/>
          </p:nvSpPr>
          <p:spPr>
            <a:xfrm>
              <a:off x="5232797" y="5920383"/>
              <a:ext cx="17860" cy="125016"/>
            </a:xfrm>
            <a:custGeom>
              <a:avLst/>
              <a:gdLst/>
              <a:ahLst/>
              <a:cxnLst/>
              <a:rect l="0" t="0" r="0" b="0"/>
              <a:pathLst>
                <a:path w="17860" h="125016">
                  <a:moveTo>
                    <a:pt x="0" y="0"/>
                  </a:moveTo>
                  <a:lnTo>
                    <a:pt x="0" y="42515"/>
                  </a:lnTo>
                  <a:lnTo>
                    <a:pt x="992" y="73757"/>
                  </a:lnTo>
                  <a:lnTo>
                    <a:pt x="7068" y="91225"/>
                  </a:lnTo>
                  <a:lnTo>
                    <a:pt x="11024" y="107727"/>
                  </a:lnTo>
                  <a:lnTo>
                    <a:pt x="17859" y="12501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61" name="SMARTInkShape-812"/>
            <p:cNvSpPr/>
            <p:nvPr/>
          </p:nvSpPr>
          <p:spPr>
            <a:xfrm>
              <a:off x="5313610" y="5929431"/>
              <a:ext cx="97782" cy="76293"/>
            </a:xfrm>
            <a:custGeom>
              <a:avLst/>
              <a:gdLst/>
              <a:ahLst/>
              <a:cxnLst/>
              <a:rect l="0" t="0" r="0" b="0"/>
              <a:pathLst>
                <a:path w="97782" h="76293">
                  <a:moveTo>
                    <a:pt x="88851" y="17741"/>
                  </a:moveTo>
                  <a:lnTo>
                    <a:pt x="81162" y="17741"/>
                  </a:lnTo>
                  <a:lnTo>
                    <a:pt x="80748" y="16749"/>
                  </a:lnTo>
                  <a:lnTo>
                    <a:pt x="80030" y="10052"/>
                  </a:lnTo>
                  <a:lnTo>
                    <a:pt x="75213" y="4438"/>
                  </a:lnTo>
                  <a:lnTo>
                    <a:pt x="70223" y="1906"/>
                  </a:lnTo>
                  <a:lnTo>
                    <a:pt x="50110" y="0"/>
                  </a:lnTo>
                  <a:lnTo>
                    <a:pt x="44183" y="2580"/>
                  </a:lnTo>
                  <a:lnTo>
                    <a:pt x="28325" y="14127"/>
                  </a:lnTo>
                  <a:lnTo>
                    <a:pt x="15245" y="17663"/>
                  </a:lnTo>
                  <a:lnTo>
                    <a:pt x="12990" y="19673"/>
                  </a:lnTo>
                  <a:lnTo>
                    <a:pt x="1059" y="41638"/>
                  </a:lnTo>
                  <a:lnTo>
                    <a:pt x="0" y="48413"/>
                  </a:lnTo>
                  <a:lnTo>
                    <a:pt x="7281" y="68394"/>
                  </a:lnTo>
                  <a:lnTo>
                    <a:pt x="13241" y="70018"/>
                  </a:lnTo>
                  <a:lnTo>
                    <a:pt x="21512" y="71734"/>
                  </a:lnTo>
                  <a:lnTo>
                    <a:pt x="28495" y="75802"/>
                  </a:lnTo>
                  <a:lnTo>
                    <a:pt x="31747" y="76292"/>
                  </a:lnTo>
                  <a:lnTo>
                    <a:pt x="34907" y="75627"/>
                  </a:lnTo>
                  <a:lnTo>
                    <a:pt x="41063" y="73234"/>
                  </a:lnTo>
                  <a:lnTo>
                    <a:pt x="50108" y="70894"/>
                  </a:lnTo>
                  <a:lnTo>
                    <a:pt x="56087" y="66830"/>
                  </a:lnTo>
                  <a:lnTo>
                    <a:pt x="91827" y="23791"/>
                  </a:lnTo>
                  <a:lnTo>
                    <a:pt x="95134" y="17784"/>
                  </a:lnTo>
                  <a:lnTo>
                    <a:pt x="97781" y="881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62" name="SMARTInkShape-813"/>
            <p:cNvSpPr/>
            <p:nvPr/>
          </p:nvSpPr>
          <p:spPr>
            <a:xfrm>
              <a:off x="5420320" y="5875734"/>
              <a:ext cx="35720" cy="133947"/>
            </a:xfrm>
            <a:custGeom>
              <a:avLst/>
              <a:gdLst/>
              <a:ahLst/>
              <a:cxnLst/>
              <a:rect l="0" t="0" r="0" b="0"/>
              <a:pathLst>
                <a:path w="35720" h="133947">
                  <a:moveTo>
                    <a:pt x="0" y="0"/>
                  </a:moveTo>
                  <a:lnTo>
                    <a:pt x="993" y="38910"/>
                  </a:lnTo>
                  <a:lnTo>
                    <a:pt x="7068" y="55678"/>
                  </a:lnTo>
                  <a:lnTo>
                    <a:pt x="11024" y="72060"/>
                  </a:lnTo>
                  <a:lnTo>
                    <a:pt x="24750" y="114009"/>
                  </a:lnTo>
                  <a:lnTo>
                    <a:pt x="26386" y="122842"/>
                  </a:lnTo>
                  <a:lnTo>
                    <a:pt x="35719" y="13394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63" name="SMARTInkShape-814"/>
            <p:cNvSpPr/>
            <p:nvPr/>
          </p:nvSpPr>
          <p:spPr>
            <a:xfrm>
              <a:off x="5491915" y="5893608"/>
              <a:ext cx="79689" cy="89284"/>
            </a:xfrm>
            <a:custGeom>
              <a:avLst/>
              <a:gdLst/>
              <a:ahLst/>
              <a:cxnLst/>
              <a:rect l="0" t="0" r="0" b="0"/>
              <a:pathLst>
                <a:path w="79689" h="89284">
                  <a:moveTo>
                    <a:pt x="17702" y="89283"/>
                  </a:moveTo>
                  <a:lnTo>
                    <a:pt x="17702" y="84542"/>
                  </a:lnTo>
                  <a:lnTo>
                    <a:pt x="18694" y="83146"/>
                  </a:lnTo>
                  <a:lnTo>
                    <a:pt x="20348" y="82214"/>
                  </a:lnTo>
                  <a:lnTo>
                    <a:pt x="32933" y="79606"/>
                  </a:lnTo>
                  <a:lnTo>
                    <a:pt x="53441" y="62276"/>
                  </a:lnTo>
                  <a:lnTo>
                    <a:pt x="68306" y="46590"/>
                  </a:lnTo>
                  <a:lnTo>
                    <a:pt x="76242" y="32536"/>
                  </a:lnTo>
                  <a:lnTo>
                    <a:pt x="79426" y="18395"/>
                  </a:lnTo>
                  <a:lnTo>
                    <a:pt x="79688" y="15235"/>
                  </a:lnTo>
                  <a:lnTo>
                    <a:pt x="77332" y="9078"/>
                  </a:lnTo>
                  <a:lnTo>
                    <a:pt x="75314" y="6047"/>
                  </a:lnTo>
                  <a:lnTo>
                    <a:pt x="72978" y="4027"/>
                  </a:lnTo>
                  <a:lnTo>
                    <a:pt x="67735" y="1782"/>
                  </a:lnTo>
                  <a:lnTo>
                    <a:pt x="24892" y="0"/>
                  </a:lnTo>
                  <a:lnTo>
                    <a:pt x="18252" y="2638"/>
                  </a:lnTo>
                  <a:lnTo>
                    <a:pt x="5904" y="12416"/>
                  </a:lnTo>
                  <a:lnTo>
                    <a:pt x="2537" y="18078"/>
                  </a:lnTo>
                  <a:lnTo>
                    <a:pt x="375" y="25057"/>
                  </a:lnTo>
                  <a:lnTo>
                    <a:pt x="0" y="35747"/>
                  </a:lnTo>
                  <a:lnTo>
                    <a:pt x="2559" y="43330"/>
                  </a:lnTo>
                  <a:lnTo>
                    <a:pt x="29656" y="82939"/>
                  </a:lnTo>
                  <a:lnTo>
                    <a:pt x="35582" y="86463"/>
                  </a:lnTo>
                  <a:lnTo>
                    <a:pt x="44491" y="8928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64" name="SMARTInkShape-815"/>
            <p:cNvSpPr/>
            <p:nvPr/>
          </p:nvSpPr>
          <p:spPr>
            <a:xfrm>
              <a:off x="5616773" y="5832439"/>
              <a:ext cx="106999" cy="123627"/>
            </a:xfrm>
            <a:custGeom>
              <a:avLst/>
              <a:gdLst/>
              <a:ahLst/>
              <a:cxnLst/>
              <a:rect l="0" t="0" r="0" b="0"/>
              <a:pathLst>
                <a:path w="106999" h="123627">
                  <a:moveTo>
                    <a:pt x="71438" y="25436"/>
                  </a:moveTo>
                  <a:lnTo>
                    <a:pt x="71438" y="20696"/>
                  </a:lnTo>
                  <a:lnTo>
                    <a:pt x="70446" y="19299"/>
                  </a:lnTo>
                  <a:lnTo>
                    <a:pt x="68792" y="18368"/>
                  </a:lnTo>
                  <a:lnTo>
                    <a:pt x="63749" y="16875"/>
                  </a:lnTo>
                  <a:lnTo>
                    <a:pt x="55624" y="10442"/>
                  </a:lnTo>
                  <a:lnTo>
                    <a:pt x="47350" y="7434"/>
                  </a:lnTo>
                  <a:lnTo>
                    <a:pt x="38614" y="1692"/>
                  </a:lnTo>
                  <a:lnTo>
                    <a:pt x="32706" y="0"/>
                  </a:lnTo>
                  <a:lnTo>
                    <a:pt x="29742" y="541"/>
                  </a:lnTo>
                  <a:lnTo>
                    <a:pt x="17855" y="5893"/>
                  </a:lnTo>
                  <a:lnTo>
                    <a:pt x="14880" y="6454"/>
                  </a:lnTo>
                  <a:lnTo>
                    <a:pt x="5952" y="11984"/>
                  </a:lnTo>
                  <a:lnTo>
                    <a:pt x="2646" y="17142"/>
                  </a:lnTo>
                  <a:lnTo>
                    <a:pt x="523" y="28538"/>
                  </a:lnTo>
                  <a:lnTo>
                    <a:pt x="1341" y="30481"/>
                  </a:lnTo>
                  <a:lnTo>
                    <a:pt x="2879" y="31776"/>
                  </a:lnTo>
                  <a:lnTo>
                    <a:pt x="4896" y="32639"/>
                  </a:lnTo>
                  <a:lnTo>
                    <a:pt x="6241" y="34207"/>
                  </a:lnTo>
                  <a:lnTo>
                    <a:pt x="7735" y="38594"/>
                  </a:lnTo>
                  <a:lnTo>
                    <a:pt x="13690" y="43852"/>
                  </a:lnTo>
                  <a:lnTo>
                    <a:pt x="50880" y="64164"/>
                  </a:lnTo>
                  <a:lnTo>
                    <a:pt x="77758" y="71951"/>
                  </a:lnTo>
                  <a:lnTo>
                    <a:pt x="101051" y="91030"/>
                  </a:lnTo>
                  <a:lnTo>
                    <a:pt x="104443" y="96922"/>
                  </a:lnTo>
                  <a:lnTo>
                    <a:pt x="106998" y="112972"/>
                  </a:lnTo>
                  <a:lnTo>
                    <a:pt x="102369" y="118952"/>
                  </a:lnTo>
                  <a:lnTo>
                    <a:pt x="97422" y="121569"/>
                  </a:lnTo>
                  <a:lnTo>
                    <a:pt x="77102" y="123387"/>
                  </a:lnTo>
                  <a:lnTo>
                    <a:pt x="55145" y="123626"/>
                  </a:lnTo>
                  <a:lnTo>
                    <a:pt x="46668" y="121001"/>
                  </a:lnTo>
                  <a:lnTo>
                    <a:pt x="38601" y="117518"/>
                  </a:lnTo>
                  <a:lnTo>
                    <a:pt x="0" y="11473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65" name="SMARTInkShape-816"/>
            <p:cNvSpPr/>
            <p:nvPr/>
          </p:nvSpPr>
          <p:spPr>
            <a:xfrm>
              <a:off x="4625578" y="5965031"/>
              <a:ext cx="1366243" cy="383978"/>
            </a:xfrm>
            <a:custGeom>
              <a:avLst/>
              <a:gdLst/>
              <a:ahLst/>
              <a:cxnLst/>
              <a:rect l="0" t="0" r="0" b="0"/>
              <a:pathLst>
                <a:path w="1366243" h="383978">
                  <a:moveTo>
                    <a:pt x="1366242" y="0"/>
                  </a:moveTo>
                  <a:lnTo>
                    <a:pt x="1361502" y="0"/>
                  </a:lnTo>
                  <a:lnTo>
                    <a:pt x="1356529" y="2646"/>
                  </a:lnTo>
                  <a:lnTo>
                    <a:pt x="1349992" y="7689"/>
                  </a:lnTo>
                  <a:lnTo>
                    <a:pt x="1344119" y="18043"/>
                  </a:lnTo>
                  <a:lnTo>
                    <a:pt x="1339587" y="20958"/>
                  </a:lnTo>
                  <a:lnTo>
                    <a:pt x="1299177" y="33406"/>
                  </a:lnTo>
                  <a:lnTo>
                    <a:pt x="1260244" y="44780"/>
                  </a:lnTo>
                  <a:lnTo>
                    <a:pt x="1218855" y="56581"/>
                  </a:lnTo>
                  <a:lnTo>
                    <a:pt x="1179476" y="65492"/>
                  </a:lnTo>
                  <a:lnTo>
                    <a:pt x="1141130" y="74417"/>
                  </a:lnTo>
                  <a:lnTo>
                    <a:pt x="1099892" y="83345"/>
                  </a:lnTo>
                  <a:lnTo>
                    <a:pt x="1068278" y="89298"/>
                  </a:lnTo>
                  <a:lnTo>
                    <a:pt x="1035376" y="96242"/>
                  </a:lnTo>
                  <a:lnTo>
                    <a:pt x="1004217" y="105944"/>
                  </a:lnTo>
                  <a:lnTo>
                    <a:pt x="971186" y="114225"/>
                  </a:lnTo>
                  <a:lnTo>
                    <a:pt x="936662" y="121212"/>
                  </a:lnTo>
                  <a:lnTo>
                    <a:pt x="901474" y="127624"/>
                  </a:lnTo>
                  <a:lnTo>
                    <a:pt x="865991" y="136428"/>
                  </a:lnTo>
                  <a:lnTo>
                    <a:pt x="830377" y="145963"/>
                  </a:lnTo>
                  <a:lnTo>
                    <a:pt x="794705" y="153508"/>
                  </a:lnTo>
                  <a:lnTo>
                    <a:pt x="759007" y="160169"/>
                  </a:lnTo>
                  <a:lnTo>
                    <a:pt x="723297" y="166436"/>
                  </a:lnTo>
                  <a:lnTo>
                    <a:pt x="687583" y="172529"/>
                  </a:lnTo>
                  <a:lnTo>
                    <a:pt x="649220" y="178544"/>
                  </a:lnTo>
                  <a:lnTo>
                    <a:pt x="610011" y="185518"/>
                  </a:lnTo>
                  <a:lnTo>
                    <a:pt x="572741" y="195231"/>
                  </a:lnTo>
                  <a:lnTo>
                    <a:pt x="536333" y="206163"/>
                  </a:lnTo>
                  <a:lnTo>
                    <a:pt x="500308" y="216644"/>
                  </a:lnTo>
                  <a:lnTo>
                    <a:pt x="464452" y="224609"/>
                  </a:lnTo>
                  <a:lnTo>
                    <a:pt x="428673" y="234102"/>
                  </a:lnTo>
                  <a:lnTo>
                    <a:pt x="392928" y="243944"/>
                  </a:lnTo>
                  <a:lnTo>
                    <a:pt x="357198" y="251626"/>
                  </a:lnTo>
                  <a:lnTo>
                    <a:pt x="324119" y="260992"/>
                  </a:lnTo>
                  <a:lnTo>
                    <a:pt x="292881" y="270778"/>
                  </a:lnTo>
                  <a:lnTo>
                    <a:pt x="262462" y="278434"/>
                  </a:lnTo>
                  <a:lnTo>
                    <a:pt x="232405" y="287790"/>
                  </a:lnTo>
                  <a:lnTo>
                    <a:pt x="190239" y="301568"/>
                  </a:lnTo>
                  <a:lnTo>
                    <a:pt x="152609" y="314580"/>
                  </a:lnTo>
                  <a:lnTo>
                    <a:pt x="116324" y="328358"/>
                  </a:lnTo>
                  <a:lnTo>
                    <a:pt x="73248" y="346643"/>
                  </a:lnTo>
                  <a:lnTo>
                    <a:pt x="29674" y="365513"/>
                  </a:lnTo>
                  <a:lnTo>
                    <a:pt x="5525" y="374784"/>
                  </a:lnTo>
                  <a:lnTo>
                    <a:pt x="3683" y="376856"/>
                  </a:lnTo>
                  <a:lnTo>
                    <a:pt x="0" y="38397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274" name="SMARTInkShape-Group173"/>
          <p:cNvGrpSpPr/>
          <p:nvPr/>
        </p:nvGrpSpPr>
        <p:grpSpPr>
          <a:xfrm>
            <a:off x="5661422" y="5848978"/>
            <a:ext cx="1214438" cy="433208"/>
            <a:chOff x="5661422" y="5848978"/>
            <a:chExt cx="1214438" cy="433208"/>
          </a:xfrm>
        </p:grpSpPr>
        <p:sp>
          <p:nvSpPr>
            <p:cNvPr id="3267" name="SMARTInkShape-817"/>
            <p:cNvSpPr/>
            <p:nvPr/>
          </p:nvSpPr>
          <p:spPr>
            <a:xfrm>
              <a:off x="5661422" y="6090424"/>
              <a:ext cx="203985" cy="191762"/>
            </a:xfrm>
            <a:custGeom>
              <a:avLst/>
              <a:gdLst/>
              <a:ahLst/>
              <a:cxnLst/>
              <a:rect l="0" t="0" r="0" b="0"/>
              <a:pathLst>
                <a:path w="203985" h="191762">
                  <a:moveTo>
                    <a:pt x="0" y="17482"/>
                  </a:moveTo>
                  <a:lnTo>
                    <a:pt x="16250" y="17482"/>
                  </a:lnTo>
                  <a:lnTo>
                    <a:pt x="25663" y="11345"/>
                  </a:lnTo>
                  <a:lnTo>
                    <a:pt x="49849" y="7805"/>
                  </a:lnTo>
                  <a:lnTo>
                    <a:pt x="60300" y="2489"/>
                  </a:lnTo>
                  <a:lnTo>
                    <a:pt x="82073" y="0"/>
                  </a:lnTo>
                  <a:lnTo>
                    <a:pt x="88732" y="2436"/>
                  </a:lnTo>
                  <a:lnTo>
                    <a:pt x="91897" y="4475"/>
                  </a:lnTo>
                  <a:lnTo>
                    <a:pt x="114174" y="10662"/>
                  </a:lnTo>
                  <a:lnTo>
                    <a:pt x="121189" y="14451"/>
                  </a:lnTo>
                  <a:lnTo>
                    <a:pt x="127615" y="16135"/>
                  </a:lnTo>
                  <a:lnTo>
                    <a:pt x="129725" y="17576"/>
                  </a:lnTo>
                  <a:lnTo>
                    <a:pt x="131131" y="19529"/>
                  </a:lnTo>
                  <a:lnTo>
                    <a:pt x="132069" y="21823"/>
                  </a:lnTo>
                  <a:lnTo>
                    <a:pt x="133687" y="23353"/>
                  </a:lnTo>
                  <a:lnTo>
                    <a:pt x="138130" y="25053"/>
                  </a:lnTo>
                  <a:lnTo>
                    <a:pt x="139712" y="26498"/>
                  </a:lnTo>
                  <a:lnTo>
                    <a:pt x="141469" y="30750"/>
                  </a:lnTo>
                  <a:lnTo>
                    <a:pt x="140946" y="32280"/>
                  </a:lnTo>
                  <a:lnTo>
                    <a:pt x="139604" y="33301"/>
                  </a:lnTo>
                  <a:lnTo>
                    <a:pt x="137718" y="33980"/>
                  </a:lnTo>
                  <a:lnTo>
                    <a:pt x="136460" y="35427"/>
                  </a:lnTo>
                  <a:lnTo>
                    <a:pt x="135063" y="39679"/>
                  </a:lnTo>
                  <a:lnTo>
                    <a:pt x="133698" y="41210"/>
                  </a:lnTo>
                  <a:lnTo>
                    <a:pt x="117787" y="50140"/>
                  </a:lnTo>
                  <a:lnTo>
                    <a:pt x="103912" y="53286"/>
                  </a:lnTo>
                  <a:lnTo>
                    <a:pt x="59930" y="78261"/>
                  </a:lnTo>
                  <a:lnTo>
                    <a:pt x="44701" y="86830"/>
                  </a:lnTo>
                  <a:lnTo>
                    <a:pt x="18014" y="88916"/>
                  </a:lnTo>
                  <a:lnTo>
                    <a:pt x="25561" y="88919"/>
                  </a:lnTo>
                  <a:lnTo>
                    <a:pt x="31165" y="84179"/>
                  </a:lnTo>
                  <a:lnTo>
                    <a:pt x="38987" y="81852"/>
                  </a:lnTo>
                  <a:lnTo>
                    <a:pt x="54547" y="77896"/>
                  </a:lnTo>
                  <a:lnTo>
                    <a:pt x="71724" y="73085"/>
                  </a:lnTo>
                  <a:lnTo>
                    <a:pt x="95306" y="71460"/>
                  </a:lnTo>
                  <a:lnTo>
                    <a:pt x="135933" y="80178"/>
                  </a:lnTo>
                  <a:lnTo>
                    <a:pt x="177973" y="99766"/>
                  </a:lnTo>
                  <a:lnTo>
                    <a:pt x="203984" y="123253"/>
                  </a:lnTo>
                  <a:lnTo>
                    <a:pt x="203458" y="124707"/>
                  </a:lnTo>
                  <a:lnTo>
                    <a:pt x="189882" y="142676"/>
                  </a:lnTo>
                  <a:lnTo>
                    <a:pt x="183248" y="159179"/>
                  </a:lnTo>
                  <a:lnTo>
                    <a:pt x="175371" y="167441"/>
                  </a:lnTo>
                  <a:lnTo>
                    <a:pt x="165255" y="173427"/>
                  </a:lnTo>
                  <a:lnTo>
                    <a:pt x="145238" y="179916"/>
                  </a:lnTo>
                  <a:lnTo>
                    <a:pt x="141473" y="182326"/>
                  </a:lnTo>
                  <a:lnTo>
                    <a:pt x="126695" y="185718"/>
                  </a:lnTo>
                  <a:lnTo>
                    <a:pt x="98056" y="189604"/>
                  </a:lnTo>
                  <a:lnTo>
                    <a:pt x="92159" y="191761"/>
                  </a:lnTo>
                  <a:lnTo>
                    <a:pt x="80316" y="191512"/>
                  </a:lnTo>
                  <a:lnTo>
                    <a:pt x="44880" y="187259"/>
                  </a:lnTo>
                  <a:lnTo>
                    <a:pt x="26789" y="18714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68" name="SMARTInkShape-818"/>
            <p:cNvSpPr/>
            <p:nvPr/>
          </p:nvSpPr>
          <p:spPr>
            <a:xfrm>
              <a:off x="5925351" y="6054338"/>
              <a:ext cx="146838" cy="214300"/>
            </a:xfrm>
            <a:custGeom>
              <a:avLst/>
              <a:gdLst/>
              <a:ahLst/>
              <a:cxnLst/>
              <a:rect l="0" t="0" r="0" b="0"/>
              <a:pathLst>
                <a:path w="146838" h="214300">
                  <a:moveTo>
                    <a:pt x="120047" y="17850"/>
                  </a:moveTo>
                  <a:lnTo>
                    <a:pt x="120047" y="9288"/>
                  </a:lnTo>
                  <a:lnTo>
                    <a:pt x="115307" y="4288"/>
                  </a:lnTo>
                  <a:lnTo>
                    <a:pt x="110334" y="1900"/>
                  </a:lnTo>
                  <a:lnTo>
                    <a:pt x="86283" y="65"/>
                  </a:lnTo>
                  <a:lnTo>
                    <a:pt x="64730" y="0"/>
                  </a:lnTo>
                  <a:lnTo>
                    <a:pt x="34627" y="9085"/>
                  </a:lnTo>
                  <a:lnTo>
                    <a:pt x="15947" y="24078"/>
                  </a:lnTo>
                  <a:lnTo>
                    <a:pt x="995" y="38722"/>
                  </a:lnTo>
                  <a:lnTo>
                    <a:pt x="0" y="41686"/>
                  </a:lnTo>
                  <a:lnTo>
                    <a:pt x="328" y="44655"/>
                  </a:lnTo>
                  <a:lnTo>
                    <a:pt x="2885" y="53573"/>
                  </a:lnTo>
                  <a:lnTo>
                    <a:pt x="3244" y="56548"/>
                  </a:lnTo>
                  <a:lnTo>
                    <a:pt x="6288" y="62499"/>
                  </a:lnTo>
                  <a:lnTo>
                    <a:pt x="24671" y="87425"/>
                  </a:lnTo>
                  <a:lnTo>
                    <a:pt x="34002" y="95404"/>
                  </a:lnTo>
                  <a:lnTo>
                    <a:pt x="71525" y="139786"/>
                  </a:lnTo>
                  <a:lnTo>
                    <a:pt x="89211" y="171890"/>
                  </a:lnTo>
                  <a:lnTo>
                    <a:pt x="93051" y="183436"/>
                  </a:lnTo>
                  <a:lnTo>
                    <a:pt x="100089" y="196226"/>
                  </a:lnTo>
                  <a:lnTo>
                    <a:pt x="100789" y="199275"/>
                  </a:lnTo>
                  <a:lnTo>
                    <a:pt x="100263" y="202300"/>
                  </a:lnTo>
                  <a:lnTo>
                    <a:pt x="93590" y="213776"/>
                  </a:lnTo>
                  <a:lnTo>
                    <a:pt x="72012" y="214299"/>
                  </a:lnTo>
                  <a:lnTo>
                    <a:pt x="66287" y="211655"/>
                  </a:lnTo>
                  <a:lnTo>
                    <a:pt x="50752" y="199481"/>
                  </a:lnTo>
                  <a:lnTo>
                    <a:pt x="45262" y="197793"/>
                  </a:lnTo>
                  <a:lnTo>
                    <a:pt x="43402" y="196351"/>
                  </a:lnTo>
                  <a:lnTo>
                    <a:pt x="41334" y="192103"/>
                  </a:lnTo>
                  <a:lnTo>
                    <a:pt x="39014" y="181291"/>
                  </a:lnTo>
                  <a:lnTo>
                    <a:pt x="33640" y="172551"/>
                  </a:lnTo>
                  <a:lnTo>
                    <a:pt x="31321" y="160708"/>
                  </a:lnTo>
                  <a:lnTo>
                    <a:pt x="31131" y="157737"/>
                  </a:lnTo>
                  <a:lnTo>
                    <a:pt x="33566" y="151790"/>
                  </a:lnTo>
                  <a:lnTo>
                    <a:pt x="36963" y="145839"/>
                  </a:lnTo>
                  <a:lnTo>
                    <a:pt x="38472" y="139887"/>
                  </a:lnTo>
                  <a:lnTo>
                    <a:pt x="39867" y="137904"/>
                  </a:lnTo>
                  <a:lnTo>
                    <a:pt x="41789" y="136581"/>
                  </a:lnTo>
                  <a:lnTo>
                    <a:pt x="46571" y="134119"/>
                  </a:lnTo>
                  <a:lnTo>
                    <a:pt x="86979" y="98202"/>
                  </a:lnTo>
                  <a:lnTo>
                    <a:pt x="100328" y="91928"/>
                  </a:lnTo>
                  <a:lnTo>
                    <a:pt x="107314" y="89469"/>
                  </a:lnTo>
                  <a:lnTo>
                    <a:pt x="128929" y="73910"/>
                  </a:lnTo>
                  <a:lnTo>
                    <a:pt x="131921" y="73083"/>
                  </a:lnTo>
                  <a:lnTo>
                    <a:pt x="133916" y="71538"/>
                  </a:lnTo>
                  <a:lnTo>
                    <a:pt x="146837" y="5356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69" name="SMARTInkShape-819"/>
            <p:cNvSpPr/>
            <p:nvPr/>
          </p:nvSpPr>
          <p:spPr>
            <a:xfrm>
              <a:off x="6072201" y="6027539"/>
              <a:ext cx="223230" cy="125017"/>
            </a:xfrm>
            <a:custGeom>
              <a:avLst/>
              <a:gdLst/>
              <a:ahLst/>
              <a:cxnLst/>
              <a:rect l="0" t="0" r="0" b="0"/>
              <a:pathLst>
                <a:path w="223230" h="125017">
                  <a:moveTo>
                    <a:pt x="107143" y="0"/>
                  </a:moveTo>
                  <a:lnTo>
                    <a:pt x="102402" y="0"/>
                  </a:lnTo>
                  <a:lnTo>
                    <a:pt x="101006" y="992"/>
                  </a:lnTo>
                  <a:lnTo>
                    <a:pt x="100075" y="2646"/>
                  </a:lnTo>
                  <a:lnTo>
                    <a:pt x="99454" y="4740"/>
                  </a:lnTo>
                  <a:lnTo>
                    <a:pt x="88662" y="18091"/>
                  </a:lnTo>
                  <a:lnTo>
                    <a:pt x="44634" y="62509"/>
                  </a:lnTo>
                  <a:lnTo>
                    <a:pt x="20822" y="85328"/>
                  </a:lnTo>
                  <a:lnTo>
                    <a:pt x="8916" y="91158"/>
                  </a:lnTo>
                  <a:lnTo>
                    <a:pt x="509" y="97813"/>
                  </a:lnTo>
                  <a:lnTo>
                    <a:pt x="0" y="106778"/>
                  </a:lnTo>
                  <a:lnTo>
                    <a:pt x="18030" y="107146"/>
                  </a:lnTo>
                  <a:lnTo>
                    <a:pt x="60842" y="98594"/>
                  </a:lnTo>
                  <a:lnTo>
                    <a:pt x="83592" y="99291"/>
                  </a:lnTo>
                  <a:lnTo>
                    <a:pt x="119072" y="106335"/>
                  </a:lnTo>
                  <a:lnTo>
                    <a:pt x="160907" y="113221"/>
                  </a:lnTo>
                  <a:lnTo>
                    <a:pt x="198179" y="116827"/>
                  </a:lnTo>
                  <a:lnTo>
                    <a:pt x="223229" y="12501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70" name="SMARTInkShape-820"/>
            <p:cNvSpPr/>
            <p:nvPr/>
          </p:nvSpPr>
          <p:spPr>
            <a:xfrm>
              <a:off x="6206133" y="5982891"/>
              <a:ext cx="35720" cy="250032"/>
            </a:xfrm>
            <a:custGeom>
              <a:avLst/>
              <a:gdLst/>
              <a:ahLst/>
              <a:cxnLst/>
              <a:rect l="0" t="0" r="0" b="0"/>
              <a:pathLst>
                <a:path w="35720" h="250032">
                  <a:moveTo>
                    <a:pt x="0" y="0"/>
                  </a:moveTo>
                  <a:lnTo>
                    <a:pt x="0" y="12428"/>
                  </a:lnTo>
                  <a:lnTo>
                    <a:pt x="2645" y="18091"/>
                  </a:lnTo>
                  <a:lnTo>
                    <a:pt x="6137" y="23915"/>
                  </a:lnTo>
                  <a:lnTo>
                    <a:pt x="9094" y="32773"/>
                  </a:lnTo>
                  <a:lnTo>
                    <a:pt x="14821" y="42673"/>
                  </a:lnTo>
                  <a:lnTo>
                    <a:pt x="17741" y="86475"/>
                  </a:lnTo>
                  <a:lnTo>
                    <a:pt x="25537" y="129741"/>
                  </a:lnTo>
                  <a:lnTo>
                    <a:pt x="26679" y="171320"/>
                  </a:lnTo>
                  <a:lnTo>
                    <a:pt x="26779" y="210958"/>
                  </a:lnTo>
                  <a:lnTo>
                    <a:pt x="29430" y="220429"/>
                  </a:lnTo>
                  <a:lnTo>
                    <a:pt x="33855" y="231338"/>
                  </a:lnTo>
                  <a:lnTo>
                    <a:pt x="35719" y="25003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71" name="SMARTInkShape-821"/>
            <p:cNvSpPr/>
            <p:nvPr/>
          </p:nvSpPr>
          <p:spPr>
            <a:xfrm>
              <a:off x="6349530" y="6018751"/>
              <a:ext cx="124494" cy="160594"/>
            </a:xfrm>
            <a:custGeom>
              <a:avLst/>
              <a:gdLst/>
              <a:ahLst/>
              <a:cxnLst/>
              <a:rect l="0" t="0" r="0" b="0"/>
              <a:pathLst>
                <a:path w="124494" h="160594">
                  <a:moveTo>
                    <a:pt x="124493" y="26647"/>
                  </a:moveTo>
                  <a:lnTo>
                    <a:pt x="124493" y="21907"/>
                  </a:lnTo>
                  <a:lnTo>
                    <a:pt x="123501" y="20511"/>
                  </a:lnTo>
                  <a:lnTo>
                    <a:pt x="121848" y="19579"/>
                  </a:lnTo>
                  <a:lnTo>
                    <a:pt x="116805" y="18086"/>
                  </a:lnTo>
                  <a:lnTo>
                    <a:pt x="100405" y="3500"/>
                  </a:lnTo>
                  <a:lnTo>
                    <a:pt x="94605" y="1477"/>
                  </a:lnTo>
                  <a:lnTo>
                    <a:pt x="64428" y="0"/>
                  </a:lnTo>
                  <a:lnTo>
                    <a:pt x="55464" y="2568"/>
                  </a:lnTo>
                  <a:lnTo>
                    <a:pt x="41625" y="12300"/>
                  </a:lnTo>
                  <a:lnTo>
                    <a:pt x="20342" y="33624"/>
                  </a:lnTo>
                  <a:lnTo>
                    <a:pt x="3449" y="64702"/>
                  </a:lnTo>
                  <a:lnTo>
                    <a:pt x="654" y="77169"/>
                  </a:lnTo>
                  <a:lnTo>
                    <a:pt x="0" y="87466"/>
                  </a:lnTo>
                  <a:lnTo>
                    <a:pt x="7212" y="122010"/>
                  </a:lnTo>
                  <a:lnTo>
                    <a:pt x="9595" y="126934"/>
                  </a:lnTo>
                  <a:lnTo>
                    <a:pt x="28419" y="145197"/>
                  </a:lnTo>
                  <a:lnTo>
                    <a:pt x="34830" y="148790"/>
                  </a:lnTo>
                  <a:lnTo>
                    <a:pt x="70354" y="159966"/>
                  </a:lnTo>
                  <a:lnTo>
                    <a:pt x="88775" y="16059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72" name="SMARTInkShape-822"/>
            <p:cNvSpPr/>
            <p:nvPr/>
          </p:nvSpPr>
          <p:spPr>
            <a:xfrm>
              <a:off x="6527602" y="6058462"/>
              <a:ext cx="178594" cy="111953"/>
            </a:xfrm>
            <a:custGeom>
              <a:avLst/>
              <a:gdLst/>
              <a:ahLst/>
              <a:cxnLst/>
              <a:rect l="0" t="0" r="0" b="0"/>
              <a:pathLst>
                <a:path w="178594" h="111953">
                  <a:moveTo>
                    <a:pt x="0" y="13726"/>
                  </a:moveTo>
                  <a:lnTo>
                    <a:pt x="0" y="55407"/>
                  </a:lnTo>
                  <a:lnTo>
                    <a:pt x="0" y="99054"/>
                  </a:lnTo>
                  <a:lnTo>
                    <a:pt x="0" y="102868"/>
                  </a:lnTo>
                  <a:lnTo>
                    <a:pt x="0" y="89716"/>
                  </a:lnTo>
                  <a:lnTo>
                    <a:pt x="2645" y="84541"/>
                  </a:lnTo>
                  <a:lnTo>
                    <a:pt x="6136" y="78933"/>
                  </a:lnTo>
                  <a:lnTo>
                    <a:pt x="15813" y="55189"/>
                  </a:lnTo>
                  <a:lnTo>
                    <a:pt x="23096" y="44311"/>
                  </a:lnTo>
                  <a:lnTo>
                    <a:pt x="28706" y="31747"/>
                  </a:lnTo>
                  <a:lnTo>
                    <a:pt x="32601" y="25704"/>
                  </a:lnTo>
                  <a:lnTo>
                    <a:pt x="34333" y="19710"/>
                  </a:lnTo>
                  <a:lnTo>
                    <a:pt x="35787" y="17715"/>
                  </a:lnTo>
                  <a:lnTo>
                    <a:pt x="37748" y="16386"/>
                  </a:lnTo>
                  <a:lnTo>
                    <a:pt x="42574" y="13915"/>
                  </a:lnTo>
                  <a:lnTo>
                    <a:pt x="51933" y="6193"/>
                  </a:lnTo>
                  <a:lnTo>
                    <a:pt x="61122" y="4918"/>
                  </a:lnTo>
                  <a:lnTo>
                    <a:pt x="74814" y="17236"/>
                  </a:lnTo>
                  <a:lnTo>
                    <a:pt x="77899" y="22892"/>
                  </a:lnTo>
                  <a:lnTo>
                    <a:pt x="80262" y="28714"/>
                  </a:lnTo>
                  <a:lnTo>
                    <a:pt x="86179" y="37569"/>
                  </a:lnTo>
                  <a:lnTo>
                    <a:pt x="88372" y="46477"/>
                  </a:lnTo>
                  <a:lnTo>
                    <a:pt x="90015" y="56392"/>
                  </a:lnTo>
                  <a:lnTo>
                    <a:pt x="96949" y="77969"/>
                  </a:lnTo>
                  <a:lnTo>
                    <a:pt x="98223" y="102865"/>
                  </a:lnTo>
                  <a:lnTo>
                    <a:pt x="89664" y="103018"/>
                  </a:lnTo>
                  <a:lnTo>
                    <a:pt x="89298" y="59573"/>
                  </a:lnTo>
                  <a:lnTo>
                    <a:pt x="91943" y="51300"/>
                  </a:lnTo>
                  <a:lnTo>
                    <a:pt x="104742" y="31748"/>
                  </a:lnTo>
                  <a:lnTo>
                    <a:pt x="107075" y="25704"/>
                  </a:lnTo>
                  <a:lnTo>
                    <a:pt x="112975" y="16724"/>
                  </a:lnTo>
                  <a:lnTo>
                    <a:pt x="114703" y="10759"/>
                  </a:lnTo>
                  <a:lnTo>
                    <a:pt x="116156" y="8771"/>
                  </a:lnTo>
                  <a:lnTo>
                    <a:pt x="118116" y="7446"/>
                  </a:lnTo>
                  <a:lnTo>
                    <a:pt x="122942" y="4981"/>
                  </a:lnTo>
                  <a:lnTo>
                    <a:pt x="128393" y="579"/>
                  </a:lnTo>
                  <a:lnTo>
                    <a:pt x="131236" y="0"/>
                  </a:lnTo>
                  <a:lnTo>
                    <a:pt x="134123" y="607"/>
                  </a:lnTo>
                  <a:lnTo>
                    <a:pt x="139977" y="2934"/>
                  </a:lnTo>
                  <a:lnTo>
                    <a:pt x="150051" y="4550"/>
                  </a:lnTo>
                  <a:lnTo>
                    <a:pt x="164079" y="17203"/>
                  </a:lnTo>
                  <a:lnTo>
                    <a:pt x="167182" y="22878"/>
                  </a:lnTo>
                  <a:lnTo>
                    <a:pt x="168928" y="34297"/>
                  </a:lnTo>
                  <a:lnTo>
                    <a:pt x="170329" y="43704"/>
                  </a:lnTo>
                  <a:lnTo>
                    <a:pt x="176667" y="57828"/>
                  </a:lnTo>
                  <a:lnTo>
                    <a:pt x="178583" y="101147"/>
                  </a:lnTo>
                  <a:lnTo>
                    <a:pt x="178593" y="11195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73" name="SMARTInkShape-823"/>
            <p:cNvSpPr/>
            <p:nvPr/>
          </p:nvSpPr>
          <p:spPr>
            <a:xfrm>
              <a:off x="6715125" y="5848978"/>
              <a:ext cx="160735" cy="151773"/>
            </a:xfrm>
            <a:custGeom>
              <a:avLst/>
              <a:gdLst/>
              <a:ahLst/>
              <a:cxnLst/>
              <a:rect l="0" t="0" r="0" b="0"/>
              <a:pathLst>
                <a:path w="160735" h="151773">
                  <a:moveTo>
                    <a:pt x="0" y="8897"/>
                  </a:moveTo>
                  <a:lnTo>
                    <a:pt x="0" y="76"/>
                  </a:lnTo>
                  <a:lnTo>
                    <a:pt x="4741" y="0"/>
                  </a:lnTo>
                  <a:lnTo>
                    <a:pt x="6137" y="981"/>
                  </a:lnTo>
                  <a:lnTo>
                    <a:pt x="7068" y="2628"/>
                  </a:lnTo>
                  <a:lnTo>
                    <a:pt x="7689" y="4717"/>
                  </a:lnTo>
                  <a:lnTo>
                    <a:pt x="9094" y="6110"/>
                  </a:lnTo>
                  <a:lnTo>
                    <a:pt x="13303" y="7659"/>
                  </a:lnTo>
                  <a:lnTo>
                    <a:pt x="41925" y="9883"/>
                  </a:lnTo>
                  <a:lnTo>
                    <a:pt x="53628" y="15963"/>
                  </a:lnTo>
                  <a:lnTo>
                    <a:pt x="68467" y="18573"/>
                  </a:lnTo>
                  <a:lnTo>
                    <a:pt x="80369" y="24846"/>
                  </a:lnTo>
                  <a:lnTo>
                    <a:pt x="83345" y="25483"/>
                  </a:lnTo>
                  <a:lnTo>
                    <a:pt x="85328" y="26899"/>
                  </a:lnTo>
                  <a:lnTo>
                    <a:pt x="86652" y="28836"/>
                  </a:lnTo>
                  <a:lnTo>
                    <a:pt x="87533" y="31120"/>
                  </a:lnTo>
                  <a:lnTo>
                    <a:pt x="89113" y="32641"/>
                  </a:lnTo>
                  <a:lnTo>
                    <a:pt x="93515" y="34333"/>
                  </a:lnTo>
                  <a:lnTo>
                    <a:pt x="95086" y="35776"/>
                  </a:lnTo>
                  <a:lnTo>
                    <a:pt x="102553" y="47996"/>
                  </a:lnTo>
                  <a:lnTo>
                    <a:pt x="103095" y="50838"/>
                  </a:lnTo>
                  <a:lnTo>
                    <a:pt x="102465" y="53724"/>
                  </a:lnTo>
                  <a:lnTo>
                    <a:pt x="99064" y="60747"/>
                  </a:lnTo>
                  <a:lnTo>
                    <a:pt x="98475" y="66704"/>
                  </a:lnTo>
                  <a:lnTo>
                    <a:pt x="97400" y="68271"/>
                  </a:lnTo>
                  <a:lnTo>
                    <a:pt x="95690" y="69315"/>
                  </a:lnTo>
                  <a:lnTo>
                    <a:pt x="93559" y="70012"/>
                  </a:lnTo>
                  <a:lnTo>
                    <a:pt x="77242" y="83711"/>
                  </a:lnTo>
                  <a:lnTo>
                    <a:pt x="65455" y="94304"/>
                  </a:lnTo>
                  <a:lnTo>
                    <a:pt x="59519" y="96465"/>
                  </a:lnTo>
                  <a:lnTo>
                    <a:pt x="57538" y="98033"/>
                  </a:lnTo>
                  <a:lnTo>
                    <a:pt x="53759" y="103990"/>
                  </a:lnTo>
                  <a:lnTo>
                    <a:pt x="49359" y="105731"/>
                  </a:lnTo>
                  <a:lnTo>
                    <a:pt x="47789" y="107187"/>
                  </a:lnTo>
                  <a:lnTo>
                    <a:pt x="46044" y="111451"/>
                  </a:lnTo>
                  <a:lnTo>
                    <a:pt x="44586" y="112985"/>
                  </a:lnTo>
                  <a:lnTo>
                    <a:pt x="35636" y="116776"/>
                  </a:lnTo>
                  <a:lnTo>
                    <a:pt x="26908" y="124871"/>
                  </a:lnTo>
                  <a:lnTo>
                    <a:pt x="64625" y="124982"/>
                  </a:lnTo>
                  <a:lnTo>
                    <a:pt x="71055" y="127629"/>
                  </a:lnTo>
                  <a:lnTo>
                    <a:pt x="77221" y="131120"/>
                  </a:lnTo>
                  <a:lnTo>
                    <a:pt x="87262" y="133086"/>
                  </a:lnTo>
                  <a:lnTo>
                    <a:pt x="101372" y="134660"/>
                  </a:lnTo>
                  <a:lnTo>
                    <a:pt x="113270" y="139977"/>
                  </a:lnTo>
                  <a:lnTo>
                    <a:pt x="127929" y="142985"/>
                  </a:lnTo>
                  <a:lnTo>
                    <a:pt x="142275" y="149743"/>
                  </a:lnTo>
                  <a:lnTo>
                    <a:pt x="160734" y="15177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15859512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(9-2-15)</a:t>
            </a:r>
            <a:endParaRPr lang="en-US" dirty="0"/>
          </a:p>
        </p:txBody>
      </p:sp>
      <p:sp>
        <p:nvSpPr>
          <p:cNvPr id="3" name="Content Placeholder 2"/>
          <p:cNvSpPr>
            <a:spLocks noGrp="1"/>
          </p:cNvSpPr>
          <p:nvPr>
            <p:ph idx="1"/>
          </p:nvPr>
        </p:nvSpPr>
        <p:spPr/>
        <p:txBody>
          <a:bodyPr/>
          <a:lstStyle/>
          <a:p>
            <a:r>
              <a:rPr lang="en-US" b="1" dirty="0" smtClean="0"/>
              <a:t>***Please do not touch the materials in the center of your tables. Get out your warm ups and get started*****</a:t>
            </a:r>
          </a:p>
          <a:p>
            <a:r>
              <a:rPr lang="en-US" dirty="0" smtClean="0"/>
              <a:t>How </a:t>
            </a:r>
            <a:r>
              <a:rPr lang="en-US" dirty="0" smtClean="0"/>
              <a:t>many centimeters are in an inch?</a:t>
            </a:r>
          </a:p>
          <a:p>
            <a:r>
              <a:rPr lang="en-US" dirty="0" smtClean="0"/>
              <a:t>58cm = _______in?</a:t>
            </a:r>
          </a:p>
          <a:p>
            <a:r>
              <a:rPr lang="en-US" dirty="0" smtClean="0"/>
              <a:t>Do you think the US should switch to the metric system?</a:t>
            </a:r>
            <a:r>
              <a:rPr lang="en-US" dirty="0"/>
              <a:t> </a:t>
            </a:r>
            <a:r>
              <a:rPr lang="en-US" dirty="0" smtClean="0"/>
              <a:t>How would you suggest presenting this topic to important officials?</a:t>
            </a:r>
          </a:p>
          <a:p>
            <a:endParaRPr lang="en-US" dirty="0" smtClean="0"/>
          </a:p>
          <a:p>
            <a:endParaRPr lang="en-US" dirty="0"/>
          </a:p>
        </p:txBody>
      </p:sp>
      <p:sp>
        <p:nvSpPr>
          <p:cNvPr id="6" name="SMARTInkShape-842"/>
          <p:cNvSpPr/>
          <p:nvPr/>
        </p:nvSpPr>
        <p:spPr>
          <a:xfrm>
            <a:off x="98227" y="899117"/>
            <a:ext cx="8517" cy="11712"/>
          </a:xfrm>
          <a:custGeom>
            <a:avLst/>
            <a:gdLst/>
            <a:ahLst/>
            <a:cxnLst/>
            <a:rect l="0" t="0" r="0" b="0"/>
            <a:pathLst>
              <a:path w="8517" h="11712">
                <a:moveTo>
                  <a:pt x="8516" y="0"/>
                </a:moveTo>
                <a:lnTo>
                  <a:pt x="0" y="11711"/>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6769617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Objectives</a:t>
            </a:r>
          </a:p>
          <a:p>
            <a:r>
              <a:rPr lang="en-US" dirty="0" smtClean="0"/>
              <a:t>Metric System Quick Labs</a:t>
            </a:r>
            <a:endParaRPr lang="en-US" dirty="0"/>
          </a:p>
        </p:txBody>
      </p:sp>
    </p:spTree>
    <p:extLst>
      <p:ext uri="{BB962C8B-B14F-4D97-AF65-F5344CB8AC3E}">
        <p14:creationId xmlns:p14="http://schemas.microsoft.com/office/powerpoint/2010/main" val="81249595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To correctly use the ladder method to complete metric conversions.</a:t>
            </a:r>
          </a:p>
          <a:p>
            <a:r>
              <a:rPr lang="en-US" dirty="0" smtClean="0"/>
              <a:t>To demonstrate knowledge of the metric system by completing the metric system lab.</a:t>
            </a:r>
            <a:endParaRPr lang="en-US" dirty="0"/>
          </a:p>
        </p:txBody>
      </p:sp>
    </p:spTree>
    <p:extLst>
      <p:ext uri="{BB962C8B-B14F-4D97-AF65-F5344CB8AC3E}">
        <p14:creationId xmlns:p14="http://schemas.microsoft.com/office/powerpoint/2010/main" val="8492378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Metric System Quick Labs : Temperature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49313955"/>
              </p:ext>
            </p:extLst>
          </p:nvPr>
        </p:nvGraphicFramePr>
        <p:xfrm>
          <a:off x="720437" y="1759526"/>
          <a:ext cx="7786252" cy="3269676"/>
        </p:xfrm>
        <a:graphic>
          <a:graphicData uri="http://schemas.openxmlformats.org/drawingml/2006/table">
            <a:tbl>
              <a:tblPr firstRow="1" firstCol="1" bandRow="1">
                <a:tableStyleId>{5C22544A-7EE6-4342-B048-85BDC9FD1C3A}</a:tableStyleId>
              </a:tblPr>
              <a:tblGrid>
                <a:gridCol w="1946563"/>
                <a:gridCol w="1946563"/>
                <a:gridCol w="1946563"/>
                <a:gridCol w="1946563"/>
              </a:tblGrid>
              <a:tr h="817419">
                <a:tc>
                  <a:txBody>
                    <a:bodyPr/>
                    <a:lstStyle/>
                    <a:p>
                      <a:pPr marL="0" marR="0">
                        <a:lnSpc>
                          <a:spcPct val="115000"/>
                        </a:lnSpc>
                        <a:spcBef>
                          <a:spcPts val="0"/>
                        </a:spcBef>
                        <a:spcAft>
                          <a:spcPts val="0"/>
                        </a:spcAft>
                      </a:pPr>
                      <a:r>
                        <a:rPr lang="en-US" sz="2000" dirty="0">
                          <a:effectLst/>
                        </a:rPr>
                        <a:t>UNIT</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Beaker 1</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Beaker2</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Beaker3</a:t>
                      </a:r>
                      <a:endParaRPr lang="en-US" sz="2000">
                        <a:effectLst/>
                        <a:latin typeface="Calibri"/>
                        <a:ea typeface="Calibri"/>
                        <a:cs typeface="Times New Roman"/>
                      </a:endParaRPr>
                    </a:p>
                  </a:txBody>
                  <a:tcPr marL="68580" marR="68580" marT="0" marB="0"/>
                </a:tc>
              </a:tr>
              <a:tr h="817419">
                <a:tc>
                  <a:txBody>
                    <a:bodyPr/>
                    <a:lstStyle/>
                    <a:p>
                      <a:pPr marL="0" marR="0">
                        <a:lnSpc>
                          <a:spcPct val="115000"/>
                        </a:lnSpc>
                        <a:spcBef>
                          <a:spcPts val="0"/>
                        </a:spcBef>
                        <a:spcAft>
                          <a:spcPts val="0"/>
                        </a:spcAft>
                      </a:pPr>
                      <a:r>
                        <a:rPr lang="en-US" sz="2000">
                          <a:effectLst/>
                        </a:rPr>
                        <a:t>Celsius</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 </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68580" marR="68580" marT="0" marB="0"/>
                </a:tc>
              </a:tr>
              <a:tr h="817419">
                <a:tc>
                  <a:txBody>
                    <a:bodyPr/>
                    <a:lstStyle/>
                    <a:p>
                      <a:pPr marL="0" marR="0">
                        <a:lnSpc>
                          <a:spcPct val="115000"/>
                        </a:lnSpc>
                        <a:spcBef>
                          <a:spcPts val="0"/>
                        </a:spcBef>
                        <a:spcAft>
                          <a:spcPts val="0"/>
                        </a:spcAft>
                      </a:pPr>
                      <a:r>
                        <a:rPr lang="en-US" sz="2000">
                          <a:effectLst/>
                        </a:rPr>
                        <a:t>Fahrenheit</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68580" marR="68580" marT="0" marB="0"/>
                </a:tc>
              </a:tr>
              <a:tr h="817419">
                <a:tc>
                  <a:txBody>
                    <a:bodyPr/>
                    <a:lstStyle/>
                    <a:p>
                      <a:pPr marL="0" marR="0">
                        <a:lnSpc>
                          <a:spcPct val="115000"/>
                        </a:lnSpc>
                        <a:spcBef>
                          <a:spcPts val="0"/>
                        </a:spcBef>
                        <a:spcAft>
                          <a:spcPts val="0"/>
                        </a:spcAft>
                      </a:pPr>
                      <a:r>
                        <a:rPr lang="en-US" sz="2000">
                          <a:effectLst/>
                        </a:rPr>
                        <a:t>Kelvin</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 </a:t>
                      </a:r>
                      <a:endParaRPr lang="en-US" sz="2000" dirty="0">
                        <a:effectLst/>
                        <a:latin typeface="Calibri"/>
                        <a:ea typeface="Calibri"/>
                        <a:cs typeface="Times New Roman"/>
                      </a:endParaRPr>
                    </a:p>
                  </a:txBody>
                  <a:tcPr marL="68580" marR="68580" marT="0" marB="0"/>
                </a:tc>
              </a:tr>
            </a:tbl>
          </a:graphicData>
        </a:graphic>
      </p:graphicFrame>
      <p:grpSp>
        <p:nvGrpSpPr>
          <p:cNvPr id="43" name="SMARTInkShape-Group211"/>
          <p:cNvGrpSpPr/>
          <p:nvPr/>
        </p:nvGrpSpPr>
        <p:grpSpPr>
          <a:xfrm>
            <a:off x="321590" y="812602"/>
            <a:ext cx="2875239" cy="830462"/>
            <a:chOff x="321590" y="812602"/>
            <a:chExt cx="2875239" cy="830462"/>
          </a:xfrm>
        </p:grpSpPr>
        <p:sp>
          <p:nvSpPr>
            <p:cNvPr id="24" name="SMARTInkShape-843"/>
            <p:cNvSpPr/>
            <p:nvPr/>
          </p:nvSpPr>
          <p:spPr>
            <a:xfrm>
              <a:off x="321590" y="1178722"/>
              <a:ext cx="71305" cy="98078"/>
            </a:xfrm>
            <a:custGeom>
              <a:avLst/>
              <a:gdLst/>
              <a:ahLst/>
              <a:cxnLst/>
              <a:rect l="0" t="0" r="0" b="0"/>
              <a:pathLst>
                <a:path w="71305" h="98078">
                  <a:moveTo>
                    <a:pt x="62387" y="17856"/>
                  </a:moveTo>
                  <a:lnTo>
                    <a:pt x="54698" y="10168"/>
                  </a:lnTo>
                  <a:lnTo>
                    <a:pt x="53825" y="4554"/>
                  </a:lnTo>
                  <a:lnTo>
                    <a:pt x="52710" y="3035"/>
                  </a:lnTo>
                  <a:lnTo>
                    <a:pt x="48825" y="1347"/>
                  </a:lnTo>
                  <a:lnTo>
                    <a:pt x="22337" y="0"/>
                  </a:lnTo>
                  <a:lnTo>
                    <a:pt x="17136" y="2644"/>
                  </a:lnTo>
                  <a:lnTo>
                    <a:pt x="14360" y="4738"/>
                  </a:lnTo>
                  <a:lnTo>
                    <a:pt x="11276" y="9711"/>
                  </a:lnTo>
                  <a:lnTo>
                    <a:pt x="8913" y="15228"/>
                  </a:lnTo>
                  <a:lnTo>
                    <a:pt x="2997" y="23913"/>
                  </a:lnTo>
                  <a:lnTo>
                    <a:pt x="803" y="32770"/>
                  </a:lnTo>
                  <a:lnTo>
                    <a:pt x="0" y="47626"/>
                  </a:lnTo>
                  <a:lnTo>
                    <a:pt x="7578" y="73170"/>
                  </a:lnTo>
                  <a:lnTo>
                    <a:pt x="8980" y="75568"/>
                  </a:lnTo>
                  <a:lnTo>
                    <a:pt x="10907" y="77167"/>
                  </a:lnTo>
                  <a:lnTo>
                    <a:pt x="15694" y="79935"/>
                  </a:lnTo>
                  <a:lnTo>
                    <a:pt x="32703" y="94478"/>
                  </a:lnTo>
                  <a:lnTo>
                    <a:pt x="41575" y="97114"/>
                  </a:lnTo>
                  <a:lnTo>
                    <a:pt x="51696" y="98077"/>
                  </a:lnTo>
                  <a:lnTo>
                    <a:pt x="62939" y="88490"/>
                  </a:lnTo>
                  <a:lnTo>
                    <a:pt x="69661" y="81969"/>
                  </a:lnTo>
                  <a:lnTo>
                    <a:pt x="70581" y="78431"/>
                  </a:lnTo>
                  <a:lnTo>
                    <a:pt x="71304" y="50565"/>
                  </a:lnTo>
                  <a:lnTo>
                    <a:pt x="68665" y="44630"/>
                  </a:lnTo>
                  <a:lnTo>
                    <a:pt x="65177" y="38685"/>
                  </a:lnTo>
                  <a:lnTo>
                    <a:pt x="62938" y="26784"/>
                  </a:lnTo>
                  <a:lnTo>
                    <a:pt x="62754" y="23808"/>
                  </a:lnTo>
                  <a:lnTo>
                    <a:pt x="61639" y="21824"/>
                  </a:lnTo>
                  <a:lnTo>
                    <a:pt x="59904" y="20502"/>
                  </a:lnTo>
                  <a:lnTo>
                    <a:pt x="57755" y="19620"/>
                  </a:lnTo>
                  <a:lnTo>
                    <a:pt x="56322" y="18040"/>
                  </a:lnTo>
                  <a:lnTo>
                    <a:pt x="54730" y="13638"/>
                  </a:lnTo>
                  <a:lnTo>
                    <a:pt x="53314" y="12068"/>
                  </a:lnTo>
                  <a:lnTo>
                    <a:pt x="44928" y="9049"/>
                  </a:lnTo>
                  <a:lnTo>
                    <a:pt x="35598" y="892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844"/>
            <p:cNvSpPr/>
            <p:nvPr/>
          </p:nvSpPr>
          <p:spPr>
            <a:xfrm>
              <a:off x="447722" y="1187648"/>
              <a:ext cx="16623" cy="258962"/>
            </a:xfrm>
            <a:custGeom>
              <a:avLst/>
              <a:gdLst/>
              <a:ahLst/>
              <a:cxnLst/>
              <a:rect l="0" t="0" r="0" b="0"/>
              <a:pathLst>
                <a:path w="16623" h="258962">
                  <a:moveTo>
                    <a:pt x="7692" y="0"/>
                  </a:moveTo>
                  <a:lnTo>
                    <a:pt x="7692" y="42106"/>
                  </a:lnTo>
                  <a:lnTo>
                    <a:pt x="6700" y="57566"/>
                  </a:lnTo>
                  <a:lnTo>
                    <a:pt x="4" y="86454"/>
                  </a:lnTo>
                  <a:lnTo>
                    <a:pt x="0" y="116296"/>
                  </a:lnTo>
                  <a:lnTo>
                    <a:pt x="7155" y="160573"/>
                  </a:lnTo>
                  <a:lnTo>
                    <a:pt x="8613" y="195624"/>
                  </a:lnTo>
                  <a:lnTo>
                    <a:pt x="12401" y="205345"/>
                  </a:lnTo>
                  <a:lnTo>
                    <a:pt x="12100" y="215619"/>
                  </a:lnTo>
                  <a:lnTo>
                    <a:pt x="10631" y="221137"/>
                  </a:lnTo>
                  <a:lnTo>
                    <a:pt x="10643" y="225807"/>
                  </a:lnTo>
                  <a:lnTo>
                    <a:pt x="16622" y="258961"/>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845"/>
            <p:cNvSpPr/>
            <p:nvPr/>
          </p:nvSpPr>
          <p:spPr>
            <a:xfrm>
              <a:off x="473273" y="1178733"/>
              <a:ext cx="142876" cy="8916"/>
            </a:xfrm>
            <a:custGeom>
              <a:avLst/>
              <a:gdLst/>
              <a:ahLst/>
              <a:cxnLst/>
              <a:rect l="0" t="0" r="0" b="0"/>
              <a:pathLst>
                <a:path w="142876" h="8916">
                  <a:moveTo>
                    <a:pt x="0" y="8915"/>
                  </a:moveTo>
                  <a:lnTo>
                    <a:pt x="7689" y="8915"/>
                  </a:lnTo>
                  <a:lnTo>
                    <a:pt x="15814" y="2779"/>
                  </a:lnTo>
                  <a:lnTo>
                    <a:pt x="24089" y="813"/>
                  </a:lnTo>
                  <a:lnTo>
                    <a:pt x="67253" y="0"/>
                  </a:lnTo>
                  <a:lnTo>
                    <a:pt x="81484" y="984"/>
                  </a:lnTo>
                  <a:lnTo>
                    <a:pt x="122261" y="8364"/>
                  </a:lnTo>
                  <a:lnTo>
                    <a:pt x="142875" y="891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846"/>
            <p:cNvSpPr/>
            <p:nvPr/>
          </p:nvSpPr>
          <p:spPr>
            <a:xfrm>
              <a:off x="455414" y="1294805"/>
              <a:ext cx="53579" cy="8930"/>
            </a:xfrm>
            <a:custGeom>
              <a:avLst/>
              <a:gdLst/>
              <a:ahLst/>
              <a:cxnLst/>
              <a:rect l="0" t="0" r="0" b="0"/>
              <a:pathLst>
                <a:path w="53579" h="8930">
                  <a:moveTo>
                    <a:pt x="0" y="8929"/>
                  </a:moveTo>
                  <a:lnTo>
                    <a:pt x="29812" y="8929"/>
                  </a:lnTo>
                  <a:lnTo>
                    <a:pt x="35739" y="6284"/>
                  </a:lnTo>
                  <a:lnTo>
                    <a:pt x="41681" y="2793"/>
                  </a:lnTo>
                  <a:lnTo>
                    <a:pt x="53578"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847"/>
            <p:cNvSpPr/>
            <p:nvPr/>
          </p:nvSpPr>
          <p:spPr>
            <a:xfrm>
              <a:off x="741273" y="1259086"/>
              <a:ext cx="53470" cy="8931"/>
            </a:xfrm>
            <a:custGeom>
              <a:avLst/>
              <a:gdLst/>
              <a:ahLst/>
              <a:cxnLst/>
              <a:rect l="0" t="0" r="0" b="0"/>
              <a:pathLst>
                <a:path w="53470" h="8931">
                  <a:moveTo>
                    <a:pt x="8821" y="0"/>
                  </a:moveTo>
                  <a:lnTo>
                    <a:pt x="0" y="0"/>
                  </a:lnTo>
                  <a:lnTo>
                    <a:pt x="29703" y="0"/>
                  </a:lnTo>
                  <a:lnTo>
                    <a:pt x="35631" y="2646"/>
                  </a:lnTo>
                  <a:lnTo>
                    <a:pt x="41572" y="6137"/>
                  </a:lnTo>
                  <a:lnTo>
                    <a:pt x="53469" y="893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848"/>
            <p:cNvSpPr/>
            <p:nvPr/>
          </p:nvSpPr>
          <p:spPr>
            <a:xfrm>
              <a:off x="741164" y="1330523"/>
              <a:ext cx="71439" cy="17861"/>
            </a:xfrm>
            <a:custGeom>
              <a:avLst/>
              <a:gdLst/>
              <a:ahLst/>
              <a:cxnLst/>
              <a:rect l="0" t="0" r="0" b="0"/>
              <a:pathLst>
                <a:path w="71439" h="17861">
                  <a:moveTo>
                    <a:pt x="0" y="17860"/>
                  </a:moveTo>
                  <a:lnTo>
                    <a:pt x="4741" y="17860"/>
                  </a:lnTo>
                  <a:lnTo>
                    <a:pt x="9714" y="15214"/>
                  </a:lnTo>
                  <a:lnTo>
                    <a:pt x="15231" y="11723"/>
                  </a:lnTo>
                  <a:lnTo>
                    <a:pt x="26858" y="9482"/>
                  </a:lnTo>
                  <a:lnTo>
                    <a:pt x="60853" y="8931"/>
                  </a:lnTo>
                  <a:lnTo>
                    <a:pt x="71438"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849"/>
            <p:cNvSpPr/>
            <p:nvPr/>
          </p:nvSpPr>
          <p:spPr>
            <a:xfrm>
              <a:off x="946616" y="955477"/>
              <a:ext cx="151737" cy="687587"/>
            </a:xfrm>
            <a:custGeom>
              <a:avLst/>
              <a:gdLst/>
              <a:ahLst/>
              <a:cxnLst/>
              <a:rect l="0" t="0" r="0" b="0"/>
              <a:pathLst>
                <a:path w="151737" h="687587">
                  <a:moveTo>
                    <a:pt x="151736" y="0"/>
                  </a:moveTo>
                  <a:lnTo>
                    <a:pt x="146995" y="0"/>
                  </a:lnTo>
                  <a:lnTo>
                    <a:pt x="145599" y="992"/>
                  </a:lnTo>
                  <a:lnTo>
                    <a:pt x="144668" y="2645"/>
                  </a:lnTo>
                  <a:lnTo>
                    <a:pt x="142059" y="15231"/>
                  </a:lnTo>
                  <a:lnTo>
                    <a:pt x="121825" y="55878"/>
                  </a:lnTo>
                  <a:lnTo>
                    <a:pt x="91669" y="99669"/>
                  </a:lnTo>
                  <a:lnTo>
                    <a:pt x="74423" y="140367"/>
                  </a:lnTo>
                  <a:lnTo>
                    <a:pt x="52936" y="183390"/>
                  </a:lnTo>
                  <a:lnTo>
                    <a:pt x="38126" y="222017"/>
                  </a:lnTo>
                  <a:lnTo>
                    <a:pt x="27454" y="258598"/>
                  </a:lnTo>
                  <a:lnTo>
                    <a:pt x="18008" y="297218"/>
                  </a:lnTo>
                  <a:lnTo>
                    <a:pt x="8925" y="337434"/>
                  </a:lnTo>
                  <a:lnTo>
                    <a:pt x="2596" y="377131"/>
                  </a:lnTo>
                  <a:lnTo>
                    <a:pt x="721" y="417667"/>
                  </a:lnTo>
                  <a:lnTo>
                    <a:pt x="165" y="454813"/>
                  </a:lnTo>
                  <a:lnTo>
                    <a:pt x="0" y="490954"/>
                  </a:lnTo>
                  <a:lnTo>
                    <a:pt x="4685" y="533982"/>
                  </a:lnTo>
                  <a:lnTo>
                    <a:pt x="10020" y="572136"/>
                  </a:lnTo>
                  <a:lnTo>
                    <a:pt x="25479" y="611570"/>
                  </a:lnTo>
                  <a:lnTo>
                    <a:pt x="42432" y="651448"/>
                  </a:lnTo>
                  <a:lnTo>
                    <a:pt x="64152" y="679421"/>
                  </a:lnTo>
                  <a:lnTo>
                    <a:pt x="70807" y="683957"/>
                  </a:lnTo>
                  <a:lnTo>
                    <a:pt x="80298" y="68758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850"/>
            <p:cNvSpPr/>
            <p:nvPr/>
          </p:nvSpPr>
          <p:spPr>
            <a:xfrm>
              <a:off x="1251565" y="991206"/>
              <a:ext cx="150397" cy="160725"/>
            </a:xfrm>
            <a:custGeom>
              <a:avLst/>
              <a:gdLst/>
              <a:ahLst/>
              <a:cxnLst/>
              <a:rect l="0" t="0" r="0" b="0"/>
              <a:pathLst>
                <a:path w="150397" h="160725">
                  <a:moveTo>
                    <a:pt x="150396" y="26778"/>
                  </a:moveTo>
                  <a:lnTo>
                    <a:pt x="150396" y="10528"/>
                  </a:lnTo>
                  <a:lnTo>
                    <a:pt x="142708" y="1372"/>
                  </a:lnTo>
                  <a:lnTo>
                    <a:pt x="139372" y="604"/>
                  </a:lnTo>
                  <a:lnTo>
                    <a:pt x="98362" y="0"/>
                  </a:lnTo>
                  <a:lnTo>
                    <a:pt x="76691" y="984"/>
                  </a:lnTo>
                  <a:lnTo>
                    <a:pt x="59181" y="7058"/>
                  </a:lnTo>
                  <a:lnTo>
                    <a:pt x="42671" y="11013"/>
                  </a:lnTo>
                  <a:lnTo>
                    <a:pt x="27858" y="18469"/>
                  </a:lnTo>
                  <a:lnTo>
                    <a:pt x="13963" y="29878"/>
                  </a:lnTo>
                  <a:lnTo>
                    <a:pt x="10384" y="35763"/>
                  </a:lnTo>
                  <a:lnTo>
                    <a:pt x="9430" y="38721"/>
                  </a:lnTo>
                  <a:lnTo>
                    <a:pt x="7801" y="40693"/>
                  </a:lnTo>
                  <a:lnTo>
                    <a:pt x="1761" y="44461"/>
                  </a:lnTo>
                  <a:lnTo>
                    <a:pt x="0" y="48859"/>
                  </a:lnTo>
                  <a:lnTo>
                    <a:pt x="523" y="50428"/>
                  </a:lnTo>
                  <a:lnTo>
                    <a:pt x="1863" y="51475"/>
                  </a:lnTo>
                  <a:lnTo>
                    <a:pt x="6403" y="53154"/>
                  </a:lnTo>
                  <a:lnTo>
                    <a:pt x="19852" y="53531"/>
                  </a:lnTo>
                  <a:lnTo>
                    <a:pt x="61348" y="42542"/>
                  </a:lnTo>
                  <a:lnTo>
                    <a:pt x="76386" y="35087"/>
                  </a:lnTo>
                  <a:lnTo>
                    <a:pt x="99639" y="21736"/>
                  </a:lnTo>
                  <a:lnTo>
                    <a:pt x="110773" y="18008"/>
                  </a:lnTo>
                  <a:lnTo>
                    <a:pt x="120356" y="12053"/>
                  </a:lnTo>
                  <a:lnTo>
                    <a:pt x="132379" y="8955"/>
                  </a:lnTo>
                  <a:lnTo>
                    <a:pt x="132536" y="52368"/>
                  </a:lnTo>
                  <a:lnTo>
                    <a:pt x="132537" y="95653"/>
                  </a:lnTo>
                  <a:lnTo>
                    <a:pt x="131544" y="112997"/>
                  </a:lnTo>
                  <a:lnTo>
                    <a:pt x="124434" y="138964"/>
                  </a:lnTo>
                  <a:lnTo>
                    <a:pt x="123607" y="160724"/>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851"/>
            <p:cNvSpPr/>
            <p:nvPr/>
          </p:nvSpPr>
          <p:spPr>
            <a:xfrm>
              <a:off x="1169789" y="1098352"/>
              <a:ext cx="312540" cy="133946"/>
            </a:xfrm>
            <a:custGeom>
              <a:avLst/>
              <a:gdLst/>
              <a:ahLst/>
              <a:cxnLst/>
              <a:rect l="0" t="0" r="0" b="0"/>
              <a:pathLst>
                <a:path w="312540" h="133946">
                  <a:moveTo>
                    <a:pt x="312539" y="0"/>
                  </a:moveTo>
                  <a:lnTo>
                    <a:pt x="312539" y="7688"/>
                  </a:lnTo>
                  <a:lnTo>
                    <a:pt x="311547" y="8102"/>
                  </a:lnTo>
                  <a:lnTo>
                    <a:pt x="300180" y="11412"/>
                  </a:lnTo>
                  <a:lnTo>
                    <a:pt x="256996" y="29910"/>
                  </a:lnTo>
                  <a:lnTo>
                    <a:pt x="216717" y="47837"/>
                  </a:lnTo>
                  <a:lnTo>
                    <a:pt x="176423" y="61961"/>
                  </a:lnTo>
                  <a:lnTo>
                    <a:pt x="135280" y="74306"/>
                  </a:lnTo>
                  <a:lnTo>
                    <a:pt x="93346" y="92435"/>
                  </a:lnTo>
                  <a:lnTo>
                    <a:pt x="52739" y="109762"/>
                  </a:lnTo>
                  <a:lnTo>
                    <a:pt x="9913" y="126863"/>
                  </a:lnTo>
                  <a:lnTo>
                    <a:pt x="0" y="13394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852"/>
            <p:cNvSpPr/>
            <p:nvPr/>
          </p:nvSpPr>
          <p:spPr>
            <a:xfrm>
              <a:off x="1214448" y="1312664"/>
              <a:ext cx="178584" cy="142865"/>
            </a:xfrm>
            <a:custGeom>
              <a:avLst/>
              <a:gdLst/>
              <a:ahLst/>
              <a:cxnLst/>
              <a:rect l="0" t="0" r="0" b="0"/>
              <a:pathLst>
                <a:path w="178584" h="142865">
                  <a:moveTo>
                    <a:pt x="178583" y="0"/>
                  </a:moveTo>
                  <a:lnTo>
                    <a:pt x="135393" y="0"/>
                  </a:lnTo>
                  <a:lnTo>
                    <a:pt x="90982" y="0"/>
                  </a:lnTo>
                  <a:lnTo>
                    <a:pt x="74334" y="992"/>
                  </a:lnTo>
                  <a:lnTo>
                    <a:pt x="48523" y="8102"/>
                  </a:lnTo>
                  <a:lnTo>
                    <a:pt x="23837" y="8897"/>
                  </a:lnTo>
                  <a:lnTo>
                    <a:pt x="17865" y="11561"/>
                  </a:lnTo>
                  <a:lnTo>
                    <a:pt x="10686" y="16615"/>
                  </a:lnTo>
                  <a:lnTo>
                    <a:pt x="4702" y="17491"/>
                  </a:lnTo>
                  <a:lnTo>
                    <a:pt x="3131" y="18606"/>
                  </a:lnTo>
                  <a:lnTo>
                    <a:pt x="2084" y="20342"/>
                  </a:lnTo>
                  <a:lnTo>
                    <a:pt x="112" y="26412"/>
                  </a:lnTo>
                  <a:lnTo>
                    <a:pt x="0" y="34444"/>
                  </a:lnTo>
                  <a:lnTo>
                    <a:pt x="989" y="34869"/>
                  </a:lnTo>
                  <a:lnTo>
                    <a:pt x="7679" y="35607"/>
                  </a:lnTo>
                  <a:lnTo>
                    <a:pt x="15803" y="41834"/>
                  </a:lnTo>
                  <a:lnTo>
                    <a:pt x="21239" y="43397"/>
                  </a:lnTo>
                  <a:lnTo>
                    <a:pt x="60928" y="44616"/>
                  </a:lnTo>
                  <a:lnTo>
                    <a:pt x="100103" y="44646"/>
                  </a:lnTo>
                  <a:lnTo>
                    <a:pt x="111623" y="47293"/>
                  </a:lnTo>
                  <a:lnTo>
                    <a:pt x="121042" y="50785"/>
                  </a:lnTo>
                  <a:lnTo>
                    <a:pt x="149080" y="57951"/>
                  </a:lnTo>
                  <a:lnTo>
                    <a:pt x="165553" y="68737"/>
                  </a:lnTo>
                  <a:lnTo>
                    <a:pt x="172130" y="74537"/>
                  </a:lnTo>
                  <a:lnTo>
                    <a:pt x="175715" y="80422"/>
                  </a:lnTo>
                  <a:lnTo>
                    <a:pt x="178017" y="92284"/>
                  </a:lnTo>
                  <a:lnTo>
                    <a:pt x="178415" y="101206"/>
                  </a:lnTo>
                  <a:lnTo>
                    <a:pt x="177479" y="103190"/>
                  </a:lnTo>
                  <a:lnTo>
                    <a:pt x="175863" y="104512"/>
                  </a:lnTo>
                  <a:lnTo>
                    <a:pt x="136277" y="125179"/>
                  </a:lnTo>
                  <a:lnTo>
                    <a:pt x="132520" y="128101"/>
                  </a:lnTo>
                  <a:lnTo>
                    <a:pt x="123053" y="131348"/>
                  </a:lnTo>
                  <a:lnTo>
                    <a:pt x="106567" y="135822"/>
                  </a:lnTo>
                  <a:lnTo>
                    <a:pt x="89115" y="140785"/>
                  </a:lnTo>
                  <a:lnTo>
                    <a:pt x="46003" y="142839"/>
                  </a:lnTo>
                  <a:lnTo>
                    <a:pt x="34018" y="142864"/>
                  </a:lnTo>
                  <a:lnTo>
                    <a:pt x="31605" y="141876"/>
                  </a:lnTo>
                  <a:lnTo>
                    <a:pt x="29996" y="140224"/>
                  </a:lnTo>
                  <a:lnTo>
                    <a:pt x="26779" y="133945"/>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853"/>
            <p:cNvSpPr/>
            <p:nvPr/>
          </p:nvSpPr>
          <p:spPr>
            <a:xfrm>
              <a:off x="1669852" y="1178719"/>
              <a:ext cx="133946" cy="107157"/>
            </a:xfrm>
            <a:custGeom>
              <a:avLst/>
              <a:gdLst/>
              <a:ahLst/>
              <a:cxnLst/>
              <a:rect l="0" t="0" r="0" b="0"/>
              <a:pathLst>
                <a:path w="133946" h="107157">
                  <a:moveTo>
                    <a:pt x="133945" y="0"/>
                  </a:moveTo>
                  <a:lnTo>
                    <a:pt x="121516" y="0"/>
                  </a:lnTo>
                  <a:lnTo>
                    <a:pt x="119706" y="992"/>
                  </a:lnTo>
                  <a:lnTo>
                    <a:pt x="118499" y="2646"/>
                  </a:lnTo>
                  <a:lnTo>
                    <a:pt x="116166" y="7129"/>
                  </a:lnTo>
                  <a:lnTo>
                    <a:pt x="74227" y="50775"/>
                  </a:lnTo>
                  <a:lnTo>
                    <a:pt x="42601" y="79767"/>
                  </a:lnTo>
                  <a:lnTo>
                    <a:pt x="9108" y="104495"/>
                  </a:lnTo>
                  <a:lnTo>
                    <a:pt x="0" y="107156"/>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854"/>
            <p:cNvSpPr/>
            <p:nvPr/>
          </p:nvSpPr>
          <p:spPr>
            <a:xfrm>
              <a:off x="1660922" y="1214438"/>
              <a:ext cx="71438" cy="71438"/>
            </a:xfrm>
            <a:custGeom>
              <a:avLst/>
              <a:gdLst/>
              <a:ahLst/>
              <a:cxnLst/>
              <a:rect l="0" t="0" r="0" b="0"/>
              <a:pathLst>
                <a:path w="71438" h="71438">
                  <a:moveTo>
                    <a:pt x="0" y="0"/>
                  </a:moveTo>
                  <a:lnTo>
                    <a:pt x="4740" y="0"/>
                  </a:lnTo>
                  <a:lnTo>
                    <a:pt x="6137" y="992"/>
                  </a:lnTo>
                  <a:lnTo>
                    <a:pt x="7068" y="2645"/>
                  </a:lnTo>
                  <a:lnTo>
                    <a:pt x="7688" y="4740"/>
                  </a:lnTo>
                  <a:lnTo>
                    <a:pt x="18480" y="18091"/>
                  </a:lnTo>
                  <a:lnTo>
                    <a:pt x="62509" y="62508"/>
                  </a:lnTo>
                  <a:lnTo>
                    <a:pt x="71437" y="7143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855"/>
            <p:cNvSpPr/>
            <p:nvPr/>
          </p:nvSpPr>
          <p:spPr>
            <a:xfrm>
              <a:off x="1992712" y="1053703"/>
              <a:ext cx="70046" cy="69675"/>
            </a:xfrm>
            <a:custGeom>
              <a:avLst/>
              <a:gdLst/>
              <a:ahLst/>
              <a:cxnLst/>
              <a:rect l="0" t="0" r="0" b="0"/>
              <a:pathLst>
                <a:path w="70046" h="69675">
                  <a:moveTo>
                    <a:pt x="34327" y="0"/>
                  </a:moveTo>
                  <a:lnTo>
                    <a:pt x="29587" y="4741"/>
                  </a:lnTo>
                  <a:lnTo>
                    <a:pt x="24613" y="7068"/>
                  </a:lnTo>
                  <a:lnTo>
                    <a:pt x="13336" y="8562"/>
                  </a:lnTo>
                  <a:lnTo>
                    <a:pt x="11403" y="9677"/>
                  </a:lnTo>
                  <a:lnTo>
                    <a:pt x="10115" y="11412"/>
                  </a:lnTo>
                  <a:lnTo>
                    <a:pt x="7691" y="15986"/>
                  </a:lnTo>
                  <a:lnTo>
                    <a:pt x="1740" y="24140"/>
                  </a:lnTo>
                  <a:lnTo>
                    <a:pt x="0" y="29911"/>
                  </a:lnTo>
                  <a:lnTo>
                    <a:pt x="529" y="32839"/>
                  </a:lnTo>
                  <a:lnTo>
                    <a:pt x="5859" y="44668"/>
                  </a:lnTo>
                  <a:lnTo>
                    <a:pt x="6419" y="47638"/>
                  </a:lnTo>
                  <a:lnTo>
                    <a:pt x="12332" y="53584"/>
                  </a:lnTo>
                  <a:lnTo>
                    <a:pt x="36943" y="67470"/>
                  </a:lnTo>
                  <a:lnTo>
                    <a:pt x="44750" y="69674"/>
                  </a:lnTo>
                  <a:lnTo>
                    <a:pt x="48221" y="69270"/>
                  </a:lnTo>
                  <a:lnTo>
                    <a:pt x="63962" y="63594"/>
                  </a:lnTo>
                  <a:lnTo>
                    <a:pt x="65990" y="62240"/>
                  </a:lnTo>
                  <a:lnTo>
                    <a:pt x="67342" y="60345"/>
                  </a:lnTo>
                  <a:lnTo>
                    <a:pt x="69887" y="53974"/>
                  </a:lnTo>
                  <a:lnTo>
                    <a:pt x="70045" y="44761"/>
                  </a:lnTo>
                  <a:lnTo>
                    <a:pt x="61116" y="44649"/>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SMARTInkShape-856"/>
            <p:cNvSpPr/>
            <p:nvPr/>
          </p:nvSpPr>
          <p:spPr>
            <a:xfrm>
              <a:off x="2099012" y="1143035"/>
              <a:ext cx="151270" cy="214279"/>
            </a:xfrm>
            <a:custGeom>
              <a:avLst/>
              <a:gdLst/>
              <a:ahLst/>
              <a:cxnLst/>
              <a:rect l="0" t="0" r="0" b="0"/>
              <a:pathLst>
                <a:path w="151270" h="214279">
                  <a:moveTo>
                    <a:pt x="151269" y="17824"/>
                  </a:moveTo>
                  <a:lnTo>
                    <a:pt x="151269" y="26722"/>
                  </a:lnTo>
                  <a:lnTo>
                    <a:pt x="151269" y="19063"/>
                  </a:lnTo>
                  <a:lnTo>
                    <a:pt x="146529" y="13451"/>
                  </a:lnTo>
                  <a:lnTo>
                    <a:pt x="141556" y="10920"/>
                  </a:lnTo>
                  <a:lnTo>
                    <a:pt x="138840" y="10245"/>
                  </a:lnTo>
                  <a:lnTo>
                    <a:pt x="137030" y="8802"/>
                  </a:lnTo>
                  <a:lnTo>
                    <a:pt x="135019" y="4554"/>
                  </a:lnTo>
                  <a:lnTo>
                    <a:pt x="133490" y="3025"/>
                  </a:lnTo>
                  <a:lnTo>
                    <a:pt x="129146" y="1325"/>
                  </a:lnTo>
                  <a:lnTo>
                    <a:pt x="95922" y="0"/>
                  </a:lnTo>
                  <a:lnTo>
                    <a:pt x="81402" y="4716"/>
                  </a:lnTo>
                  <a:lnTo>
                    <a:pt x="43506" y="29469"/>
                  </a:lnTo>
                  <a:lnTo>
                    <a:pt x="28720" y="45418"/>
                  </a:lnTo>
                  <a:lnTo>
                    <a:pt x="5562" y="86332"/>
                  </a:lnTo>
                  <a:lnTo>
                    <a:pt x="1271" y="104159"/>
                  </a:lnTo>
                  <a:lnTo>
                    <a:pt x="0" y="122008"/>
                  </a:lnTo>
                  <a:lnTo>
                    <a:pt x="4364" y="139865"/>
                  </a:lnTo>
                  <a:lnTo>
                    <a:pt x="17577" y="166983"/>
                  </a:lnTo>
                  <a:lnTo>
                    <a:pt x="29280" y="181013"/>
                  </a:lnTo>
                  <a:lnTo>
                    <a:pt x="71136" y="205327"/>
                  </a:lnTo>
                  <a:lnTo>
                    <a:pt x="77011" y="208311"/>
                  </a:lnTo>
                  <a:lnTo>
                    <a:pt x="88831" y="208980"/>
                  </a:lnTo>
                  <a:lnTo>
                    <a:pt x="94761" y="207769"/>
                  </a:lnTo>
                  <a:lnTo>
                    <a:pt x="103996" y="209070"/>
                  </a:lnTo>
                  <a:lnTo>
                    <a:pt x="112399" y="211963"/>
                  </a:lnTo>
                  <a:lnTo>
                    <a:pt x="133410" y="214278"/>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857"/>
            <p:cNvSpPr/>
            <p:nvPr/>
          </p:nvSpPr>
          <p:spPr>
            <a:xfrm>
              <a:off x="2232422" y="812602"/>
              <a:ext cx="223155" cy="776882"/>
            </a:xfrm>
            <a:custGeom>
              <a:avLst/>
              <a:gdLst/>
              <a:ahLst/>
              <a:cxnLst/>
              <a:rect l="0" t="0" r="0" b="0"/>
              <a:pathLst>
                <a:path w="223155" h="776882">
                  <a:moveTo>
                    <a:pt x="98226" y="0"/>
                  </a:moveTo>
                  <a:lnTo>
                    <a:pt x="98226" y="12428"/>
                  </a:lnTo>
                  <a:lnTo>
                    <a:pt x="99219" y="14239"/>
                  </a:lnTo>
                  <a:lnTo>
                    <a:pt x="100872" y="15445"/>
                  </a:lnTo>
                  <a:lnTo>
                    <a:pt x="102967" y="16250"/>
                  </a:lnTo>
                  <a:lnTo>
                    <a:pt x="104363" y="18771"/>
                  </a:lnTo>
                  <a:lnTo>
                    <a:pt x="111529" y="42575"/>
                  </a:lnTo>
                  <a:lnTo>
                    <a:pt x="135803" y="82210"/>
                  </a:lnTo>
                  <a:lnTo>
                    <a:pt x="167112" y="126418"/>
                  </a:lnTo>
                  <a:lnTo>
                    <a:pt x="183455" y="167148"/>
                  </a:lnTo>
                  <a:lnTo>
                    <a:pt x="198883" y="207531"/>
                  </a:lnTo>
                  <a:lnTo>
                    <a:pt x="207455" y="230150"/>
                  </a:lnTo>
                  <a:lnTo>
                    <a:pt x="213273" y="265197"/>
                  </a:lnTo>
                  <a:lnTo>
                    <a:pt x="219847" y="300716"/>
                  </a:lnTo>
                  <a:lnTo>
                    <a:pt x="222236" y="336376"/>
                  </a:lnTo>
                  <a:lnTo>
                    <a:pt x="222944" y="373069"/>
                  </a:lnTo>
                  <a:lnTo>
                    <a:pt x="223154" y="413928"/>
                  </a:lnTo>
                  <a:lnTo>
                    <a:pt x="222224" y="451610"/>
                  </a:lnTo>
                  <a:lnTo>
                    <a:pt x="216105" y="487911"/>
                  </a:lnTo>
                  <a:lnTo>
                    <a:pt x="207016" y="523802"/>
                  </a:lnTo>
                  <a:lnTo>
                    <a:pt x="192197" y="559572"/>
                  </a:lnTo>
                  <a:lnTo>
                    <a:pt x="176230" y="594314"/>
                  </a:lnTo>
                  <a:lnTo>
                    <a:pt x="158797" y="633222"/>
                  </a:lnTo>
                  <a:lnTo>
                    <a:pt x="130714" y="677560"/>
                  </a:lnTo>
                  <a:lnTo>
                    <a:pt x="96220" y="716994"/>
                  </a:lnTo>
                  <a:lnTo>
                    <a:pt x="83521" y="734112"/>
                  </a:lnTo>
                  <a:lnTo>
                    <a:pt x="41764" y="764870"/>
                  </a:lnTo>
                  <a:lnTo>
                    <a:pt x="30675" y="772882"/>
                  </a:lnTo>
                  <a:lnTo>
                    <a:pt x="21105" y="775697"/>
                  </a:lnTo>
                  <a:lnTo>
                    <a:pt x="382" y="776881"/>
                  </a:lnTo>
                  <a:lnTo>
                    <a:pt x="0" y="767953"/>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858"/>
            <p:cNvSpPr/>
            <p:nvPr/>
          </p:nvSpPr>
          <p:spPr>
            <a:xfrm>
              <a:off x="2652117" y="1209293"/>
              <a:ext cx="26790" cy="148021"/>
            </a:xfrm>
            <a:custGeom>
              <a:avLst/>
              <a:gdLst/>
              <a:ahLst/>
              <a:cxnLst/>
              <a:rect l="0" t="0" r="0" b="0"/>
              <a:pathLst>
                <a:path w="26790" h="148021">
                  <a:moveTo>
                    <a:pt x="26789" y="5145"/>
                  </a:moveTo>
                  <a:lnTo>
                    <a:pt x="26789" y="0"/>
                  </a:lnTo>
                  <a:lnTo>
                    <a:pt x="26789" y="4271"/>
                  </a:lnTo>
                  <a:lnTo>
                    <a:pt x="22049" y="9626"/>
                  </a:lnTo>
                  <a:lnTo>
                    <a:pt x="19721" y="17389"/>
                  </a:lnTo>
                  <a:lnTo>
                    <a:pt x="17908" y="60671"/>
                  </a:lnTo>
                  <a:lnTo>
                    <a:pt x="16874" y="87753"/>
                  </a:lnTo>
                  <a:lnTo>
                    <a:pt x="10793" y="105284"/>
                  </a:lnTo>
                  <a:lnTo>
                    <a:pt x="8766" y="115135"/>
                  </a:lnTo>
                  <a:lnTo>
                    <a:pt x="2026" y="129544"/>
                  </a:lnTo>
                  <a:lnTo>
                    <a:pt x="0" y="14802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859"/>
            <p:cNvSpPr/>
            <p:nvPr/>
          </p:nvSpPr>
          <p:spPr>
            <a:xfrm>
              <a:off x="2589609" y="1285875"/>
              <a:ext cx="116087" cy="17860"/>
            </a:xfrm>
            <a:custGeom>
              <a:avLst/>
              <a:gdLst/>
              <a:ahLst/>
              <a:cxnLst/>
              <a:rect l="0" t="0" r="0" b="0"/>
              <a:pathLst>
                <a:path w="116087" h="17860">
                  <a:moveTo>
                    <a:pt x="0" y="17859"/>
                  </a:moveTo>
                  <a:lnTo>
                    <a:pt x="4741" y="13119"/>
                  </a:lnTo>
                  <a:lnTo>
                    <a:pt x="9714" y="10792"/>
                  </a:lnTo>
                  <a:lnTo>
                    <a:pt x="51138" y="4222"/>
                  </a:lnTo>
                  <a:lnTo>
                    <a:pt x="94056" y="371"/>
                  </a:lnTo>
                  <a:lnTo>
                    <a:pt x="116086" y="0"/>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860"/>
            <p:cNvSpPr/>
            <p:nvPr/>
          </p:nvSpPr>
          <p:spPr>
            <a:xfrm>
              <a:off x="2812852" y="1160870"/>
              <a:ext cx="160166" cy="214303"/>
            </a:xfrm>
            <a:custGeom>
              <a:avLst/>
              <a:gdLst/>
              <a:ahLst/>
              <a:cxnLst/>
              <a:rect l="0" t="0" r="0" b="0"/>
              <a:pathLst>
                <a:path w="160166" h="214303">
                  <a:moveTo>
                    <a:pt x="0" y="53568"/>
                  </a:moveTo>
                  <a:lnTo>
                    <a:pt x="0" y="19493"/>
                  </a:lnTo>
                  <a:lnTo>
                    <a:pt x="4740" y="13595"/>
                  </a:lnTo>
                  <a:lnTo>
                    <a:pt x="9713" y="10997"/>
                  </a:lnTo>
                  <a:lnTo>
                    <a:pt x="12428" y="10305"/>
                  </a:lnTo>
                  <a:lnTo>
                    <a:pt x="26858" y="2034"/>
                  </a:lnTo>
                  <a:lnTo>
                    <a:pt x="68432" y="0"/>
                  </a:lnTo>
                  <a:lnTo>
                    <a:pt x="72747" y="2640"/>
                  </a:lnTo>
                  <a:lnTo>
                    <a:pt x="87609" y="16240"/>
                  </a:lnTo>
                  <a:lnTo>
                    <a:pt x="88546" y="19780"/>
                  </a:lnTo>
                  <a:lnTo>
                    <a:pt x="88796" y="22113"/>
                  </a:lnTo>
                  <a:lnTo>
                    <a:pt x="86428" y="27351"/>
                  </a:lnTo>
                  <a:lnTo>
                    <a:pt x="56521" y="64672"/>
                  </a:lnTo>
                  <a:lnTo>
                    <a:pt x="26944" y="89138"/>
                  </a:lnTo>
                  <a:lnTo>
                    <a:pt x="66521" y="89284"/>
                  </a:lnTo>
                  <a:lnTo>
                    <a:pt x="107216" y="89286"/>
                  </a:lnTo>
                  <a:lnTo>
                    <a:pt x="119089" y="90278"/>
                  </a:lnTo>
                  <a:lnTo>
                    <a:pt x="135937" y="96415"/>
                  </a:lnTo>
                  <a:lnTo>
                    <a:pt x="151022" y="104732"/>
                  </a:lnTo>
                  <a:lnTo>
                    <a:pt x="154259" y="105537"/>
                  </a:lnTo>
                  <a:lnTo>
                    <a:pt x="156417" y="108057"/>
                  </a:lnTo>
                  <a:lnTo>
                    <a:pt x="159455" y="120094"/>
                  </a:lnTo>
                  <a:lnTo>
                    <a:pt x="160165" y="127122"/>
                  </a:lnTo>
                  <a:lnTo>
                    <a:pt x="157835" y="133553"/>
                  </a:lnTo>
                  <a:lnTo>
                    <a:pt x="155825" y="136656"/>
                  </a:lnTo>
                  <a:lnTo>
                    <a:pt x="114668" y="171382"/>
                  </a:lnTo>
                  <a:lnTo>
                    <a:pt x="75269" y="190380"/>
                  </a:lnTo>
                  <a:lnTo>
                    <a:pt x="47407" y="202712"/>
                  </a:lnTo>
                  <a:lnTo>
                    <a:pt x="2830" y="214118"/>
                  </a:lnTo>
                  <a:lnTo>
                    <a:pt x="0" y="214302"/>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861"/>
            <p:cNvSpPr/>
            <p:nvPr/>
          </p:nvSpPr>
          <p:spPr>
            <a:xfrm>
              <a:off x="2991445" y="1152085"/>
              <a:ext cx="205384" cy="239659"/>
            </a:xfrm>
            <a:custGeom>
              <a:avLst/>
              <a:gdLst/>
              <a:ahLst/>
              <a:cxnLst/>
              <a:rect l="0" t="0" r="0" b="0"/>
              <a:pathLst>
                <a:path w="205384" h="239659">
                  <a:moveTo>
                    <a:pt x="0" y="80212"/>
                  </a:moveTo>
                  <a:lnTo>
                    <a:pt x="0" y="58089"/>
                  </a:lnTo>
                  <a:lnTo>
                    <a:pt x="2646" y="52851"/>
                  </a:lnTo>
                  <a:lnTo>
                    <a:pt x="6137" y="47215"/>
                  </a:lnTo>
                  <a:lnTo>
                    <a:pt x="9095" y="38465"/>
                  </a:lnTo>
                  <a:lnTo>
                    <a:pt x="13303" y="32553"/>
                  </a:lnTo>
                  <a:lnTo>
                    <a:pt x="52034" y="5797"/>
                  </a:lnTo>
                  <a:lnTo>
                    <a:pt x="68886" y="1608"/>
                  </a:lnTo>
                  <a:lnTo>
                    <a:pt x="99477" y="0"/>
                  </a:lnTo>
                  <a:lnTo>
                    <a:pt x="114362" y="4631"/>
                  </a:lnTo>
                  <a:lnTo>
                    <a:pt x="126600" y="12287"/>
                  </a:lnTo>
                  <a:lnTo>
                    <a:pt x="130681" y="17942"/>
                  </a:lnTo>
                  <a:lnTo>
                    <a:pt x="131769" y="20840"/>
                  </a:lnTo>
                  <a:lnTo>
                    <a:pt x="133487" y="22771"/>
                  </a:lnTo>
                  <a:lnTo>
                    <a:pt x="138041" y="24917"/>
                  </a:lnTo>
                  <a:lnTo>
                    <a:pt x="139653" y="27474"/>
                  </a:lnTo>
                  <a:lnTo>
                    <a:pt x="141443" y="35606"/>
                  </a:lnTo>
                  <a:lnTo>
                    <a:pt x="139593" y="43189"/>
                  </a:lnTo>
                  <a:lnTo>
                    <a:pt x="118935" y="83486"/>
                  </a:lnTo>
                  <a:lnTo>
                    <a:pt x="95574" y="124878"/>
                  </a:lnTo>
                  <a:lnTo>
                    <a:pt x="64088" y="166533"/>
                  </a:lnTo>
                  <a:lnTo>
                    <a:pt x="30837" y="210250"/>
                  </a:lnTo>
                  <a:lnTo>
                    <a:pt x="27989" y="219835"/>
                  </a:lnTo>
                  <a:lnTo>
                    <a:pt x="26793" y="239658"/>
                  </a:lnTo>
                  <a:lnTo>
                    <a:pt x="36504" y="233709"/>
                  </a:lnTo>
                  <a:lnTo>
                    <a:pt x="77927" y="224357"/>
                  </a:lnTo>
                  <a:lnTo>
                    <a:pt x="107227" y="220608"/>
                  </a:lnTo>
                  <a:lnTo>
                    <a:pt x="125037" y="216069"/>
                  </a:lnTo>
                  <a:lnTo>
                    <a:pt x="166689" y="214269"/>
                  </a:lnTo>
                  <a:lnTo>
                    <a:pt x="205383" y="223087"/>
                  </a:lnTo>
                </a:path>
              </a:pathLst>
            </a:custGeom>
            <a:ln w="19050">
              <a:solidFill>
                <a:srgbClr val="0000FF"/>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7" name="SMARTInkShape-Group212"/>
          <p:cNvGrpSpPr/>
          <p:nvPr/>
        </p:nvGrpSpPr>
        <p:grpSpPr>
          <a:xfrm>
            <a:off x="2616398" y="1553775"/>
            <a:ext cx="660798" cy="178464"/>
            <a:chOff x="2616398" y="1553775"/>
            <a:chExt cx="660798" cy="178464"/>
          </a:xfrm>
        </p:grpSpPr>
        <p:sp>
          <p:nvSpPr>
            <p:cNvPr id="44" name="SMARTInkShape-862"/>
            <p:cNvSpPr/>
            <p:nvPr/>
          </p:nvSpPr>
          <p:spPr>
            <a:xfrm>
              <a:off x="2616398" y="1589484"/>
              <a:ext cx="125017" cy="17861"/>
            </a:xfrm>
            <a:custGeom>
              <a:avLst/>
              <a:gdLst/>
              <a:ahLst/>
              <a:cxnLst/>
              <a:rect l="0" t="0" r="0" b="0"/>
              <a:pathLst>
                <a:path w="125017" h="17861">
                  <a:moveTo>
                    <a:pt x="0" y="17860"/>
                  </a:moveTo>
                  <a:lnTo>
                    <a:pt x="0" y="8962"/>
                  </a:lnTo>
                  <a:lnTo>
                    <a:pt x="0" y="17751"/>
                  </a:lnTo>
                  <a:lnTo>
                    <a:pt x="29812" y="17859"/>
                  </a:lnTo>
                  <a:lnTo>
                    <a:pt x="35740" y="15214"/>
                  </a:lnTo>
                  <a:lnTo>
                    <a:pt x="41681" y="11723"/>
                  </a:lnTo>
                  <a:lnTo>
                    <a:pt x="53580" y="9482"/>
                  </a:lnTo>
                  <a:lnTo>
                    <a:pt x="98227" y="8931"/>
                  </a:lnTo>
                  <a:lnTo>
                    <a:pt x="101204" y="8931"/>
                  </a:lnTo>
                  <a:lnTo>
                    <a:pt x="107157" y="6285"/>
                  </a:lnTo>
                  <a:lnTo>
                    <a:pt x="114323" y="1242"/>
                  </a:lnTo>
                  <a:lnTo>
                    <a:pt x="125016"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SMARTInkShape-863"/>
            <p:cNvSpPr/>
            <p:nvPr/>
          </p:nvSpPr>
          <p:spPr>
            <a:xfrm>
              <a:off x="2848581" y="1553775"/>
              <a:ext cx="132539" cy="178464"/>
            </a:xfrm>
            <a:custGeom>
              <a:avLst/>
              <a:gdLst/>
              <a:ahLst/>
              <a:cxnLst/>
              <a:rect l="0" t="0" r="0" b="0"/>
              <a:pathLst>
                <a:path w="132539" h="178464">
                  <a:moveTo>
                    <a:pt x="26778" y="26780"/>
                  </a:moveTo>
                  <a:lnTo>
                    <a:pt x="26778" y="17850"/>
                  </a:lnTo>
                  <a:lnTo>
                    <a:pt x="31519" y="17850"/>
                  </a:lnTo>
                  <a:lnTo>
                    <a:pt x="36492" y="15204"/>
                  </a:lnTo>
                  <a:lnTo>
                    <a:pt x="43029" y="10162"/>
                  </a:lnTo>
                  <a:lnTo>
                    <a:pt x="51449" y="8173"/>
                  </a:lnTo>
                  <a:lnTo>
                    <a:pt x="59775" y="2856"/>
                  </a:lnTo>
                  <a:lnTo>
                    <a:pt x="71477" y="557"/>
                  </a:lnTo>
                  <a:lnTo>
                    <a:pt x="87891" y="0"/>
                  </a:lnTo>
                  <a:lnTo>
                    <a:pt x="88356" y="989"/>
                  </a:lnTo>
                  <a:lnTo>
                    <a:pt x="88873" y="4734"/>
                  </a:lnTo>
                  <a:lnTo>
                    <a:pt x="90003" y="6129"/>
                  </a:lnTo>
                  <a:lnTo>
                    <a:pt x="93904" y="7680"/>
                  </a:lnTo>
                  <a:lnTo>
                    <a:pt x="95341" y="9086"/>
                  </a:lnTo>
                  <a:lnTo>
                    <a:pt x="96938" y="13293"/>
                  </a:lnTo>
                  <a:lnTo>
                    <a:pt x="96372" y="15804"/>
                  </a:lnTo>
                  <a:lnTo>
                    <a:pt x="90980" y="26964"/>
                  </a:lnTo>
                  <a:lnTo>
                    <a:pt x="89621" y="33982"/>
                  </a:lnTo>
                  <a:lnTo>
                    <a:pt x="50578" y="74414"/>
                  </a:lnTo>
                  <a:lnTo>
                    <a:pt x="44632" y="77716"/>
                  </a:lnTo>
                  <a:lnTo>
                    <a:pt x="27990" y="84577"/>
                  </a:lnTo>
                  <a:lnTo>
                    <a:pt x="9348" y="98106"/>
                  </a:lnTo>
                  <a:lnTo>
                    <a:pt x="0" y="107136"/>
                  </a:lnTo>
                  <a:lnTo>
                    <a:pt x="4733" y="107144"/>
                  </a:lnTo>
                  <a:lnTo>
                    <a:pt x="9704" y="104500"/>
                  </a:lnTo>
                  <a:lnTo>
                    <a:pt x="12419" y="102405"/>
                  </a:lnTo>
                  <a:lnTo>
                    <a:pt x="20727" y="100079"/>
                  </a:lnTo>
                  <a:lnTo>
                    <a:pt x="64128" y="98249"/>
                  </a:lnTo>
                  <a:lnTo>
                    <a:pt x="100790" y="98218"/>
                  </a:lnTo>
                  <a:lnTo>
                    <a:pt x="106967" y="100863"/>
                  </a:lnTo>
                  <a:lnTo>
                    <a:pt x="113019" y="104354"/>
                  </a:lnTo>
                  <a:lnTo>
                    <a:pt x="119016" y="105906"/>
                  </a:lnTo>
                  <a:lnTo>
                    <a:pt x="121013" y="107312"/>
                  </a:lnTo>
                  <a:lnTo>
                    <a:pt x="122343" y="109241"/>
                  </a:lnTo>
                  <a:lnTo>
                    <a:pt x="123231" y="111519"/>
                  </a:lnTo>
                  <a:lnTo>
                    <a:pt x="124814" y="113039"/>
                  </a:lnTo>
                  <a:lnTo>
                    <a:pt x="129219" y="114726"/>
                  </a:lnTo>
                  <a:lnTo>
                    <a:pt x="130791" y="116169"/>
                  </a:lnTo>
                  <a:lnTo>
                    <a:pt x="132538" y="120417"/>
                  </a:lnTo>
                  <a:lnTo>
                    <a:pt x="132011" y="122939"/>
                  </a:lnTo>
                  <a:lnTo>
                    <a:pt x="126683" y="134116"/>
                  </a:lnTo>
                  <a:lnTo>
                    <a:pt x="126123" y="137032"/>
                  </a:lnTo>
                  <a:lnTo>
                    <a:pt x="120596" y="145878"/>
                  </a:lnTo>
                  <a:lnTo>
                    <a:pt x="115439" y="149165"/>
                  </a:lnTo>
                  <a:lnTo>
                    <a:pt x="109839" y="151619"/>
                  </a:lnTo>
                  <a:lnTo>
                    <a:pt x="89270" y="167173"/>
                  </a:lnTo>
                  <a:lnTo>
                    <a:pt x="50958" y="178174"/>
                  </a:lnTo>
                  <a:lnTo>
                    <a:pt x="41770" y="178463"/>
                  </a:lnTo>
                  <a:lnTo>
                    <a:pt x="35757" y="175884"/>
                  </a:lnTo>
                  <a:lnTo>
                    <a:pt x="29776" y="172424"/>
                  </a:lnTo>
                  <a:lnTo>
                    <a:pt x="17849" y="16965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864"/>
            <p:cNvSpPr/>
            <p:nvPr/>
          </p:nvSpPr>
          <p:spPr>
            <a:xfrm>
              <a:off x="3045023" y="1553775"/>
              <a:ext cx="232173" cy="160723"/>
            </a:xfrm>
            <a:custGeom>
              <a:avLst/>
              <a:gdLst/>
              <a:ahLst/>
              <a:cxnLst/>
              <a:rect l="0" t="0" r="0" b="0"/>
              <a:pathLst>
                <a:path w="232173" h="160723">
                  <a:moveTo>
                    <a:pt x="0" y="35709"/>
                  </a:moveTo>
                  <a:lnTo>
                    <a:pt x="0" y="27147"/>
                  </a:lnTo>
                  <a:lnTo>
                    <a:pt x="4741" y="26889"/>
                  </a:lnTo>
                  <a:lnTo>
                    <a:pt x="6137" y="25860"/>
                  </a:lnTo>
                  <a:lnTo>
                    <a:pt x="7689" y="22072"/>
                  </a:lnTo>
                  <a:lnTo>
                    <a:pt x="9095" y="20664"/>
                  </a:lnTo>
                  <a:lnTo>
                    <a:pt x="17952" y="17105"/>
                  </a:lnTo>
                  <a:lnTo>
                    <a:pt x="24722" y="11786"/>
                  </a:lnTo>
                  <a:lnTo>
                    <a:pt x="33012" y="9769"/>
                  </a:lnTo>
                  <a:lnTo>
                    <a:pt x="38816" y="9298"/>
                  </a:lnTo>
                  <a:lnTo>
                    <a:pt x="44702" y="6442"/>
                  </a:lnTo>
                  <a:lnTo>
                    <a:pt x="50626" y="2858"/>
                  </a:lnTo>
                  <a:lnTo>
                    <a:pt x="60531" y="840"/>
                  </a:lnTo>
                  <a:lnTo>
                    <a:pt x="101095" y="0"/>
                  </a:lnTo>
                  <a:lnTo>
                    <a:pt x="107108" y="2641"/>
                  </a:lnTo>
                  <a:lnTo>
                    <a:pt x="113088" y="6129"/>
                  </a:lnTo>
                  <a:lnTo>
                    <a:pt x="119053" y="7680"/>
                  </a:lnTo>
                  <a:lnTo>
                    <a:pt x="121041" y="9086"/>
                  </a:lnTo>
                  <a:lnTo>
                    <a:pt x="122366" y="11015"/>
                  </a:lnTo>
                  <a:lnTo>
                    <a:pt x="124231" y="18471"/>
                  </a:lnTo>
                  <a:lnTo>
                    <a:pt x="124861" y="25138"/>
                  </a:lnTo>
                  <a:lnTo>
                    <a:pt x="117928" y="36277"/>
                  </a:lnTo>
                  <a:lnTo>
                    <a:pt x="117314" y="39064"/>
                  </a:lnTo>
                  <a:lnTo>
                    <a:pt x="111710" y="47728"/>
                  </a:lnTo>
                  <a:lnTo>
                    <a:pt x="103765" y="56579"/>
                  </a:lnTo>
                  <a:lnTo>
                    <a:pt x="100688" y="65159"/>
                  </a:lnTo>
                  <a:lnTo>
                    <a:pt x="99868" y="70225"/>
                  </a:lnTo>
                  <a:lnTo>
                    <a:pt x="97337" y="74595"/>
                  </a:lnTo>
                  <a:lnTo>
                    <a:pt x="84308" y="88737"/>
                  </a:lnTo>
                  <a:lnTo>
                    <a:pt x="81126" y="94996"/>
                  </a:lnTo>
                  <a:lnTo>
                    <a:pt x="59445" y="119043"/>
                  </a:lnTo>
                  <a:lnTo>
                    <a:pt x="53540" y="122356"/>
                  </a:lnTo>
                  <a:lnTo>
                    <a:pt x="47608" y="124821"/>
                  </a:lnTo>
                  <a:lnTo>
                    <a:pt x="41665" y="129223"/>
                  </a:lnTo>
                  <a:lnTo>
                    <a:pt x="38362" y="134487"/>
                  </a:lnTo>
                  <a:lnTo>
                    <a:pt x="37481" y="137280"/>
                  </a:lnTo>
                  <a:lnTo>
                    <a:pt x="35901" y="139142"/>
                  </a:lnTo>
                  <a:lnTo>
                    <a:pt x="31501" y="141211"/>
                  </a:lnTo>
                  <a:lnTo>
                    <a:pt x="29930" y="142754"/>
                  </a:lnTo>
                  <a:lnTo>
                    <a:pt x="27203" y="150409"/>
                  </a:lnTo>
                  <a:lnTo>
                    <a:pt x="26790" y="160690"/>
                  </a:lnTo>
                  <a:lnTo>
                    <a:pt x="39218" y="160722"/>
                  </a:lnTo>
                  <a:lnTo>
                    <a:pt x="44881" y="158078"/>
                  </a:lnTo>
                  <a:lnTo>
                    <a:pt x="50705" y="154587"/>
                  </a:lnTo>
                  <a:lnTo>
                    <a:pt x="62529" y="152347"/>
                  </a:lnTo>
                  <a:lnTo>
                    <a:pt x="69462" y="151048"/>
                  </a:lnTo>
                  <a:lnTo>
                    <a:pt x="90083" y="144776"/>
                  </a:lnTo>
                  <a:lnTo>
                    <a:pt x="125085" y="140387"/>
                  </a:lnTo>
                  <a:lnTo>
                    <a:pt x="142896" y="135847"/>
                  </a:lnTo>
                  <a:lnTo>
                    <a:pt x="184548" y="134048"/>
                  </a:lnTo>
                  <a:lnTo>
                    <a:pt x="220083" y="133939"/>
                  </a:lnTo>
                  <a:lnTo>
                    <a:pt x="224484" y="136583"/>
                  </a:lnTo>
                  <a:lnTo>
                    <a:pt x="230654" y="141625"/>
                  </a:lnTo>
                  <a:lnTo>
                    <a:pt x="231160" y="141046"/>
                  </a:lnTo>
                  <a:lnTo>
                    <a:pt x="231722" y="137757"/>
                  </a:lnTo>
                  <a:lnTo>
                    <a:pt x="231872" y="137476"/>
                  </a:lnTo>
                  <a:lnTo>
                    <a:pt x="232039" y="139809"/>
                  </a:lnTo>
                  <a:lnTo>
                    <a:pt x="232083" y="139835"/>
                  </a:lnTo>
                  <a:lnTo>
                    <a:pt x="232172" y="13393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1" name="SMARTInkShape-Group213"/>
          <p:cNvGrpSpPr/>
          <p:nvPr/>
        </p:nvGrpSpPr>
        <p:grpSpPr>
          <a:xfrm>
            <a:off x="107156" y="1634169"/>
            <a:ext cx="562572" cy="205344"/>
            <a:chOff x="107156" y="1634169"/>
            <a:chExt cx="562572" cy="205344"/>
          </a:xfrm>
        </p:grpSpPr>
        <p:sp>
          <p:nvSpPr>
            <p:cNvPr id="48" name="SMARTInkShape-865"/>
            <p:cNvSpPr/>
            <p:nvPr/>
          </p:nvSpPr>
          <p:spPr>
            <a:xfrm>
              <a:off x="107156" y="1732359"/>
              <a:ext cx="142876" cy="17861"/>
            </a:xfrm>
            <a:custGeom>
              <a:avLst/>
              <a:gdLst/>
              <a:ahLst/>
              <a:cxnLst/>
              <a:rect l="0" t="0" r="0" b="0"/>
              <a:pathLst>
                <a:path w="142876" h="17861">
                  <a:moveTo>
                    <a:pt x="0" y="17860"/>
                  </a:moveTo>
                  <a:lnTo>
                    <a:pt x="43549" y="17860"/>
                  </a:lnTo>
                  <a:lnTo>
                    <a:pt x="51767" y="15214"/>
                  </a:lnTo>
                  <a:lnTo>
                    <a:pt x="58726" y="11723"/>
                  </a:lnTo>
                  <a:lnTo>
                    <a:pt x="73925" y="9482"/>
                  </a:lnTo>
                  <a:lnTo>
                    <a:pt x="115367" y="8944"/>
                  </a:lnTo>
                  <a:lnTo>
                    <a:pt x="118583" y="8940"/>
                  </a:lnTo>
                  <a:lnTo>
                    <a:pt x="124803" y="6289"/>
                  </a:lnTo>
                  <a:lnTo>
                    <a:pt x="132140" y="1243"/>
                  </a:lnTo>
                  <a:lnTo>
                    <a:pt x="142875"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SMARTInkShape-866"/>
            <p:cNvSpPr/>
            <p:nvPr/>
          </p:nvSpPr>
          <p:spPr>
            <a:xfrm>
              <a:off x="276820" y="1643098"/>
              <a:ext cx="160689" cy="196415"/>
            </a:xfrm>
            <a:custGeom>
              <a:avLst/>
              <a:gdLst/>
              <a:ahLst/>
              <a:cxnLst/>
              <a:rect l="0" t="0" r="0" b="0"/>
              <a:pathLst>
                <a:path w="160689" h="196415">
                  <a:moveTo>
                    <a:pt x="0" y="26754"/>
                  </a:moveTo>
                  <a:lnTo>
                    <a:pt x="0" y="22013"/>
                  </a:lnTo>
                  <a:lnTo>
                    <a:pt x="993" y="20617"/>
                  </a:lnTo>
                  <a:lnTo>
                    <a:pt x="2646" y="19686"/>
                  </a:lnTo>
                  <a:lnTo>
                    <a:pt x="9095" y="18069"/>
                  </a:lnTo>
                  <a:lnTo>
                    <a:pt x="13303" y="17933"/>
                  </a:lnTo>
                  <a:lnTo>
                    <a:pt x="18480" y="15227"/>
                  </a:lnTo>
                  <a:lnTo>
                    <a:pt x="24089" y="11709"/>
                  </a:lnTo>
                  <a:lnTo>
                    <a:pt x="32824" y="8736"/>
                  </a:lnTo>
                  <a:lnTo>
                    <a:pt x="41696" y="3004"/>
                  </a:lnTo>
                  <a:lnTo>
                    <a:pt x="51601" y="865"/>
                  </a:lnTo>
                  <a:lnTo>
                    <a:pt x="82977" y="0"/>
                  </a:lnTo>
                  <a:lnTo>
                    <a:pt x="89134" y="2626"/>
                  </a:lnTo>
                  <a:lnTo>
                    <a:pt x="92165" y="4715"/>
                  </a:lnTo>
                  <a:lnTo>
                    <a:pt x="95533" y="9683"/>
                  </a:lnTo>
                  <a:lnTo>
                    <a:pt x="98022" y="15198"/>
                  </a:lnTo>
                  <a:lnTo>
                    <a:pt x="104009" y="23881"/>
                  </a:lnTo>
                  <a:lnTo>
                    <a:pt x="105758" y="29776"/>
                  </a:lnTo>
                  <a:lnTo>
                    <a:pt x="105232" y="32737"/>
                  </a:lnTo>
                  <a:lnTo>
                    <a:pt x="99751" y="41645"/>
                  </a:lnTo>
                  <a:lnTo>
                    <a:pt x="64481" y="86040"/>
                  </a:lnTo>
                  <a:lnTo>
                    <a:pt x="35331" y="105022"/>
                  </a:lnTo>
                  <a:lnTo>
                    <a:pt x="28477" y="106706"/>
                  </a:lnTo>
                  <a:lnTo>
                    <a:pt x="28906" y="106844"/>
                  </a:lnTo>
                  <a:lnTo>
                    <a:pt x="32030" y="106998"/>
                  </a:lnTo>
                  <a:lnTo>
                    <a:pt x="33260" y="106047"/>
                  </a:lnTo>
                  <a:lnTo>
                    <a:pt x="34626" y="102344"/>
                  </a:lnTo>
                  <a:lnTo>
                    <a:pt x="35982" y="100960"/>
                  </a:lnTo>
                  <a:lnTo>
                    <a:pt x="43312" y="98556"/>
                  </a:lnTo>
                  <a:lnTo>
                    <a:pt x="57651" y="97271"/>
                  </a:lnTo>
                  <a:lnTo>
                    <a:pt x="68896" y="92076"/>
                  </a:lnTo>
                  <a:lnTo>
                    <a:pt x="113015" y="89335"/>
                  </a:lnTo>
                  <a:lnTo>
                    <a:pt x="135538" y="89271"/>
                  </a:lnTo>
                  <a:lnTo>
                    <a:pt x="142260" y="91912"/>
                  </a:lnTo>
                  <a:lnTo>
                    <a:pt x="148555" y="95400"/>
                  </a:lnTo>
                  <a:lnTo>
                    <a:pt x="154660" y="96951"/>
                  </a:lnTo>
                  <a:lnTo>
                    <a:pt x="156685" y="98356"/>
                  </a:lnTo>
                  <a:lnTo>
                    <a:pt x="158035" y="100286"/>
                  </a:lnTo>
                  <a:lnTo>
                    <a:pt x="159535" y="105075"/>
                  </a:lnTo>
                  <a:lnTo>
                    <a:pt x="160688" y="127993"/>
                  </a:lnTo>
                  <a:lnTo>
                    <a:pt x="155980" y="141638"/>
                  </a:lnTo>
                  <a:lnTo>
                    <a:pt x="142641" y="160149"/>
                  </a:lnTo>
                  <a:lnTo>
                    <a:pt x="126970" y="175509"/>
                  </a:lnTo>
                  <a:lnTo>
                    <a:pt x="101036" y="192443"/>
                  </a:lnTo>
                  <a:lnTo>
                    <a:pt x="74000" y="195894"/>
                  </a:lnTo>
                  <a:lnTo>
                    <a:pt x="37526" y="196414"/>
                  </a:lnTo>
                  <a:lnTo>
                    <a:pt x="36923" y="195423"/>
                  </a:lnTo>
                  <a:lnTo>
                    <a:pt x="35719" y="18748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867"/>
            <p:cNvSpPr/>
            <p:nvPr/>
          </p:nvSpPr>
          <p:spPr>
            <a:xfrm>
              <a:off x="482203" y="1634169"/>
              <a:ext cx="187525" cy="187488"/>
            </a:xfrm>
            <a:custGeom>
              <a:avLst/>
              <a:gdLst/>
              <a:ahLst/>
              <a:cxnLst/>
              <a:rect l="0" t="0" r="0" b="0"/>
              <a:pathLst>
                <a:path w="187525" h="187488">
                  <a:moveTo>
                    <a:pt x="0" y="53542"/>
                  </a:moveTo>
                  <a:lnTo>
                    <a:pt x="0" y="31342"/>
                  </a:lnTo>
                  <a:lnTo>
                    <a:pt x="992" y="29812"/>
                  </a:lnTo>
                  <a:lnTo>
                    <a:pt x="2646" y="28793"/>
                  </a:lnTo>
                  <a:lnTo>
                    <a:pt x="4741" y="28113"/>
                  </a:lnTo>
                  <a:lnTo>
                    <a:pt x="30053" y="12593"/>
                  </a:lnTo>
                  <a:lnTo>
                    <a:pt x="73700" y="888"/>
                  </a:lnTo>
                  <a:lnTo>
                    <a:pt x="101059" y="0"/>
                  </a:lnTo>
                  <a:lnTo>
                    <a:pt x="107092" y="2626"/>
                  </a:lnTo>
                  <a:lnTo>
                    <a:pt x="110090" y="4715"/>
                  </a:lnTo>
                  <a:lnTo>
                    <a:pt x="113421" y="9682"/>
                  </a:lnTo>
                  <a:lnTo>
                    <a:pt x="115296" y="18057"/>
                  </a:lnTo>
                  <a:lnTo>
                    <a:pt x="115930" y="29776"/>
                  </a:lnTo>
                  <a:lnTo>
                    <a:pt x="102780" y="69822"/>
                  </a:lnTo>
                  <a:lnTo>
                    <a:pt x="74390" y="113159"/>
                  </a:lnTo>
                  <a:lnTo>
                    <a:pt x="47624" y="154660"/>
                  </a:lnTo>
                  <a:lnTo>
                    <a:pt x="39687" y="165744"/>
                  </a:lnTo>
                  <a:lnTo>
                    <a:pt x="37483" y="172201"/>
                  </a:lnTo>
                  <a:lnTo>
                    <a:pt x="35903" y="174320"/>
                  </a:lnTo>
                  <a:lnTo>
                    <a:pt x="29930" y="178294"/>
                  </a:lnTo>
                  <a:lnTo>
                    <a:pt x="26826" y="187364"/>
                  </a:lnTo>
                  <a:lnTo>
                    <a:pt x="48145" y="187487"/>
                  </a:lnTo>
                  <a:lnTo>
                    <a:pt x="53809" y="184841"/>
                  </a:lnTo>
                  <a:lnTo>
                    <a:pt x="59634" y="181350"/>
                  </a:lnTo>
                  <a:lnTo>
                    <a:pt x="71458" y="179109"/>
                  </a:lnTo>
                  <a:lnTo>
                    <a:pt x="113857" y="178564"/>
                  </a:lnTo>
                  <a:lnTo>
                    <a:pt x="128103" y="177567"/>
                  </a:lnTo>
                  <a:lnTo>
                    <a:pt x="144955" y="171490"/>
                  </a:lnTo>
                  <a:lnTo>
                    <a:pt x="187524" y="16962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1" name="SMARTInkShape-Group214"/>
          <p:cNvGrpSpPr/>
          <p:nvPr/>
        </p:nvGrpSpPr>
        <p:grpSpPr>
          <a:xfrm>
            <a:off x="465586" y="2348886"/>
            <a:ext cx="1302493" cy="267513"/>
            <a:chOff x="465586" y="2348886"/>
            <a:chExt cx="1302493" cy="267513"/>
          </a:xfrm>
        </p:grpSpPr>
        <p:sp>
          <p:nvSpPr>
            <p:cNvPr id="52" name="SMARTInkShape-868"/>
            <p:cNvSpPr/>
            <p:nvPr/>
          </p:nvSpPr>
          <p:spPr>
            <a:xfrm>
              <a:off x="465586" y="2384227"/>
              <a:ext cx="79116" cy="89252"/>
            </a:xfrm>
            <a:custGeom>
              <a:avLst/>
              <a:gdLst/>
              <a:ahLst/>
              <a:cxnLst/>
              <a:rect l="0" t="0" r="0" b="0"/>
              <a:pathLst>
                <a:path w="79116" h="89252">
                  <a:moveTo>
                    <a:pt x="16617" y="0"/>
                  </a:moveTo>
                  <a:lnTo>
                    <a:pt x="11877" y="0"/>
                  </a:lnTo>
                  <a:lnTo>
                    <a:pt x="10480" y="992"/>
                  </a:lnTo>
                  <a:lnTo>
                    <a:pt x="9549" y="2646"/>
                  </a:lnTo>
                  <a:lnTo>
                    <a:pt x="7933" y="9094"/>
                  </a:lnTo>
                  <a:lnTo>
                    <a:pt x="7697" y="29888"/>
                  </a:lnTo>
                  <a:lnTo>
                    <a:pt x="5046" y="35773"/>
                  </a:lnTo>
                  <a:lnTo>
                    <a:pt x="1552" y="41696"/>
                  </a:lnTo>
                  <a:lnTo>
                    <a:pt x="0" y="47635"/>
                  </a:lnTo>
                  <a:lnTo>
                    <a:pt x="578" y="50608"/>
                  </a:lnTo>
                  <a:lnTo>
                    <a:pt x="5989" y="62509"/>
                  </a:lnTo>
                  <a:lnTo>
                    <a:pt x="6555" y="65485"/>
                  </a:lnTo>
                  <a:lnTo>
                    <a:pt x="12092" y="74414"/>
                  </a:lnTo>
                  <a:lnTo>
                    <a:pt x="20017" y="83344"/>
                  </a:lnTo>
                  <a:lnTo>
                    <a:pt x="25735" y="86651"/>
                  </a:lnTo>
                  <a:lnTo>
                    <a:pt x="37490" y="88774"/>
                  </a:lnTo>
                  <a:lnTo>
                    <a:pt x="50575" y="89251"/>
                  </a:lnTo>
                  <a:lnTo>
                    <a:pt x="61818" y="82222"/>
                  </a:lnTo>
                  <a:lnTo>
                    <a:pt x="64610" y="81604"/>
                  </a:lnTo>
                  <a:lnTo>
                    <a:pt x="66472" y="80199"/>
                  </a:lnTo>
                  <a:lnTo>
                    <a:pt x="68540" y="75993"/>
                  </a:lnTo>
                  <a:lnTo>
                    <a:pt x="70861" y="65208"/>
                  </a:lnTo>
                  <a:lnTo>
                    <a:pt x="76235" y="56472"/>
                  </a:lnTo>
                  <a:lnTo>
                    <a:pt x="78554" y="44632"/>
                  </a:lnTo>
                  <a:lnTo>
                    <a:pt x="79115" y="19622"/>
                  </a:lnTo>
                  <a:lnTo>
                    <a:pt x="72986" y="11078"/>
                  </a:lnTo>
                  <a:lnTo>
                    <a:pt x="71436" y="5585"/>
                  </a:lnTo>
                  <a:lnTo>
                    <a:pt x="70030" y="3723"/>
                  </a:lnTo>
                  <a:lnTo>
                    <a:pt x="65822" y="1655"/>
                  </a:lnTo>
                  <a:lnTo>
                    <a:pt x="40051" y="12"/>
                  </a:lnTo>
                  <a:lnTo>
                    <a:pt x="34308" y="2651"/>
                  </a:lnTo>
                  <a:lnTo>
                    <a:pt x="28449" y="6139"/>
                  </a:lnTo>
                  <a:lnTo>
                    <a:pt x="19571" y="9095"/>
                  </a:lnTo>
                  <a:lnTo>
                    <a:pt x="9448" y="16509"/>
                  </a:lnTo>
                  <a:lnTo>
                    <a:pt x="8470" y="19905"/>
                  </a:lnTo>
                  <a:lnTo>
                    <a:pt x="7842" y="30169"/>
                  </a:lnTo>
                  <a:lnTo>
                    <a:pt x="6798" y="32019"/>
                  </a:lnTo>
                  <a:lnTo>
                    <a:pt x="5110" y="33252"/>
                  </a:lnTo>
                  <a:lnTo>
                    <a:pt x="2993" y="34074"/>
                  </a:lnTo>
                  <a:lnTo>
                    <a:pt x="2573" y="34622"/>
                  </a:lnTo>
                  <a:lnTo>
                    <a:pt x="3286" y="34988"/>
                  </a:lnTo>
                  <a:lnTo>
                    <a:pt x="16617" y="3571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SMARTInkShape-869"/>
            <p:cNvSpPr/>
            <p:nvPr/>
          </p:nvSpPr>
          <p:spPr>
            <a:xfrm>
              <a:off x="611004" y="2384227"/>
              <a:ext cx="14075" cy="232172"/>
            </a:xfrm>
            <a:custGeom>
              <a:avLst/>
              <a:gdLst/>
              <a:ahLst/>
              <a:cxnLst/>
              <a:rect l="0" t="0" r="0" b="0"/>
              <a:pathLst>
                <a:path w="14075" h="232172">
                  <a:moveTo>
                    <a:pt x="5144" y="0"/>
                  </a:moveTo>
                  <a:lnTo>
                    <a:pt x="5144" y="42807"/>
                  </a:lnTo>
                  <a:lnTo>
                    <a:pt x="5144" y="83620"/>
                  </a:lnTo>
                  <a:lnTo>
                    <a:pt x="2499" y="109856"/>
                  </a:lnTo>
                  <a:lnTo>
                    <a:pt x="0" y="125223"/>
                  </a:lnTo>
                  <a:lnTo>
                    <a:pt x="4756" y="169501"/>
                  </a:lnTo>
                  <a:lnTo>
                    <a:pt x="5134" y="212214"/>
                  </a:lnTo>
                  <a:lnTo>
                    <a:pt x="5138" y="215889"/>
                  </a:lnTo>
                  <a:lnTo>
                    <a:pt x="7787" y="222620"/>
                  </a:lnTo>
                  <a:lnTo>
                    <a:pt x="14074" y="23217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SMARTInkShape-870"/>
            <p:cNvSpPr/>
            <p:nvPr/>
          </p:nvSpPr>
          <p:spPr>
            <a:xfrm>
              <a:off x="589359" y="2370152"/>
              <a:ext cx="196455" cy="14076"/>
            </a:xfrm>
            <a:custGeom>
              <a:avLst/>
              <a:gdLst/>
              <a:ahLst/>
              <a:cxnLst/>
              <a:rect l="0" t="0" r="0" b="0"/>
              <a:pathLst>
                <a:path w="196455" h="14076">
                  <a:moveTo>
                    <a:pt x="0" y="14075"/>
                  </a:moveTo>
                  <a:lnTo>
                    <a:pt x="7689" y="14075"/>
                  </a:lnTo>
                  <a:lnTo>
                    <a:pt x="13303" y="9334"/>
                  </a:lnTo>
                  <a:lnTo>
                    <a:pt x="21126" y="7007"/>
                  </a:lnTo>
                  <a:lnTo>
                    <a:pt x="59723" y="5254"/>
                  </a:lnTo>
                  <a:lnTo>
                    <a:pt x="102956" y="5155"/>
                  </a:lnTo>
                  <a:lnTo>
                    <a:pt x="147480" y="5146"/>
                  </a:lnTo>
                  <a:lnTo>
                    <a:pt x="157489" y="2499"/>
                  </a:lnTo>
                  <a:lnTo>
                    <a:pt x="161548" y="405"/>
                  </a:lnTo>
                  <a:lnTo>
                    <a:pt x="166238" y="0"/>
                  </a:lnTo>
                  <a:lnTo>
                    <a:pt x="196454" y="514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SMARTInkShape-871"/>
            <p:cNvSpPr/>
            <p:nvPr/>
          </p:nvSpPr>
          <p:spPr>
            <a:xfrm>
              <a:off x="607219" y="2437805"/>
              <a:ext cx="107157" cy="17860"/>
            </a:xfrm>
            <a:custGeom>
              <a:avLst/>
              <a:gdLst/>
              <a:ahLst/>
              <a:cxnLst/>
              <a:rect l="0" t="0" r="0" b="0"/>
              <a:pathLst>
                <a:path w="107157" h="17860">
                  <a:moveTo>
                    <a:pt x="0" y="17859"/>
                  </a:moveTo>
                  <a:lnTo>
                    <a:pt x="29811" y="17859"/>
                  </a:lnTo>
                  <a:lnTo>
                    <a:pt x="35739" y="15213"/>
                  </a:lnTo>
                  <a:lnTo>
                    <a:pt x="38709" y="13119"/>
                  </a:lnTo>
                  <a:lnTo>
                    <a:pt x="52369" y="10171"/>
                  </a:lnTo>
                  <a:lnTo>
                    <a:pt x="67634" y="8182"/>
                  </a:lnTo>
                  <a:lnTo>
                    <a:pt x="78138" y="2865"/>
                  </a:lnTo>
                  <a:lnTo>
                    <a:pt x="107156"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SMARTInkShape-872"/>
            <p:cNvSpPr/>
            <p:nvPr/>
          </p:nvSpPr>
          <p:spPr>
            <a:xfrm>
              <a:off x="892969" y="2411016"/>
              <a:ext cx="125016" cy="8930"/>
            </a:xfrm>
            <a:custGeom>
              <a:avLst/>
              <a:gdLst/>
              <a:ahLst/>
              <a:cxnLst/>
              <a:rect l="0" t="0" r="0" b="0"/>
              <a:pathLst>
                <a:path w="125016" h="8930">
                  <a:moveTo>
                    <a:pt x="0" y="8929"/>
                  </a:moveTo>
                  <a:lnTo>
                    <a:pt x="4740" y="4189"/>
                  </a:lnTo>
                  <a:lnTo>
                    <a:pt x="9713" y="1862"/>
                  </a:lnTo>
                  <a:lnTo>
                    <a:pt x="52011" y="32"/>
                  </a:lnTo>
                  <a:lnTo>
                    <a:pt x="95654" y="0"/>
                  </a:lnTo>
                  <a:lnTo>
                    <a:pt x="125015"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SMARTInkShape-873"/>
            <p:cNvSpPr/>
            <p:nvPr/>
          </p:nvSpPr>
          <p:spPr>
            <a:xfrm>
              <a:off x="1089422" y="2348886"/>
              <a:ext cx="176785" cy="231672"/>
            </a:xfrm>
            <a:custGeom>
              <a:avLst/>
              <a:gdLst/>
              <a:ahLst/>
              <a:cxnLst/>
              <a:rect l="0" t="0" r="0" b="0"/>
              <a:pathLst>
                <a:path w="176785" h="231672">
                  <a:moveTo>
                    <a:pt x="44648" y="26411"/>
                  </a:moveTo>
                  <a:lnTo>
                    <a:pt x="36960" y="26411"/>
                  </a:lnTo>
                  <a:lnTo>
                    <a:pt x="44313" y="26411"/>
                  </a:lnTo>
                  <a:lnTo>
                    <a:pt x="52307" y="18722"/>
                  </a:lnTo>
                  <a:lnTo>
                    <a:pt x="53201" y="13109"/>
                  </a:lnTo>
                  <a:lnTo>
                    <a:pt x="54319" y="11589"/>
                  </a:lnTo>
                  <a:lnTo>
                    <a:pt x="64587" y="6083"/>
                  </a:lnTo>
                  <a:lnTo>
                    <a:pt x="66871" y="3929"/>
                  </a:lnTo>
                  <a:lnTo>
                    <a:pt x="72053" y="1536"/>
                  </a:lnTo>
                  <a:lnTo>
                    <a:pt x="83465" y="0"/>
                  </a:lnTo>
                  <a:lnTo>
                    <a:pt x="89351" y="2436"/>
                  </a:lnTo>
                  <a:lnTo>
                    <a:pt x="95274" y="5833"/>
                  </a:lnTo>
                  <a:lnTo>
                    <a:pt x="104187" y="8738"/>
                  </a:lnTo>
                  <a:lnTo>
                    <a:pt x="114323" y="16134"/>
                  </a:lnTo>
                  <a:lnTo>
                    <a:pt x="115302" y="19528"/>
                  </a:lnTo>
                  <a:lnTo>
                    <a:pt x="116040" y="43177"/>
                  </a:lnTo>
                  <a:lnTo>
                    <a:pt x="113420" y="51392"/>
                  </a:lnTo>
                  <a:lnTo>
                    <a:pt x="109940" y="58349"/>
                  </a:lnTo>
                  <a:lnTo>
                    <a:pt x="106989" y="67845"/>
                  </a:lnTo>
                  <a:lnTo>
                    <a:pt x="94836" y="82934"/>
                  </a:lnTo>
                  <a:lnTo>
                    <a:pt x="69666" y="100822"/>
                  </a:lnTo>
                  <a:lnTo>
                    <a:pt x="60397" y="104131"/>
                  </a:lnTo>
                  <a:lnTo>
                    <a:pt x="50656" y="106594"/>
                  </a:lnTo>
                  <a:lnTo>
                    <a:pt x="36317" y="113613"/>
                  </a:lnTo>
                  <a:lnTo>
                    <a:pt x="26954" y="115671"/>
                  </a:lnTo>
                  <a:lnTo>
                    <a:pt x="69095" y="115707"/>
                  </a:lnTo>
                  <a:lnTo>
                    <a:pt x="110390" y="115708"/>
                  </a:lnTo>
                  <a:lnTo>
                    <a:pt x="128068" y="116700"/>
                  </a:lnTo>
                  <a:lnTo>
                    <a:pt x="144882" y="122837"/>
                  </a:lnTo>
                  <a:lnTo>
                    <a:pt x="159955" y="131154"/>
                  </a:lnTo>
                  <a:lnTo>
                    <a:pt x="163191" y="131958"/>
                  </a:lnTo>
                  <a:lnTo>
                    <a:pt x="169433" y="138144"/>
                  </a:lnTo>
                  <a:lnTo>
                    <a:pt x="174522" y="146515"/>
                  </a:lnTo>
                  <a:lnTo>
                    <a:pt x="176784" y="153543"/>
                  </a:lnTo>
                  <a:lnTo>
                    <a:pt x="176395" y="156806"/>
                  </a:lnTo>
                  <a:lnTo>
                    <a:pt x="168401" y="176181"/>
                  </a:lnTo>
                  <a:lnTo>
                    <a:pt x="149642" y="197804"/>
                  </a:lnTo>
                  <a:lnTo>
                    <a:pt x="118611" y="216801"/>
                  </a:lnTo>
                  <a:lnTo>
                    <a:pt x="79329" y="228646"/>
                  </a:lnTo>
                  <a:lnTo>
                    <a:pt x="37530" y="231671"/>
                  </a:lnTo>
                  <a:lnTo>
                    <a:pt x="0" y="22286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SMARTInkShape-874"/>
            <p:cNvSpPr/>
            <p:nvPr/>
          </p:nvSpPr>
          <p:spPr>
            <a:xfrm>
              <a:off x="1312664" y="2357808"/>
              <a:ext cx="169665" cy="205013"/>
            </a:xfrm>
            <a:custGeom>
              <a:avLst/>
              <a:gdLst/>
              <a:ahLst/>
              <a:cxnLst/>
              <a:rect l="0" t="0" r="0" b="0"/>
              <a:pathLst>
                <a:path w="169665" h="205013">
                  <a:moveTo>
                    <a:pt x="0" y="26419"/>
                  </a:moveTo>
                  <a:lnTo>
                    <a:pt x="0" y="12751"/>
                  </a:lnTo>
                  <a:lnTo>
                    <a:pt x="992" y="11354"/>
                  </a:lnTo>
                  <a:lnTo>
                    <a:pt x="2646" y="10422"/>
                  </a:lnTo>
                  <a:lnTo>
                    <a:pt x="12429" y="8927"/>
                  </a:lnTo>
                  <a:lnTo>
                    <a:pt x="24908" y="7640"/>
                  </a:lnTo>
                  <a:lnTo>
                    <a:pt x="46397" y="880"/>
                  </a:lnTo>
                  <a:lnTo>
                    <a:pt x="60931" y="0"/>
                  </a:lnTo>
                  <a:lnTo>
                    <a:pt x="69414" y="2440"/>
                  </a:lnTo>
                  <a:lnTo>
                    <a:pt x="76491" y="5840"/>
                  </a:lnTo>
                  <a:lnTo>
                    <a:pt x="95171" y="9313"/>
                  </a:lnTo>
                  <a:lnTo>
                    <a:pt x="106966" y="17633"/>
                  </a:lnTo>
                  <a:lnTo>
                    <a:pt x="111371" y="21852"/>
                  </a:lnTo>
                  <a:lnTo>
                    <a:pt x="113990" y="27035"/>
                  </a:lnTo>
                  <a:lnTo>
                    <a:pt x="114689" y="29806"/>
                  </a:lnTo>
                  <a:lnTo>
                    <a:pt x="106385" y="67852"/>
                  </a:lnTo>
                  <a:lnTo>
                    <a:pt x="97486" y="79950"/>
                  </a:lnTo>
                  <a:lnTo>
                    <a:pt x="65476" y="122415"/>
                  </a:lnTo>
                  <a:lnTo>
                    <a:pt x="38364" y="160196"/>
                  </a:lnTo>
                  <a:lnTo>
                    <a:pt x="35903" y="166243"/>
                  </a:lnTo>
                  <a:lnTo>
                    <a:pt x="31501" y="172237"/>
                  </a:lnTo>
                  <a:lnTo>
                    <a:pt x="26237" y="175563"/>
                  </a:lnTo>
                  <a:lnTo>
                    <a:pt x="23445" y="176450"/>
                  </a:lnTo>
                  <a:lnTo>
                    <a:pt x="21583" y="178033"/>
                  </a:lnTo>
                  <a:lnTo>
                    <a:pt x="19514" y="182438"/>
                  </a:lnTo>
                  <a:lnTo>
                    <a:pt x="18350" y="190496"/>
                  </a:lnTo>
                  <a:lnTo>
                    <a:pt x="17194" y="192358"/>
                  </a:lnTo>
                  <a:lnTo>
                    <a:pt x="15431" y="193600"/>
                  </a:lnTo>
                  <a:lnTo>
                    <a:pt x="13264" y="194427"/>
                  </a:lnTo>
                  <a:lnTo>
                    <a:pt x="11819" y="195971"/>
                  </a:lnTo>
                  <a:lnTo>
                    <a:pt x="8963" y="204891"/>
                  </a:lnTo>
                  <a:lnTo>
                    <a:pt x="51675" y="205012"/>
                  </a:lnTo>
                  <a:lnTo>
                    <a:pt x="91781" y="205012"/>
                  </a:lnTo>
                  <a:lnTo>
                    <a:pt x="135872" y="205012"/>
                  </a:lnTo>
                  <a:lnTo>
                    <a:pt x="169664" y="20501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SMARTInkShape-875"/>
            <p:cNvSpPr/>
            <p:nvPr/>
          </p:nvSpPr>
          <p:spPr>
            <a:xfrm>
              <a:off x="1669852" y="2357470"/>
              <a:ext cx="98227" cy="8898"/>
            </a:xfrm>
            <a:custGeom>
              <a:avLst/>
              <a:gdLst/>
              <a:ahLst/>
              <a:cxnLst/>
              <a:rect l="0" t="0" r="0" b="0"/>
              <a:pathLst>
                <a:path w="98227" h="8898">
                  <a:moveTo>
                    <a:pt x="0" y="8897"/>
                  </a:moveTo>
                  <a:lnTo>
                    <a:pt x="4740" y="8897"/>
                  </a:lnTo>
                  <a:lnTo>
                    <a:pt x="9713" y="6251"/>
                  </a:lnTo>
                  <a:lnTo>
                    <a:pt x="16250" y="1209"/>
                  </a:lnTo>
                  <a:lnTo>
                    <a:pt x="59799" y="0"/>
                  </a:lnTo>
                  <a:lnTo>
                    <a:pt x="98226" y="889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SMARTInkShape-876"/>
            <p:cNvSpPr/>
            <p:nvPr/>
          </p:nvSpPr>
          <p:spPr>
            <a:xfrm>
              <a:off x="1678781" y="2419945"/>
              <a:ext cx="53579" cy="1"/>
            </a:xfrm>
            <a:custGeom>
              <a:avLst/>
              <a:gdLst/>
              <a:ahLst/>
              <a:cxnLst/>
              <a:rect l="0" t="0" r="0" b="0"/>
              <a:pathLst>
                <a:path w="53579" h="1">
                  <a:moveTo>
                    <a:pt x="0" y="0"/>
                  </a:moveTo>
                  <a:lnTo>
                    <a:pt x="44118" y="0"/>
                  </a:lnTo>
                  <a:lnTo>
                    <a:pt x="53578"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9" name="SMARTInkShape-Group215"/>
          <p:cNvGrpSpPr/>
          <p:nvPr/>
        </p:nvGrpSpPr>
        <p:grpSpPr>
          <a:xfrm>
            <a:off x="2062758" y="2250403"/>
            <a:ext cx="1017985" cy="437158"/>
            <a:chOff x="2062758" y="2250403"/>
            <a:chExt cx="1017985" cy="437158"/>
          </a:xfrm>
        </p:grpSpPr>
        <p:sp>
          <p:nvSpPr>
            <p:cNvPr id="62" name="SMARTInkShape-877"/>
            <p:cNvSpPr/>
            <p:nvPr/>
          </p:nvSpPr>
          <p:spPr>
            <a:xfrm>
              <a:off x="2126672" y="2250403"/>
              <a:ext cx="141356" cy="133825"/>
            </a:xfrm>
            <a:custGeom>
              <a:avLst/>
              <a:gdLst/>
              <a:ahLst/>
              <a:cxnLst/>
              <a:rect l="0" t="0" r="0" b="0"/>
              <a:pathLst>
                <a:path w="141356" h="133825">
                  <a:moveTo>
                    <a:pt x="114680" y="44527"/>
                  </a:moveTo>
                  <a:lnTo>
                    <a:pt x="114680" y="22045"/>
                  </a:lnTo>
                  <a:lnTo>
                    <a:pt x="112034" y="17006"/>
                  </a:lnTo>
                  <a:lnTo>
                    <a:pt x="109939" y="14273"/>
                  </a:lnTo>
                  <a:lnTo>
                    <a:pt x="104966" y="11237"/>
                  </a:lnTo>
                  <a:lnTo>
                    <a:pt x="72812" y="801"/>
                  </a:lnTo>
                  <a:lnTo>
                    <a:pt x="50541" y="0"/>
                  </a:lnTo>
                  <a:lnTo>
                    <a:pt x="20336" y="8980"/>
                  </a:lnTo>
                  <a:lnTo>
                    <a:pt x="13879" y="13184"/>
                  </a:lnTo>
                  <a:lnTo>
                    <a:pt x="10348" y="18359"/>
                  </a:lnTo>
                  <a:lnTo>
                    <a:pt x="7787" y="23967"/>
                  </a:lnTo>
                  <a:lnTo>
                    <a:pt x="0" y="33870"/>
                  </a:lnTo>
                  <a:lnTo>
                    <a:pt x="524" y="35438"/>
                  </a:lnTo>
                  <a:lnTo>
                    <a:pt x="11933" y="48855"/>
                  </a:lnTo>
                  <a:lnTo>
                    <a:pt x="14432" y="49396"/>
                  </a:lnTo>
                  <a:lnTo>
                    <a:pt x="17090" y="48765"/>
                  </a:lnTo>
                  <a:lnTo>
                    <a:pt x="19854" y="47352"/>
                  </a:lnTo>
                  <a:lnTo>
                    <a:pt x="58704" y="41991"/>
                  </a:lnTo>
                  <a:lnTo>
                    <a:pt x="66982" y="38439"/>
                  </a:lnTo>
                  <a:lnTo>
                    <a:pt x="81806" y="35447"/>
                  </a:lnTo>
                  <a:lnTo>
                    <a:pt x="93915" y="29710"/>
                  </a:lnTo>
                  <a:lnTo>
                    <a:pt x="108637" y="26577"/>
                  </a:lnTo>
                  <a:lnTo>
                    <a:pt x="119724" y="19805"/>
                  </a:lnTo>
                  <a:lnTo>
                    <a:pt x="131981" y="9295"/>
                  </a:lnTo>
                  <a:lnTo>
                    <a:pt x="141086" y="8821"/>
                  </a:lnTo>
                  <a:lnTo>
                    <a:pt x="141355" y="13552"/>
                  </a:lnTo>
                  <a:lnTo>
                    <a:pt x="138773" y="18523"/>
                  </a:lnTo>
                  <a:lnTo>
                    <a:pt x="133770" y="25058"/>
                  </a:lnTo>
                  <a:lnTo>
                    <a:pt x="124175" y="64530"/>
                  </a:lnTo>
                  <a:lnTo>
                    <a:pt x="123987" y="69769"/>
                  </a:lnTo>
                  <a:lnTo>
                    <a:pt x="126423" y="78235"/>
                  </a:lnTo>
                  <a:lnTo>
                    <a:pt x="129821" y="85305"/>
                  </a:lnTo>
                  <a:lnTo>
                    <a:pt x="132181" y="100964"/>
                  </a:lnTo>
                  <a:lnTo>
                    <a:pt x="132539" y="13382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SMARTInkShape-878"/>
            <p:cNvSpPr/>
            <p:nvPr/>
          </p:nvSpPr>
          <p:spPr>
            <a:xfrm>
              <a:off x="2062758" y="2411016"/>
              <a:ext cx="348259" cy="17860"/>
            </a:xfrm>
            <a:custGeom>
              <a:avLst/>
              <a:gdLst/>
              <a:ahLst/>
              <a:cxnLst/>
              <a:rect l="0" t="0" r="0" b="0"/>
              <a:pathLst>
                <a:path w="348259" h="17860">
                  <a:moveTo>
                    <a:pt x="348258" y="0"/>
                  </a:moveTo>
                  <a:lnTo>
                    <a:pt x="305682" y="0"/>
                  </a:lnTo>
                  <a:lnTo>
                    <a:pt x="266047" y="0"/>
                  </a:lnTo>
                  <a:lnTo>
                    <a:pt x="222999" y="7067"/>
                  </a:lnTo>
                  <a:lnTo>
                    <a:pt x="178562" y="8684"/>
                  </a:lnTo>
                  <a:lnTo>
                    <a:pt x="133941" y="8897"/>
                  </a:lnTo>
                  <a:lnTo>
                    <a:pt x="92796" y="8927"/>
                  </a:lnTo>
                  <a:lnTo>
                    <a:pt x="50632" y="8929"/>
                  </a:lnTo>
                  <a:lnTo>
                    <a:pt x="25580" y="8929"/>
                  </a:lnTo>
                  <a:lnTo>
                    <a:pt x="18645" y="11575"/>
                  </a:lnTo>
                  <a:lnTo>
                    <a:pt x="10849" y="16618"/>
                  </a:lnTo>
                  <a:lnTo>
                    <a:pt x="0" y="1785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SMARTInkShape-879"/>
            <p:cNvSpPr/>
            <p:nvPr/>
          </p:nvSpPr>
          <p:spPr>
            <a:xfrm>
              <a:off x="2125266" y="2509242"/>
              <a:ext cx="204705" cy="178319"/>
            </a:xfrm>
            <a:custGeom>
              <a:avLst/>
              <a:gdLst/>
              <a:ahLst/>
              <a:cxnLst/>
              <a:rect l="0" t="0" r="0" b="0"/>
              <a:pathLst>
                <a:path w="204705" h="178319">
                  <a:moveTo>
                    <a:pt x="187523" y="0"/>
                  </a:moveTo>
                  <a:lnTo>
                    <a:pt x="147621" y="0"/>
                  </a:lnTo>
                  <a:lnTo>
                    <a:pt x="107085" y="0"/>
                  </a:lnTo>
                  <a:lnTo>
                    <a:pt x="65480" y="0"/>
                  </a:lnTo>
                  <a:lnTo>
                    <a:pt x="20866" y="0"/>
                  </a:lnTo>
                  <a:lnTo>
                    <a:pt x="9085" y="0"/>
                  </a:lnTo>
                  <a:lnTo>
                    <a:pt x="8975" y="4741"/>
                  </a:lnTo>
                  <a:lnTo>
                    <a:pt x="7968" y="6137"/>
                  </a:lnTo>
                  <a:lnTo>
                    <a:pt x="1245" y="8562"/>
                  </a:lnTo>
                  <a:lnTo>
                    <a:pt x="553" y="11412"/>
                  </a:lnTo>
                  <a:lnTo>
                    <a:pt x="0" y="49277"/>
                  </a:lnTo>
                  <a:lnTo>
                    <a:pt x="992" y="50711"/>
                  </a:lnTo>
                  <a:lnTo>
                    <a:pt x="2646" y="51666"/>
                  </a:lnTo>
                  <a:lnTo>
                    <a:pt x="8121" y="52729"/>
                  </a:lnTo>
                  <a:lnTo>
                    <a:pt x="47854" y="53545"/>
                  </a:lnTo>
                  <a:lnTo>
                    <a:pt x="86079" y="61264"/>
                  </a:lnTo>
                  <a:lnTo>
                    <a:pt x="129706" y="74828"/>
                  </a:lnTo>
                  <a:lnTo>
                    <a:pt x="172566" y="96267"/>
                  </a:lnTo>
                  <a:lnTo>
                    <a:pt x="197656" y="117825"/>
                  </a:lnTo>
                  <a:lnTo>
                    <a:pt x="201948" y="124465"/>
                  </a:lnTo>
                  <a:lnTo>
                    <a:pt x="204365" y="133782"/>
                  </a:lnTo>
                  <a:lnTo>
                    <a:pt x="204704" y="136813"/>
                  </a:lnTo>
                  <a:lnTo>
                    <a:pt x="202435" y="142827"/>
                  </a:lnTo>
                  <a:lnTo>
                    <a:pt x="192894" y="154772"/>
                  </a:lnTo>
                  <a:lnTo>
                    <a:pt x="179634" y="163708"/>
                  </a:lnTo>
                  <a:lnTo>
                    <a:pt x="138793" y="175453"/>
                  </a:lnTo>
                  <a:lnTo>
                    <a:pt x="95075" y="178318"/>
                  </a:lnTo>
                  <a:lnTo>
                    <a:pt x="51500" y="177577"/>
                  </a:lnTo>
                  <a:lnTo>
                    <a:pt x="22091" y="169497"/>
                  </a:lnTo>
                  <a:lnTo>
                    <a:pt x="9223" y="160642"/>
                  </a:lnTo>
                  <a:lnTo>
                    <a:pt x="0" y="151805"/>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SMARTInkShape-880"/>
            <p:cNvSpPr/>
            <p:nvPr/>
          </p:nvSpPr>
          <p:spPr>
            <a:xfrm>
              <a:off x="2544961" y="2402086"/>
              <a:ext cx="125017" cy="89298"/>
            </a:xfrm>
            <a:custGeom>
              <a:avLst/>
              <a:gdLst/>
              <a:ahLst/>
              <a:cxnLst/>
              <a:rect l="0" t="0" r="0" b="0"/>
              <a:pathLst>
                <a:path w="125017" h="89298">
                  <a:moveTo>
                    <a:pt x="125016" y="0"/>
                  </a:moveTo>
                  <a:lnTo>
                    <a:pt x="125016" y="7688"/>
                  </a:lnTo>
                  <a:lnTo>
                    <a:pt x="87516" y="46420"/>
                  </a:lnTo>
                  <a:lnTo>
                    <a:pt x="43312" y="74383"/>
                  </a:lnTo>
                  <a:lnTo>
                    <a:pt x="33228" y="83334"/>
                  </a:lnTo>
                  <a:lnTo>
                    <a:pt x="24359" y="86647"/>
                  </a:lnTo>
                  <a:lnTo>
                    <a:pt x="0" y="8929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SMARTInkShape-881"/>
            <p:cNvSpPr/>
            <p:nvPr/>
          </p:nvSpPr>
          <p:spPr>
            <a:xfrm>
              <a:off x="2553891" y="2393156"/>
              <a:ext cx="116087" cy="89298"/>
            </a:xfrm>
            <a:custGeom>
              <a:avLst/>
              <a:gdLst/>
              <a:ahLst/>
              <a:cxnLst/>
              <a:rect l="0" t="0" r="0" b="0"/>
              <a:pathLst>
                <a:path w="116087" h="89298">
                  <a:moveTo>
                    <a:pt x="0" y="0"/>
                  </a:moveTo>
                  <a:lnTo>
                    <a:pt x="8820" y="0"/>
                  </a:lnTo>
                  <a:lnTo>
                    <a:pt x="40761" y="32824"/>
                  </a:lnTo>
                  <a:lnTo>
                    <a:pt x="46526" y="44665"/>
                  </a:lnTo>
                  <a:lnTo>
                    <a:pt x="59778" y="64678"/>
                  </a:lnTo>
                  <a:lnTo>
                    <a:pt x="87319" y="85501"/>
                  </a:lnTo>
                  <a:lnTo>
                    <a:pt x="116086" y="8929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SMARTInkShape-882"/>
            <p:cNvSpPr/>
            <p:nvPr/>
          </p:nvSpPr>
          <p:spPr>
            <a:xfrm>
              <a:off x="2821784" y="2312789"/>
              <a:ext cx="53454" cy="44646"/>
            </a:xfrm>
            <a:custGeom>
              <a:avLst/>
              <a:gdLst/>
              <a:ahLst/>
              <a:cxnLst/>
              <a:rect l="0" t="0" r="0" b="0"/>
              <a:pathLst>
                <a:path w="53454" h="44646">
                  <a:moveTo>
                    <a:pt x="17857" y="17859"/>
                  </a:moveTo>
                  <a:lnTo>
                    <a:pt x="4295" y="17859"/>
                  </a:lnTo>
                  <a:lnTo>
                    <a:pt x="2863" y="18852"/>
                  </a:lnTo>
                  <a:lnTo>
                    <a:pt x="1908" y="20505"/>
                  </a:lnTo>
                  <a:lnTo>
                    <a:pt x="249" y="26954"/>
                  </a:lnTo>
                  <a:lnTo>
                    <a:pt x="0" y="43289"/>
                  </a:lnTo>
                  <a:lnTo>
                    <a:pt x="991" y="43742"/>
                  </a:lnTo>
                  <a:lnTo>
                    <a:pt x="38706" y="44645"/>
                  </a:lnTo>
                  <a:lnTo>
                    <a:pt x="40686" y="43654"/>
                  </a:lnTo>
                  <a:lnTo>
                    <a:pt x="42006" y="42001"/>
                  </a:lnTo>
                  <a:lnTo>
                    <a:pt x="44465" y="37519"/>
                  </a:lnTo>
                  <a:lnTo>
                    <a:pt x="52180" y="28398"/>
                  </a:lnTo>
                  <a:lnTo>
                    <a:pt x="53453" y="19242"/>
                  </a:lnTo>
                  <a:lnTo>
                    <a:pt x="40270" y="4593"/>
                  </a:lnTo>
                  <a:lnTo>
                    <a:pt x="35094" y="2041"/>
                  </a:lnTo>
                  <a:lnTo>
                    <a:pt x="17857"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SMARTInkShape-883"/>
            <p:cNvSpPr/>
            <p:nvPr/>
          </p:nvSpPr>
          <p:spPr>
            <a:xfrm>
              <a:off x="2938085" y="2384230"/>
              <a:ext cx="142658" cy="232130"/>
            </a:xfrm>
            <a:custGeom>
              <a:avLst/>
              <a:gdLst/>
              <a:ahLst/>
              <a:cxnLst/>
              <a:rect l="0" t="0" r="0" b="0"/>
              <a:pathLst>
                <a:path w="142658" h="232130">
                  <a:moveTo>
                    <a:pt x="106938" y="35715"/>
                  </a:moveTo>
                  <a:lnTo>
                    <a:pt x="115865" y="35715"/>
                  </a:lnTo>
                  <a:lnTo>
                    <a:pt x="108179" y="28027"/>
                  </a:lnTo>
                  <a:lnTo>
                    <a:pt x="107306" y="22413"/>
                  </a:lnTo>
                  <a:lnTo>
                    <a:pt x="107047" y="14466"/>
                  </a:lnTo>
                  <a:lnTo>
                    <a:pt x="106019" y="12619"/>
                  </a:lnTo>
                  <a:lnTo>
                    <a:pt x="104341" y="11388"/>
                  </a:lnTo>
                  <a:lnTo>
                    <a:pt x="102230" y="10568"/>
                  </a:lnTo>
                  <a:lnTo>
                    <a:pt x="100823" y="9028"/>
                  </a:lnTo>
                  <a:lnTo>
                    <a:pt x="98379" y="1382"/>
                  </a:lnTo>
                  <a:lnTo>
                    <a:pt x="95528" y="612"/>
                  </a:lnTo>
                  <a:lnTo>
                    <a:pt x="68121" y="0"/>
                  </a:lnTo>
                  <a:lnTo>
                    <a:pt x="62236" y="2644"/>
                  </a:lnTo>
                  <a:lnTo>
                    <a:pt x="47400" y="14236"/>
                  </a:lnTo>
                  <a:lnTo>
                    <a:pt x="35499" y="19787"/>
                  </a:lnTo>
                  <a:lnTo>
                    <a:pt x="29547" y="25659"/>
                  </a:lnTo>
                  <a:lnTo>
                    <a:pt x="21610" y="39130"/>
                  </a:lnTo>
                  <a:lnTo>
                    <a:pt x="3506" y="83622"/>
                  </a:lnTo>
                  <a:lnTo>
                    <a:pt x="0" y="125029"/>
                  </a:lnTo>
                  <a:lnTo>
                    <a:pt x="783" y="164536"/>
                  </a:lnTo>
                  <a:lnTo>
                    <a:pt x="8877" y="192370"/>
                  </a:lnTo>
                  <a:lnTo>
                    <a:pt x="23871" y="216380"/>
                  </a:lnTo>
                  <a:lnTo>
                    <a:pt x="41478" y="228774"/>
                  </a:lnTo>
                  <a:lnTo>
                    <a:pt x="50391" y="231163"/>
                  </a:lnTo>
                  <a:lnTo>
                    <a:pt x="81885" y="232129"/>
                  </a:lnTo>
                  <a:lnTo>
                    <a:pt x="88527" y="229505"/>
                  </a:lnTo>
                  <a:lnTo>
                    <a:pt x="91688" y="227416"/>
                  </a:lnTo>
                  <a:lnTo>
                    <a:pt x="113958" y="221143"/>
                  </a:lnTo>
                  <a:lnTo>
                    <a:pt x="117571" y="218865"/>
                  </a:lnTo>
                  <a:lnTo>
                    <a:pt x="121586" y="213688"/>
                  </a:lnTo>
                  <a:lnTo>
                    <a:pt x="122657" y="210919"/>
                  </a:lnTo>
                  <a:lnTo>
                    <a:pt x="125355" y="209072"/>
                  </a:lnTo>
                  <a:lnTo>
                    <a:pt x="136649" y="205481"/>
                  </a:lnTo>
                  <a:lnTo>
                    <a:pt x="138651" y="203463"/>
                  </a:lnTo>
                  <a:lnTo>
                    <a:pt x="142657" y="19645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2" name="SMARTInkShape-Group216"/>
          <p:cNvGrpSpPr/>
          <p:nvPr/>
        </p:nvGrpSpPr>
        <p:grpSpPr>
          <a:xfrm>
            <a:off x="2482453" y="2857500"/>
            <a:ext cx="267892" cy="80368"/>
            <a:chOff x="2482453" y="2857500"/>
            <a:chExt cx="267892" cy="80368"/>
          </a:xfrm>
        </p:grpSpPr>
        <p:sp>
          <p:nvSpPr>
            <p:cNvPr id="70" name="SMARTInkShape-884"/>
            <p:cNvSpPr/>
            <p:nvPr/>
          </p:nvSpPr>
          <p:spPr>
            <a:xfrm>
              <a:off x="2616398" y="2857500"/>
              <a:ext cx="1" cy="17860"/>
            </a:xfrm>
            <a:custGeom>
              <a:avLst/>
              <a:gdLst/>
              <a:ahLst/>
              <a:cxnLst/>
              <a:rect l="0" t="0" r="0" b="0"/>
              <a:pathLst>
                <a:path w="1" h="17860">
                  <a:moveTo>
                    <a:pt x="0" y="0"/>
                  </a:moveTo>
                  <a:lnTo>
                    <a:pt x="0" y="1785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SMARTInkShape-885"/>
            <p:cNvSpPr/>
            <p:nvPr/>
          </p:nvSpPr>
          <p:spPr>
            <a:xfrm>
              <a:off x="2482453" y="2920008"/>
              <a:ext cx="267892" cy="17860"/>
            </a:xfrm>
            <a:custGeom>
              <a:avLst/>
              <a:gdLst/>
              <a:ahLst/>
              <a:cxnLst/>
              <a:rect l="0" t="0" r="0" b="0"/>
              <a:pathLst>
                <a:path w="267892" h="17860">
                  <a:moveTo>
                    <a:pt x="0" y="0"/>
                  </a:moveTo>
                  <a:lnTo>
                    <a:pt x="43479" y="0"/>
                  </a:lnTo>
                  <a:lnTo>
                    <a:pt x="84442" y="992"/>
                  </a:lnTo>
                  <a:lnTo>
                    <a:pt x="128166" y="8102"/>
                  </a:lnTo>
                  <a:lnTo>
                    <a:pt x="171741" y="9849"/>
                  </a:lnTo>
                  <a:lnTo>
                    <a:pt x="214260" y="17303"/>
                  </a:lnTo>
                  <a:lnTo>
                    <a:pt x="256865" y="17845"/>
                  </a:lnTo>
                  <a:lnTo>
                    <a:pt x="267891" y="1785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6" name="SMARTInkShape-Group217"/>
          <p:cNvGrpSpPr/>
          <p:nvPr/>
        </p:nvGrpSpPr>
        <p:grpSpPr>
          <a:xfrm>
            <a:off x="2964656" y="2822160"/>
            <a:ext cx="258962" cy="383487"/>
            <a:chOff x="2964656" y="2822160"/>
            <a:chExt cx="258962" cy="383487"/>
          </a:xfrm>
        </p:grpSpPr>
        <p:sp>
          <p:nvSpPr>
            <p:cNvPr id="73" name="SMARTInkShape-886"/>
            <p:cNvSpPr/>
            <p:nvPr/>
          </p:nvSpPr>
          <p:spPr>
            <a:xfrm>
              <a:off x="2983912" y="2822160"/>
              <a:ext cx="114691" cy="151427"/>
            </a:xfrm>
            <a:custGeom>
              <a:avLst/>
              <a:gdLst/>
              <a:ahLst/>
              <a:cxnLst/>
              <a:rect l="0" t="0" r="0" b="0"/>
              <a:pathLst>
                <a:path w="114691" h="151427">
                  <a:moveTo>
                    <a:pt x="96830" y="44270"/>
                  </a:moveTo>
                  <a:lnTo>
                    <a:pt x="96830" y="18834"/>
                  </a:lnTo>
                  <a:lnTo>
                    <a:pt x="92090" y="13141"/>
                  </a:lnTo>
                  <a:lnTo>
                    <a:pt x="87116" y="10591"/>
                  </a:lnTo>
                  <a:lnTo>
                    <a:pt x="72915" y="7827"/>
                  </a:lnTo>
                  <a:lnTo>
                    <a:pt x="61091" y="1536"/>
                  </a:lnTo>
                  <a:lnTo>
                    <a:pt x="49201" y="0"/>
                  </a:lnTo>
                  <a:lnTo>
                    <a:pt x="43250" y="2435"/>
                  </a:lnTo>
                  <a:lnTo>
                    <a:pt x="37298" y="5833"/>
                  </a:lnTo>
                  <a:lnTo>
                    <a:pt x="25392" y="8014"/>
                  </a:lnTo>
                  <a:lnTo>
                    <a:pt x="22416" y="8193"/>
                  </a:lnTo>
                  <a:lnTo>
                    <a:pt x="16463" y="11038"/>
                  </a:lnTo>
                  <a:lnTo>
                    <a:pt x="13486" y="13185"/>
                  </a:lnTo>
                  <a:lnTo>
                    <a:pt x="10179" y="18217"/>
                  </a:lnTo>
                  <a:lnTo>
                    <a:pt x="9297" y="20948"/>
                  </a:lnTo>
                  <a:lnTo>
                    <a:pt x="7717" y="22769"/>
                  </a:lnTo>
                  <a:lnTo>
                    <a:pt x="3316" y="24792"/>
                  </a:lnTo>
                  <a:lnTo>
                    <a:pt x="1745" y="26324"/>
                  </a:lnTo>
                  <a:lnTo>
                    <a:pt x="0" y="30671"/>
                  </a:lnTo>
                  <a:lnTo>
                    <a:pt x="526" y="32227"/>
                  </a:lnTo>
                  <a:lnTo>
                    <a:pt x="1870" y="33265"/>
                  </a:lnTo>
                  <a:lnTo>
                    <a:pt x="3758" y="33957"/>
                  </a:lnTo>
                  <a:lnTo>
                    <a:pt x="5016" y="35410"/>
                  </a:lnTo>
                  <a:lnTo>
                    <a:pt x="6415" y="39671"/>
                  </a:lnTo>
                  <a:lnTo>
                    <a:pt x="7780" y="41204"/>
                  </a:lnTo>
                  <a:lnTo>
                    <a:pt x="16562" y="44993"/>
                  </a:lnTo>
                  <a:lnTo>
                    <a:pt x="23327" y="50327"/>
                  </a:lnTo>
                  <a:lnTo>
                    <a:pt x="31616" y="52348"/>
                  </a:lnTo>
                  <a:lnTo>
                    <a:pt x="37419" y="52821"/>
                  </a:lnTo>
                  <a:lnTo>
                    <a:pt x="43305" y="55677"/>
                  </a:lnTo>
                  <a:lnTo>
                    <a:pt x="49229" y="59261"/>
                  </a:lnTo>
                  <a:lnTo>
                    <a:pt x="55169" y="60855"/>
                  </a:lnTo>
                  <a:lnTo>
                    <a:pt x="92010" y="53299"/>
                  </a:lnTo>
                  <a:lnTo>
                    <a:pt x="97334" y="50598"/>
                  </a:lnTo>
                  <a:lnTo>
                    <a:pt x="105266" y="44640"/>
                  </a:lnTo>
                  <a:lnTo>
                    <a:pt x="114577" y="44273"/>
                  </a:lnTo>
                  <a:lnTo>
                    <a:pt x="109916" y="49011"/>
                  </a:lnTo>
                  <a:lnTo>
                    <a:pt x="107607" y="53984"/>
                  </a:lnTo>
                  <a:lnTo>
                    <a:pt x="105774" y="97302"/>
                  </a:lnTo>
                  <a:lnTo>
                    <a:pt x="105760" y="127604"/>
                  </a:lnTo>
                  <a:lnTo>
                    <a:pt x="106752" y="129592"/>
                  </a:lnTo>
                  <a:lnTo>
                    <a:pt x="108406" y="130916"/>
                  </a:lnTo>
                  <a:lnTo>
                    <a:pt x="110500" y="131800"/>
                  </a:lnTo>
                  <a:lnTo>
                    <a:pt x="111897" y="133381"/>
                  </a:lnTo>
                  <a:lnTo>
                    <a:pt x="114322" y="141100"/>
                  </a:lnTo>
                  <a:lnTo>
                    <a:pt x="114690" y="15142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SMARTInkShape-887"/>
            <p:cNvSpPr/>
            <p:nvPr/>
          </p:nvSpPr>
          <p:spPr>
            <a:xfrm>
              <a:off x="2964656" y="3009305"/>
              <a:ext cx="258962" cy="35719"/>
            </a:xfrm>
            <a:custGeom>
              <a:avLst/>
              <a:gdLst/>
              <a:ahLst/>
              <a:cxnLst/>
              <a:rect l="0" t="0" r="0" b="0"/>
              <a:pathLst>
                <a:path w="258962" h="35719">
                  <a:moveTo>
                    <a:pt x="258961" y="0"/>
                  </a:moveTo>
                  <a:lnTo>
                    <a:pt x="219240" y="0"/>
                  </a:lnTo>
                  <a:lnTo>
                    <a:pt x="179027" y="0"/>
                  </a:lnTo>
                  <a:lnTo>
                    <a:pt x="158217" y="2645"/>
                  </a:lnTo>
                  <a:lnTo>
                    <a:pt x="114003" y="8378"/>
                  </a:lnTo>
                  <a:lnTo>
                    <a:pt x="78293" y="9849"/>
                  </a:lnTo>
                  <a:lnTo>
                    <a:pt x="34542" y="17489"/>
                  </a:lnTo>
                  <a:lnTo>
                    <a:pt x="27589" y="20340"/>
                  </a:lnTo>
                  <a:lnTo>
                    <a:pt x="21192" y="23923"/>
                  </a:lnTo>
                  <a:lnTo>
                    <a:pt x="12012" y="26932"/>
                  </a:lnTo>
                  <a:lnTo>
                    <a:pt x="0" y="3571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SMARTInkShape-888"/>
            <p:cNvSpPr/>
            <p:nvPr/>
          </p:nvSpPr>
          <p:spPr>
            <a:xfrm>
              <a:off x="2982516" y="3098602"/>
              <a:ext cx="223243" cy="107045"/>
            </a:xfrm>
            <a:custGeom>
              <a:avLst/>
              <a:gdLst/>
              <a:ahLst/>
              <a:cxnLst/>
              <a:rect l="0" t="0" r="0" b="0"/>
              <a:pathLst>
                <a:path w="223243" h="107045">
                  <a:moveTo>
                    <a:pt x="223242" y="8929"/>
                  </a:moveTo>
                  <a:lnTo>
                    <a:pt x="181375" y="8929"/>
                  </a:lnTo>
                  <a:lnTo>
                    <a:pt x="166739" y="7937"/>
                  </a:lnTo>
                  <a:lnTo>
                    <a:pt x="149757" y="1861"/>
                  </a:lnTo>
                  <a:lnTo>
                    <a:pt x="107886" y="48"/>
                  </a:lnTo>
                  <a:lnTo>
                    <a:pt x="73205" y="0"/>
                  </a:lnTo>
                  <a:lnTo>
                    <a:pt x="62921" y="8561"/>
                  </a:lnTo>
                  <a:lnTo>
                    <a:pt x="53956" y="8920"/>
                  </a:lnTo>
                  <a:lnTo>
                    <a:pt x="53690" y="13667"/>
                  </a:lnTo>
                  <a:lnTo>
                    <a:pt x="52660" y="15064"/>
                  </a:lnTo>
                  <a:lnTo>
                    <a:pt x="45899" y="17491"/>
                  </a:lnTo>
                  <a:lnTo>
                    <a:pt x="40278" y="17750"/>
                  </a:lnTo>
                  <a:lnTo>
                    <a:pt x="38758" y="18778"/>
                  </a:lnTo>
                  <a:lnTo>
                    <a:pt x="37745" y="20456"/>
                  </a:lnTo>
                  <a:lnTo>
                    <a:pt x="35985" y="26947"/>
                  </a:lnTo>
                  <a:lnTo>
                    <a:pt x="35729" y="35318"/>
                  </a:lnTo>
                  <a:lnTo>
                    <a:pt x="79191" y="35718"/>
                  </a:lnTo>
                  <a:lnTo>
                    <a:pt x="101558" y="36711"/>
                  </a:lnTo>
                  <a:lnTo>
                    <a:pt x="140250" y="46742"/>
                  </a:lnTo>
                  <a:lnTo>
                    <a:pt x="148653" y="50540"/>
                  </a:lnTo>
                  <a:lnTo>
                    <a:pt x="163549" y="53670"/>
                  </a:lnTo>
                  <a:lnTo>
                    <a:pt x="174687" y="60440"/>
                  </a:lnTo>
                  <a:lnTo>
                    <a:pt x="195046" y="78981"/>
                  </a:lnTo>
                  <a:lnTo>
                    <a:pt x="194523" y="80435"/>
                  </a:lnTo>
                  <a:lnTo>
                    <a:pt x="188641" y="87933"/>
                  </a:lnTo>
                  <a:lnTo>
                    <a:pt x="187854" y="93633"/>
                  </a:lnTo>
                  <a:lnTo>
                    <a:pt x="186752" y="95164"/>
                  </a:lnTo>
                  <a:lnTo>
                    <a:pt x="185024" y="96185"/>
                  </a:lnTo>
                  <a:lnTo>
                    <a:pt x="179467" y="97319"/>
                  </a:lnTo>
                  <a:lnTo>
                    <a:pt x="166174" y="98950"/>
                  </a:lnTo>
                  <a:lnTo>
                    <a:pt x="154519" y="104283"/>
                  </a:lnTo>
                  <a:lnTo>
                    <a:pt x="110006" y="107044"/>
                  </a:lnTo>
                  <a:lnTo>
                    <a:pt x="68453" y="106157"/>
                  </a:lnTo>
                  <a:lnTo>
                    <a:pt x="39870" y="98061"/>
                  </a:lnTo>
                  <a:lnTo>
                    <a:pt x="29121" y="92334"/>
                  </a:lnTo>
                  <a:lnTo>
                    <a:pt x="14802" y="89204"/>
                  </a:lnTo>
                  <a:lnTo>
                    <a:pt x="0" y="8036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3" name="SMARTInkShape-Group218"/>
          <p:cNvGrpSpPr/>
          <p:nvPr/>
        </p:nvGrpSpPr>
        <p:grpSpPr>
          <a:xfrm>
            <a:off x="285805" y="2134195"/>
            <a:ext cx="1267863" cy="1159594"/>
            <a:chOff x="285805" y="2134195"/>
            <a:chExt cx="1267863" cy="1159594"/>
          </a:xfrm>
        </p:grpSpPr>
        <p:sp>
          <p:nvSpPr>
            <p:cNvPr id="77" name="SMARTInkShape-889"/>
            <p:cNvSpPr/>
            <p:nvPr/>
          </p:nvSpPr>
          <p:spPr>
            <a:xfrm>
              <a:off x="357188" y="2794992"/>
              <a:ext cx="1178719" cy="35720"/>
            </a:xfrm>
            <a:custGeom>
              <a:avLst/>
              <a:gdLst/>
              <a:ahLst/>
              <a:cxnLst/>
              <a:rect l="0" t="0" r="0" b="0"/>
              <a:pathLst>
                <a:path w="1178719" h="35720">
                  <a:moveTo>
                    <a:pt x="0" y="35719"/>
                  </a:moveTo>
                  <a:lnTo>
                    <a:pt x="40894" y="34727"/>
                  </a:lnTo>
                  <a:lnTo>
                    <a:pt x="84606" y="27617"/>
                  </a:lnTo>
                  <a:lnTo>
                    <a:pt x="123795" y="26953"/>
                  </a:lnTo>
                  <a:lnTo>
                    <a:pt x="165233" y="22081"/>
                  </a:lnTo>
                  <a:lnTo>
                    <a:pt x="199880" y="19110"/>
                  </a:lnTo>
                  <a:lnTo>
                    <a:pt x="241006" y="18107"/>
                  </a:lnTo>
                  <a:lnTo>
                    <a:pt x="274697" y="17933"/>
                  </a:lnTo>
                  <a:lnTo>
                    <a:pt x="309815" y="16889"/>
                  </a:lnTo>
                  <a:lnTo>
                    <a:pt x="346348" y="11729"/>
                  </a:lnTo>
                  <a:lnTo>
                    <a:pt x="387159" y="9759"/>
                  </a:lnTo>
                  <a:lnTo>
                    <a:pt x="425819" y="9176"/>
                  </a:lnTo>
                  <a:lnTo>
                    <a:pt x="467260" y="8011"/>
                  </a:lnTo>
                  <a:lnTo>
                    <a:pt x="506108" y="2815"/>
                  </a:lnTo>
                  <a:lnTo>
                    <a:pt x="548596" y="834"/>
                  </a:lnTo>
                  <a:lnTo>
                    <a:pt x="591613" y="247"/>
                  </a:lnTo>
                  <a:lnTo>
                    <a:pt x="630927" y="73"/>
                  </a:lnTo>
                  <a:lnTo>
                    <a:pt x="673554" y="22"/>
                  </a:lnTo>
                  <a:lnTo>
                    <a:pt x="716611" y="7"/>
                  </a:lnTo>
                  <a:lnTo>
                    <a:pt x="754945" y="2"/>
                  </a:lnTo>
                  <a:lnTo>
                    <a:pt x="792431" y="1"/>
                  </a:lnTo>
                  <a:lnTo>
                    <a:pt x="832532" y="0"/>
                  </a:lnTo>
                  <a:lnTo>
                    <a:pt x="876400" y="0"/>
                  </a:lnTo>
                  <a:lnTo>
                    <a:pt x="911210" y="0"/>
                  </a:lnTo>
                  <a:lnTo>
                    <a:pt x="953788" y="0"/>
                  </a:lnTo>
                  <a:lnTo>
                    <a:pt x="996998" y="992"/>
                  </a:lnTo>
                  <a:lnTo>
                    <a:pt x="1039621" y="7689"/>
                  </a:lnTo>
                  <a:lnTo>
                    <a:pt x="1080989" y="8767"/>
                  </a:lnTo>
                  <a:lnTo>
                    <a:pt x="1111940" y="7916"/>
                  </a:lnTo>
                  <a:lnTo>
                    <a:pt x="1139987" y="826"/>
                  </a:lnTo>
                  <a:lnTo>
                    <a:pt x="1178718"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SMARTInkShape-890"/>
            <p:cNvSpPr/>
            <p:nvPr/>
          </p:nvSpPr>
          <p:spPr>
            <a:xfrm>
              <a:off x="848334" y="2920011"/>
              <a:ext cx="112256" cy="160732"/>
            </a:xfrm>
            <a:custGeom>
              <a:avLst/>
              <a:gdLst/>
              <a:ahLst/>
              <a:cxnLst/>
              <a:rect l="0" t="0" r="0" b="0"/>
              <a:pathLst>
                <a:path w="112256" h="160732">
                  <a:moveTo>
                    <a:pt x="98213" y="62505"/>
                  </a:moveTo>
                  <a:lnTo>
                    <a:pt x="98213" y="41178"/>
                  </a:lnTo>
                  <a:lnTo>
                    <a:pt x="97221" y="39358"/>
                  </a:lnTo>
                  <a:lnTo>
                    <a:pt x="95567" y="38143"/>
                  </a:lnTo>
                  <a:lnTo>
                    <a:pt x="93472" y="37334"/>
                  </a:lnTo>
                  <a:lnTo>
                    <a:pt x="92076" y="35802"/>
                  </a:lnTo>
                  <a:lnTo>
                    <a:pt x="87189" y="26215"/>
                  </a:lnTo>
                  <a:lnTo>
                    <a:pt x="76963" y="14767"/>
                  </a:lnTo>
                  <a:lnTo>
                    <a:pt x="71240" y="11522"/>
                  </a:lnTo>
                  <a:lnTo>
                    <a:pt x="65389" y="9088"/>
                  </a:lnTo>
                  <a:lnTo>
                    <a:pt x="56517" y="3132"/>
                  </a:lnTo>
                  <a:lnTo>
                    <a:pt x="47604" y="925"/>
                  </a:lnTo>
                  <a:lnTo>
                    <a:pt x="5939" y="0"/>
                  </a:lnTo>
                  <a:lnTo>
                    <a:pt x="3955" y="991"/>
                  </a:lnTo>
                  <a:lnTo>
                    <a:pt x="2632" y="2644"/>
                  </a:lnTo>
                  <a:lnTo>
                    <a:pt x="1162" y="7127"/>
                  </a:lnTo>
                  <a:lnTo>
                    <a:pt x="0" y="31017"/>
                  </a:lnTo>
                  <a:lnTo>
                    <a:pt x="988" y="32583"/>
                  </a:lnTo>
                  <a:lnTo>
                    <a:pt x="2638" y="33628"/>
                  </a:lnTo>
                  <a:lnTo>
                    <a:pt x="4731" y="34323"/>
                  </a:lnTo>
                  <a:lnTo>
                    <a:pt x="16211" y="41577"/>
                  </a:lnTo>
                  <a:lnTo>
                    <a:pt x="60475" y="44592"/>
                  </a:lnTo>
                  <a:lnTo>
                    <a:pt x="83248" y="43646"/>
                  </a:lnTo>
                  <a:lnTo>
                    <a:pt x="105259" y="36083"/>
                  </a:lnTo>
                  <a:lnTo>
                    <a:pt x="105887" y="34969"/>
                  </a:lnTo>
                  <a:lnTo>
                    <a:pt x="106977" y="28059"/>
                  </a:lnTo>
                  <a:lnTo>
                    <a:pt x="109715" y="27352"/>
                  </a:lnTo>
                  <a:lnTo>
                    <a:pt x="112255" y="27038"/>
                  </a:lnTo>
                  <a:lnTo>
                    <a:pt x="108012" y="26819"/>
                  </a:lnTo>
                  <a:lnTo>
                    <a:pt x="107529" y="29446"/>
                  </a:lnTo>
                  <a:lnTo>
                    <a:pt x="107165" y="47778"/>
                  </a:lnTo>
                  <a:lnTo>
                    <a:pt x="104507" y="53644"/>
                  </a:lnTo>
                  <a:lnTo>
                    <a:pt x="101010" y="59559"/>
                  </a:lnTo>
                  <a:lnTo>
                    <a:pt x="99042" y="69459"/>
                  </a:lnTo>
                  <a:lnTo>
                    <a:pt x="98245" y="100833"/>
                  </a:lnTo>
                  <a:lnTo>
                    <a:pt x="100873" y="106990"/>
                  </a:lnTo>
                  <a:lnTo>
                    <a:pt x="104356" y="113034"/>
                  </a:lnTo>
                  <a:lnTo>
                    <a:pt x="106592" y="124998"/>
                  </a:lnTo>
                  <a:lnTo>
                    <a:pt x="107143" y="16073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SMARTInkShape-891"/>
            <p:cNvSpPr/>
            <p:nvPr/>
          </p:nvSpPr>
          <p:spPr>
            <a:xfrm>
              <a:off x="848320" y="3000375"/>
              <a:ext cx="241103" cy="116087"/>
            </a:xfrm>
            <a:custGeom>
              <a:avLst/>
              <a:gdLst/>
              <a:ahLst/>
              <a:cxnLst/>
              <a:rect l="0" t="0" r="0" b="0"/>
              <a:pathLst>
                <a:path w="241103" h="116087">
                  <a:moveTo>
                    <a:pt x="241102" y="0"/>
                  </a:moveTo>
                  <a:lnTo>
                    <a:pt x="220111" y="0"/>
                  </a:lnTo>
                  <a:lnTo>
                    <a:pt x="178356" y="18092"/>
                  </a:lnTo>
                  <a:lnTo>
                    <a:pt x="140209" y="35739"/>
                  </a:lnTo>
                  <a:lnTo>
                    <a:pt x="120588" y="44655"/>
                  </a:lnTo>
                  <a:lnTo>
                    <a:pt x="81841" y="62508"/>
                  </a:lnTo>
                  <a:lnTo>
                    <a:pt x="37852" y="89297"/>
                  </a:lnTo>
                  <a:lnTo>
                    <a:pt x="21117" y="103188"/>
                  </a:lnTo>
                  <a:lnTo>
                    <a:pt x="11990" y="105980"/>
                  </a:lnTo>
                  <a:lnTo>
                    <a:pt x="5990" y="106634"/>
                  </a:lnTo>
                  <a:lnTo>
                    <a:pt x="3994" y="107800"/>
                  </a:lnTo>
                  <a:lnTo>
                    <a:pt x="2663" y="109570"/>
                  </a:lnTo>
                  <a:lnTo>
                    <a:pt x="0" y="11608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SMARTInkShape-892"/>
            <p:cNvSpPr/>
            <p:nvPr/>
          </p:nvSpPr>
          <p:spPr>
            <a:xfrm>
              <a:off x="919758" y="3143250"/>
              <a:ext cx="176903" cy="150539"/>
            </a:xfrm>
            <a:custGeom>
              <a:avLst/>
              <a:gdLst/>
              <a:ahLst/>
              <a:cxnLst/>
              <a:rect l="0" t="0" r="0" b="0"/>
              <a:pathLst>
                <a:path w="176903" h="150539">
                  <a:moveTo>
                    <a:pt x="169664" y="0"/>
                  </a:moveTo>
                  <a:lnTo>
                    <a:pt x="164923" y="4740"/>
                  </a:lnTo>
                  <a:lnTo>
                    <a:pt x="159950" y="7068"/>
                  </a:lnTo>
                  <a:lnTo>
                    <a:pt x="118889" y="8908"/>
                  </a:lnTo>
                  <a:lnTo>
                    <a:pt x="74516" y="8929"/>
                  </a:lnTo>
                  <a:lnTo>
                    <a:pt x="30839" y="8930"/>
                  </a:lnTo>
                  <a:lnTo>
                    <a:pt x="19258" y="8930"/>
                  </a:lnTo>
                  <a:lnTo>
                    <a:pt x="18792" y="9922"/>
                  </a:lnTo>
                  <a:lnTo>
                    <a:pt x="17859" y="44529"/>
                  </a:lnTo>
                  <a:lnTo>
                    <a:pt x="25548" y="52326"/>
                  </a:lnTo>
                  <a:lnTo>
                    <a:pt x="31162" y="53207"/>
                  </a:lnTo>
                  <a:lnTo>
                    <a:pt x="59777" y="54549"/>
                  </a:lnTo>
                  <a:lnTo>
                    <a:pt x="86745" y="61264"/>
                  </a:lnTo>
                  <a:lnTo>
                    <a:pt x="116142" y="64990"/>
                  </a:lnTo>
                  <a:lnTo>
                    <a:pt x="150072" y="75801"/>
                  </a:lnTo>
                  <a:lnTo>
                    <a:pt x="153626" y="78315"/>
                  </a:lnTo>
                  <a:lnTo>
                    <a:pt x="167239" y="94339"/>
                  </a:lnTo>
                  <a:lnTo>
                    <a:pt x="172886" y="96499"/>
                  </a:lnTo>
                  <a:lnTo>
                    <a:pt x="174788" y="99059"/>
                  </a:lnTo>
                  <a:lnTo>
                    <a:pt x="176902" y="107195"/>
                  </a:lnTo>
                  <a:lnTo>
                    <a:pt x="176474" y="111151"/>
                  </a:lnTo>
                  <a:lnTo>
                    <a:pt x="173352" y="118192"/>
                  </a:lnTo>
                  <a:lnTo>
                    <a:pt x="171130" y="120467"/>
                  </a:lnTo>
                  <a:lnTo>
                    <a:pt x="144820" y="139136"/>
                  </a:lnTo>
                  <a:lnTo>
                    <a:pt x="101047" y="150418"/>
                  </a:lnTo>
                  <a:lnTo>
                    <a:pt x="77360" y="150538"/>
                  </a:lnTo>
                  <a:lnTo>
                    <a:pt x="35717" y="136343"/>
                  </a:lnTo>
                  <a:lnTo>
                    <a:pt x="24804" y="134019"/>
                  </a:lnTo>
                  <a:lnTo>
                    <a:pt x="9713" y="127088"/>
                  </a:lnTo>
                  <a:lnTo>
                    <a:pt x="6475" y="126397"/>
                  </a:lnTo>
                  <a:lnTo>
                    <a:pt x="4317" y="124944"/>
                  </a:lnTo>
                  <a:lnTo>
                    <a:pt x="2878" y="122984"/>
                  </a:lnTo>
                  <a:lnTo>
                    <a:pt x="0" y="11608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SMARTInkShape-893"/>
            <p:cNvSpPr/>
            <p:nvPr/>
          </p:nvSpPr>
          <p:spPr>
            <a:xfrm>
              <a:off x="1393031" y="2178844"/>
              <a:ext cx="160637" cy="446485"/>
            </a:xfrm>
            <a:custGeom>
              <a:avLst/>
              <a:gdLst/>
              <a:ahLst/>
              <a:cxnLst/>
              <a:rect l="0" t="0" r="0" b="0"/>
              <a:pathLst>
                <a:path w="160637" h="446485">
                  <a:moveTo>
                    <a:pt x="35719" y="0"/>
                  </a:moveTo>
                  <a:lnTo>
                    <a:pt x="52525" y="15813"/>
                  </a:lnTo>
                  <a:lnTo>
                    <a:pt x="95194" y="42688"/>
                  </a:lnTo>
                  <a:lnTo>
                    <a:pt x="114017" y="63296"/>
                  </a:lnTo>
                  <a:lnTo>
                    <a:pt x="138186" y="98296"/>
                  </a:lnTo>
                  <a:lnTo>
                    <a:pt x="152177" y="136597"/>
                  </a:lnTo>
                  <a:lnTo>
                    <a:pt x="159044" y="165447"/>
                  </a:lnTo>
                  <a:lnTo>
                    <a:pt x="160636" y="208287"/>
                  </a:lnTo>
                  <a:lnTo>
                    <a:pt x="158069" y="234803"/>
                  </a:lnTo>
                  <a:lnTo>
                    <a:pt x="149709" y="278913"/>
                  </a:lnTo>
                  <a:lnTo>
                    <a:pt x="133762" y="320868"/>
                  </a:lnTo>
                  <a:lnTo>
                    <a:pt x="122316" y="339150"/>
                  </a:lnTo>
                  <a:lnTo>
                    <a:pt x="95615" y="380989"/>
                  </a:lnTo>
                  <a:lnTo>
                    <a:pt x="81688" y="398856"/>
                  </a:lnTo>
                  <a:lnTo>
                    <a:pt x="37411" y="431446"/>
                  </a:lnTo>
                  <a:lnTo>
                    <a:pt x="11407" y="443818"/>
                  </a:lnTo>
                  <a:lnTo>
                    <a:pt x="0" y="44648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SMARTInkShape-894"/>
            <p:cNvSpPr/>
            <p:nvPr/>
          </p:nvSpPr>
          <p:spPr>
            <a:xfrm>
              <a:off x="285805" y="2134195"/>
              <a:ext cx="160680" cy="500064"/>
            </a:xfrm>
            <a:custGeom>
              <a:avLst/>
              <a:gdLst/>
              <a:ahLst/>
              <a:cxnLst/>
              <a:rect l="0" t="0" r="0" b="0"/>
              <a:pathLst>
                <a:path w="160680" h="500064">
                  <a:moveTo>
                    <a:pt x="89242" y="0"/>
                  </a:moveTo>
                  <a:lnTo>
                    <a:pt x="89242" y="4741"/>
                  </a:lnTo>
                  <a:lnTo>
                    <a:pt x="86596" y="9714"/>
                  </a:lnTo>
                  <a:lnTo>
                    <a:pt x="62384" y="41031"/>
                  </a:lnTo>
                  <a:lnTo>
                    <a:pt x="41942" y="82696"/>
                  </a:lnTo>
                  <a:lnTo>
                    <a:pt x="21608" y="124330"/>
                  </a:lnTo>
                  <a:lnTo>
                    <a:pt x="13088" y="145759"/>
                  </a:lnTo>
                  <a:lnTo>
                    <a:pt x="7061" y="181809"/>
                  </a:lnTo>
                  <a:lnTo>
                    <a:pt x="1351" y="222114"/>
                  </a:lnTo>
                  <a:lnTo>
                    <a:pt x="223" y="258738"/>
                  </a:lnTo>
                  <a:lnTo>
                    <a:pt x="0" y="294636"/>
                  </a:lnTo>
                  <a:lnTo>
                    <a:pt x="962" y="311527"/>
                  </a:lnTo>
                  <a:lnTo>
                    <a:pt x="12377" y="349497"/>
                  </a:lnTo>
                  <a:lnTo>
                    <a:pt x="20937" y="370674"/>
                  </a:lnTo>
                  <a:lnTo>
                    <a:pt x="49820" y="408720"/>
                  </a:lnTo>
                  <a:lnTo>
                    <a:pt x="69438" y="434174"/>
                  </a:lnTo>
                  <a:lnTo>
                    <a:pt x="111904" y="470262"/>
                  </a:lnTo>
                  <a:lnTo>
                    <a:pt x="154640" y="495744"/>
                  </a:lnTo>
                  <a:lnTo>
                    <a:pt x="160679" y="50006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7" name="SMARTInkShape-Group219"/>
          <p:cNvGrpSpPr/>
          <p:nvPr/>
        </p:nvGrpSpPr>
        <p:grpSpPr>
          <a:xfrm>
            <a:off x="125016" y="3554016"/>
            <a:ext cx="312540" cy="491133"/>
            <a:chOff x="125016" y="3554016"/>
            <a:chExt cx="312540" cy="491133"/>
          </a:xfrm>
        </p:grpSpPr>
        <p:sp>
          <p:nvSpPr>
            <p:cNvPr id="84" name="SMARTInkShape-895"/>
            <p:cNvSpPr/>
            <p:nvPr/>
          </p:nvSpPr>
          <p:spPr>
            <a:xfrm>
              <a:off x="232208" y="3554016"/>
              <a:ext cx="205348" cy="196050"/>
            </a:xfrm>
            <a:custGeom>
              <a:avLst/>
              <a:gdLst/>
              <a:ahLst/>
              <a:cxnLst/>
              <a:rect l="0" t="0" r="0" b="0"/>
              <a:pathLst>
                <a:path w="205348" h="196050">
                  <a:moveTo>
                    <a:pt x="205347" y="0"/>
                  </a:moveTo>
                  <a:lnTo>
                    <a:pt x="200606" y="0"/>
                  </a:lnTo>
                  <a:lnTo>
                    <a:pt x="199210" y="992"/>
                  </a:lnTo>
                  <a:lnTo>
                    <a:pt x="198279" y="2645"/>
                  </a:lnTo>
                  <a:lnTo>
                    <a:pt x="196785" y="7688"/>
                  </a:lnTo>
                  <a:lnTo>
                    <a:pt x="193935" y="8377"/>
                  </a:lnTo>
                  <a:lnTo>
                    <a:pt x="175436" y="8897"/>
                  </a:lnTo>
                  <a:lnTo>
                    <a:pt x="169563" y="11561"/>
                  </a:lnTo>
                  <a:lnTo>
                    <a:pt x="163646" y="15060"/>
                  </a:lnTo>
                  <a:lnTo>
                    <a:pt x="153744" y="17030"/>
                  </a:lnTo>
                  <a:lnTo>
                    <a:pt x="113567" y="17845"/>
                  </a:lnTo>
                  <a:lnTo>
                    <a:pt x="77422" y="16866"/>
                  </a:lnTo>
                  <a:lnTo>
                    <a:pt x="59896" y="10170"/>
                  </a:lnTo>
                  <a:lnTo>
                    <a:pt x="44613" y="8929"/>
                  </a:lnTo>
                  <a:lnTo>
                    <a:pt x="39872" y="13670"/>
                  </a:lnTo>
                  <a:lnTo>
                    <a:pt x="37545" y="18643"/>
                  </a:lnTo>
                  <a:lnTo>
                    <a:pt x="28103" y="41689"/>
                  </a:lnTo>
                  <a:lnTo>
                    <a:pt x="22413" y="48512"/>
                  </a:lnTo>
                  <a:lnTo>
                    <a:pt x="17217" y="51326"/>
                  </a:lnTo>
                  <a:lnTo>
                    <a:pt x="14443" y="52077"/>
                  </a:lnTo>
                  <a:lnTo>
                    <a:pt x="12593" y="53569"/>
                  </a:lnTo>
                  <a:lnTo>
                    <a:pt x="10538" y="57874"/>
                  </a:lnTo>
                  <a:lnTo>
                    <a:pt x="8997" y="59418"/>
                  </a:lnTo>
                  <a:lnTo>
                    <a:pt x="1349" y="62101"/>
                  </a:lnTo>
                  <a:lnTo>
                    <a:pt x="580" y="64972"/>
                  </a:lnTo>
                  <a:lnTo>
                    <a:pt x="0" y="71059"/>
                  </a:lnTo>
                  <a:lnTo>
                    <a:pt x="42805" y="71437"/>
                  </a:lnTo>
                  <a:lnTo>
                    <a:pt x="50754" y="72429"/>
                  </a:lnTo>
                  <a:lnTo>
                    <a:pt x="77771" y="79125"/>
                  </a:lnTo>
                  <a:lnTo>
                    <a:pt x="107175" y="82849"/>
                  </a:lnTo>
                  <a:lnTo>
                    <a:pt x="133130" y="91376"/>
                  </a:lnTo>
                  <a:lnTo>
                    <a:pt x="163661" y="119098"/>
                  </a:lnTo>
                  <a:lnTo>
                    <a:pt x="166976" y="125031"/>
                  </a:lnTo>
                  <a:lnTo>
                    <a:pt x="169442" y="130975"/>
                  </a:lnTo>
                  <a:lnTo>
                    <a:pt x="177161" y="141112"/>
                  </a:lnTo>
                  <a:lnTo>
                    <a:pt x="178144" y="147093"/>
                  </a:lnTo>
                  <a:lnTo>
                    <a:pt x="175728" y="152356"/>
                  </a:lnTo>
                  <a:lnTo>
                    <a:pt x="157556" y="172672"/>
                  </a:lnTo>
                  <a:lnTo>
                    <a:pt x="151695" y="175962"/>
                  </a:lnTo>
                  <a:lnTo>
                    <a:pt x="145783" y="178416"/>
                  </a:lnTo>
                  <a:lnTo>
                    <a:pt x="136876" y="184384"/>
                  </a:lnTo>
                  <a:lnTo>
                    <a:pt x="105384" y="195089"/>
                  </a:lnTo>
                  <a:lnTo>
                    <a:pt x="90841" y="196049"/>
                  </a:lnTo>
                  <a:lnTo>
                    <a:pt x="82356" y="193627"/>
                  </a:lnTo>
                  <a:lnTo>
                    <a:pt x="74286" y="190236"/>
                  </a:lnTo>
                  <a:lnTo>
                    <a:pt x="44612" y="187523"/>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SMARTInkShape-896"/>
            <p:cNvSpPr/>
            <p:nvPr/>
          </p:nvSpPr>
          <p:spPr>
            <a:xfrm>
              <a:off x="125016" y="3777258"/>
              <a:ext cx="312540" cy="26790"/>
            </a:xfrm>
            <a:custGeom>
              <a:avLst/>
              <a:gdLst/>
              <a:ahLst/>
              <a:cxnLst/>
              <a:rect l="0" t="0" r="0" b="0"/>
              <a:pathLst>
                <a:path w="312540" h="26790">
                  <a:moveTo>
                    <a:pt x="0" y="0"/>
                  </a:moveTo>
                  <a:lnTo>
                    <a:pt x="39319" y="0"/>
                  </a:lnTo>
                  <a:lnTo>
                    <a:pt x="80605" y="0"/>
                  </a:lnTo>
                  <a:lnTo>
                    <a:pt x="117489" y="0"/>
                  </a:lnTo>
                  <a:lnTo>
                    <a:pt x="160919" y="2645"/>
                  </a:lnTo>
                  <a:lnTo>
                    <a:pt x="204615" y="8378"/>
                  </a:lnTo>
                  <a:lnTo>
                    <a:pt x="225660" y="11412"/>
                  </a:lnTo>
                  <a:lnTo>
                    <a:pt x="267319" y="17293"/>
                  </a:lnTo>
                  <a:lnTo>
                    <a:pt x="279542" y="18600"/>
                  </a:lnTo>
                  <a:lnTo>
                    <a:pt x="312539" y="2678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SMARTInkShape-897"/>
            <p:cNvSpPr/>
            <p:nvPr/>
          </p:nvSpPr>
          <p:spPr>
            <a:xfrm>
              <a:off x="262852" y="3830872"/>
              <a:ext cx="138985" cy="214277"/>
            </a:xfrm>
            <a:custGeom>
              <a:avLst/>
              <a:gdLst/>
              <a:ahLst/>
              <a:cxnLst/>
              <a:rect l="0" t="0" r="0" b="0"/>
              <a:pathLst>
                <a:path w="138985" h="214277">
                  <a:moveTo>
                    <a:pt x="121125" y="80331"/>
                  </a:moveTo>
                  <a:lnTo>
                    <a:pt x="121125" y="75591"/>
                  </a:lnTo>
                  <a:lnTo>
                    <a:pt x="122117" y="74194"/>
                  </a:lnTo>
                  <a:lnTo>
                    <a:pt x="123770" y="73263"/>
                  </a:lnTo>
                  <a:lnTo>
                    <a:pt x="128813" y="71769"/>
                  </a:lnTo>
                  <a:lnTo>
                    <a:pt x="134427" y="66770"/>
                  </a:lnTo>
                  <a:lnTo>
                    <a:pt x="136959" y="61736"/>
                  </a:lnTo>
                  <a:lnTo>
                    <a:pt x="138865" y="49281"/>
                  </a:lnTo>
                  <a:lnTo>
                    <a:pt x="136285" y="44042"/>
                  </a:lnTo>
                  <a:lnTo>
                    <a:pt x="132824" y="38405"/>
                  </a:lnTo>
                  <a:lnTo>
                    <a:pt x="131285" y="32593"/>
                  </a:lnTo>
                  <a:lnTo>
                    <a:pt x="129883" y="30647"/>
                  </a:lnTo>
                  <a:lnTo>
                    <a:pt x="127955" y="29349"/>
                  </a:lnTo>
                  <a:lnTo>
                    <a:pt x="123168" y="26915"/>
                  </a:lnTo>
                  <a:lnTo>
                    <a:pt x="105168" y="12615"/>
                  </a:lnTo>
                  <a:lnTo>
                    <a:pt x="87252" y="6983"/>
                  </a:lnTo>
                  <a:lnTo>
                    <a:pt x="80273" y="3084"/>
                  </a:lnTo>
                  <a:lnTo>
                    <a:pt x="69774" y="888"/>
                  </a:lnTo>
                  <a:lnTo>
                    <a:pt x="30470" y="0"/>
                  </a:lnTo>
                  <a:lnTo>
                    <a:pt x="23617" y="2626"/>
                  </a:lnTo>
                  <a:lnTo>
                    <a:pt x="17265" y="6108"/>
                  </a:lnTo>
                  <a:lnTo>
                    <a:pt x="11134" y="7656"/>
                  </a:lnTo>
                  <a:lnTo>
                    <a:pt x="9102" y="9060"/>
                  </a:lnTo>
                  <a:lnTo>
                    <a:pt x="7748" y="10989"/>
                  </a:lnTo>
                  <a:lnTo>
                    <a:pt x="6243" y="15778"/>
                  </a:lnTo>
                  <a:lnTo>
                    <a:pt x="5574" y="21214"/>
                  </a:lnTo>
                  <a:lnTo>
                    <a:pt x="4403" y="23060"/>
                  </a:lnTo>
                  <a:lnTo>
                    <a:pt x="2631" y="24291"/>
                  </a:lnTo>
                  <a:lnTo>
                    <a:pt x="457" y="25112"/>
                  </a:lnTo>
                  <a:lnTo>
                    <a:pt x="0" y="26651"/>
                  </a:lnTo>
                  <a:lnTo>
                    <a:pt x="687" y="28669"/>
                  </a:lnTo>
                  <a:lnTo>
                    <a:pt x="3105" y="33558"/>
                  </a:lnTo>
                  <a:lnTo>
                    <a:pt x="4784" y="47701"/>
                  </a:lnTo>
                  <a:lnTo>
                    <a:pt x="5861" y="49648"/>
                  </a:lnTo>
                  <a:lnTo>
                    <a:pt x="7571" y="50946"/>
                  </a:lnTo>
                  <a:lnTo>
                    <a:pt x="12117" y="53380"/>
                  </a:lnTo>
                  <a:lnTo>
                    <a:pt x="29708" y="68333"/>
                  </a:lnTo>
                  <a:lnTo>
                    <a:pt x="38035" y="71484"/>
                  </a:lnTo>
                  <a:lnTo>
                    <a:pt x="47957" y="78970"/>
                  </a:lnTo>
                  <a:lnTo>
                    <a:pt x="49526" y="78432"/>
                  </a:lnTo>
                  <a:lnTo>
                    <a:pt x="56474" y="73925"/>
                  </a:lnTo>
                  <a:lnTo>
                    <a:pt x="67711" y="71900"/>
                  </a:lnTo>
                  <a:lnTo>
                    <a:pt x="79485" y="71500"/>
                  </a:lnTo>
                  <a:lnTo>
                    <a:pt x="81459" y="70475"/>
                  </a:lnTo>
                  <a:lnTo>
                    <a:pt x="82774" y="68799"/>
                  </a:lnTo>
                  <a:lnTo>
                    <a:pt x="83652" y="66690"/>
                  </a:lnTo>
                  <a:lnTo>
                    <a:pt x="85228" y="65284"/>
                  </a:lnTo>
                  <a:lnTo>
                    <a:pt x="89626" y="63722"/>
                  </a:lnTo>
                  <a:lnTo>
                    <a:pt x="102775" y="62504"/>
                  </a:lnTo>
                  <a:lnTo>
                    <a:pt x="111814" y="53911"/>
                  </a:lnTo>
                  <a:lnTo>
                    <a:pt x="116823" y="53651"/>
                  </a:lnTo>
                  <a:lnTo>
                    <a:pt x="118257" y="54607"/>
                  </a:lnTo>
                  <a:lnTo>
                    <a:pt x="119213" y="56236"/>
                  </a:lnTo>
                  <a:lnTo>
                    <a:pt x="120873" y="62643"/>
                  </a:lnTo>
                  <a:lnTo>
                    <a:pt x="121091" y="74793"/>
                  </a:lnTo>
                  <a:lnTo>
                    <a:pt x="122095" y="76639"/>
                  </a:lnTo>
                  <a:lnTo>
                    <a:pt x="123756" y="77870"/>
                  </a:lnTo>
                  <a:lnTo>
                    <a:pt x="125855" y="78690"/>
                  </a:lnTo>
                  <a:lnTo>
                    <a:pt x="127255" y="80230"/>
                  </a:lnTo>
                  <a:lnTo>
                    <a:pt x="128810" y="84586"/>
                  </a:lnTo>
                  <a:lnTo>
                    <a:pt x="130051" y="127959"/>
                  </a:lnTo>
                  <a:lnTo>
                    <a:pt x="132699" y="133910"/>
                  </a:lnTo>
                  <a:lnTo>
                    <a:pt x="136191" y="139863"/>
                  </a:lnTo>
                  <a:lnTo>
                    <a:pt x="138432" y="151769"/>
                  </a:lnTo>
                  <a:lnTo>
                    <a:pt x="138982" y="193613"/>
                  </a:lnTo>
                  <a:lnTo>
                    <a:pt x="138984" y="214276"/>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1" name="SMARTInkShape-Group220"/>
          <p:cNvGrpSpPr/>
          <p:nvPr/>
        </p:nvGrpSpPr>
        <p:grpSpPr>
          <a:xfrm>
            <a:off x="696516" y="3482578"/>
            <a:ext cx="2098477" cy="562571"/>
            <a:chOff x="696516" y="3482578"/>
            <a:chExt cx="2098477" cy="562571"/>
          </a:xfrm>
        </p:grpSpPr>
        <p:sp>
          <p:nvSpPr>
            <p:cNvPr id="88" name="SMARTInkShape-898"/>
            <p:cNvSpPr/>
            <p:nvPr/>
          </p:nvSpPr>
          <p:spPr>
            <a:xfrm>
              <a:off x="696516" y="3491508"/>
              <a:ext cx="151805" cy="526852"/>
            </a:xfrm>
            <a:custGeom>
              <a:avLst/>
              <a:gdLst/>
              <a:ahLst/>
              <a:cxnLst/>
              <a:rect l="0" t="0" r="0" b="0"/>
              <a:pathLst>
                <a:path w="151805" h="526852">
                  <a:moveTo>
                    <a:pt x="44648" y="0"/>
                  </a:moveTo>
                  <a:lnTo>
                    <a:pt x="39908" y="0"/>
                  </a:lnTo>
                  <a:lnTo>
                    <a:pt x="38511" y="992"/>
                  </a:lnTo>
                  <a:lnTo>
                    <a:pt x="37580" y="2645"/>
                  </a:lnTo>
                  <a:lnTo>
                    <a:pt x="35964" y="9094"/>
                  </a:lnTo>
                  <a:lnTo>
                    <a:pt x="35827" y="13302"/>
                  </a:lnTo>
                  <a:lnTo>
                    <a:pt x="34799" y="14821"/>
                  </a:lnTo>
                  <a:lnTo>
                    <a:pt x="33121" y="15834"/>
                  </a:lnTo>
                  <a:lnTo>
                    <a:pt x="31010" y="16509"/>
                  </a:lnTo>
                  <a:lnTo>
                    <a:pt x="29603" y="17951"/>
                  </a:lnTo>
                  <a:lnTo>
                    <a:pt x="28039" y="22200"/>
                  </a:lnTo>
                  <a:lnTo>
                    <a:pt x="26898" y="38815"/>
                  </a:lnTo>
                  <a:lnTo>
                    <a:pt x="25870" y="40759"/>
                  </a:lnTo>
                  <a:lnTo>
                    <a:pt x="24192" y="42056"/>
                  </a:lnTo>
                  <a:lnTo>
                    <a:pt x="22081" y="42920"/>
                  </a:lnTo>
                  <a:lnTo>
                    <a:pt x="20674" y="44488"/>
                  </a:lnTo>
                  <a:lnTo>
                    <a:pt x="15769" y="54134"/>
                  </a:lnTo>
                  <a:lnTo>
                    <a:pt x="11969" y="59778"/>
                  </a:lnTo>
                  <a:lnTo>
                    <a:pt x="9830" y="68534"/>
                  </a:lnTo>
                  <a:lnTo>
                    <a:pt x="7961" y="96244"/>
                  </a:lnTo>
                  <a:lnTo>
                    <a:pt x="829" y="121212"/>
                  </a:lnTo>
                  <a:lnTo>
                    <a:pt x="9" y="163333"/>
                  </a:lnTo>
                  <a:lnTo>
                    <a:pt x="0" y="206740"/>
                  </a:lnTo>
                  <a:lnTo>
                    <a:pt x="8562" y="251356"/>
                  </a:lnTo>
                  <a:lnTo>
                    <a:pt x="8920" y="296004"/>
                  </a:lnTo>
                  <a:lnTo>
                    <a:pt x="25179" y="340653"/>
                  </a:lnTo>
                  <a:lnTo>
                    <a:pt x="42997" y="385301"/>
                  </a:lnTo>
                  <a:lnTo>
                    <a:pt x="51451" y="404670"/>
                  </a:lnTo>
                  <a:lnTo>
                    <a:pt x="83353" y="449057"/>
                  </a:lnTo>
                  <a:lnTo>
                    <a:pt x="116086" y="490964"/>
                  </a:lnTo>
                  <a:lnTo>
                    <a:pt x="151804" y="526851"/>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SMARTInkShape-899"/>
            <p:cNvSpPr/>
            <p:nvPr/>
          </p:nvSpPr>
          <p:spPr>
            <a:xfrm>
              <a:off x="928688" y="3705863"/>
              <a:ext cx="97846" cy="79947"/>
            </a:xfrm>
            <a:custGeom>
              <a:avLst/>
              <a:gdLst/>
              <a:ahLst/>
              <a:cxnLst/>
              <a:rect l="0" t="0" r="0" b="0"/>
              <a:pathLst>
                <a:path w="97846" h="79947">
                  <a:moveTo>
                    <a:pt x="26789" y="17817"/>
                  </a:moveTo>
                  <a:lnTo>
                    <a:pt x="22048" y="17817"/>
                  </a:lnTo>
                  <a:lnTo>
                    <a:pt x="20652" y="18809"/>
                  </a:lnTo>
                  <a:lnTo>
                    <a:pt x="19721" y="20462"/>
                  </a:lnTo>
                  <a:lnTo>
                    <a:pt x="19100" y="22557"/>
                  </a:lnTo>
                  <a:lnTo>
                    <a:pt x="17694" y="23954"/>
                  </a:lnTo>
                  <a:lnTo>
                    <a:pt x="13486" y="25505"/>
                  </a:lnTo>
                  <a:lnTo>
                    <a:pt x="11967" y="26911"/>
                  </a:lnTo>
                  <a:lnTo>
                    <a:pt x="10279" y="31119"/>
                  </a:lnTo>
                  <a:lnTo>
                    <a:pt x="9048" y="42964"/>
                  </a:lnTo>
                  <a:lnTo>
                    <a:pt x="16013" y="54103"/>
                  </a:lnTo>
                  <a:lnTo>
                    <a:pt x="16628" y="56890"/>
                  </a:lnTo>
                  <a:lnTo>
                    <a:pt x="18031" y="58749"/>
                  </a:lnTo>
                  <a:lnTo>
                    <a:pt x="33018" y="68276"/>
                  </a:lnTo>
                  <a:lnTo>
                    <a:pt x="42920" y="70984"/>
                  </a:lnTo>
                  <a:lnTo>
                    <a:pt x="48877" y="76014"/>
                  </a:lnTo>
                  <a:lnTo>
                    <a:pt x="56780" y="78408"/>
                  </a:lnTo>
                  <a:lnTo>
                    <a:pt x="68542" y="79946"/>
                  </a:lnTo>
                  <a:lnTo>
                    <a:pt x="72796" y="77510"/>
                  </a:lnTo>
                  <a:lnTo>
                    <a:pt x="77994" y="74113"/>
                  </a:lnTo>
                  <a:lnTo>
                    <a:pt x="88797" y="71501"/>
                  </a:lnTo>
                  <a:lnTo>
                    <a:pt x="93889" y="66686"/>
                  </a:lnTo>
                  <a:lnTo>
                    <a:pt x="96298" y="61695"/>
                  </a:lnTo>
                  <a:lnTo>
                    <a:pt x="97845" y="50407"/>
                  </a:lnTo>
                  <a:lnTo>
                    <a:pt x="96980" y="48473"/>
                  </a:lnTo>
                  <a:lnTo>
                    <a:pt x="95411" y="47184"/>
                  </a:lnTo>
                  <a:lnTo>
                    <a:pt x="93373" y="46325"/>
                  </a:lnTo>
                  <a:lnTo>
                    <a:pt x="92014" y="44760"/>
                  </a:lnTo>
                  <a:lnTo>
                    <a:pt x="90504" y="40375"/>
                  </a:lnTo>
                  <a:lnTo>
                    <a:pt x="89654" y="32328"/>
                  </a:lnTo>
                  <a:lnTo>
                    <a:pt x="88543" y="30467"/>
                  </a:lnTo>
                  <a:lnTo>
                    <a:pt x="86810" y="29227"/>
                  </a:lnTo>
                  <a:lnTo>
                    <a:pt x="82238" y="26857"/>
                  </a:lnTo>
                  <a:lnTo>
                    <a:pt x="74086" y="20936"/>
                  </a:lnTo>
                  <a:lnTo>
                    <a:pt x="65387" y="17748"/>
                  </a:lnTo>
                  <a:lnTo>
                    <a:pt x="59488" y="13487"/>
                  </a:lnTo>
                  <a:lnTo>
                    <a:pt x="56204" y="8285"/>
                  </a:lnTo>
                  <a:lnTo>
                    <a:pt x="55329" y="5510"/>
                  </a:lnTo>
                  <a:lnTo>
                    <a:pt x="52761" y="3659"/>
                  </a:lnTo>
                  <a:lnTo>
                    <a:pt x="38355" y="445"/>
                  </a:lnTo>
                  <a:lnTo>
                    <a:pt x="23521" y="0"/>
                  </a:lnTo>
                  <a:lnTo>
                    <a:pt x="17729" y="2622"/>
                  </a:lnTo>
                  <a:lnTo>
                    <a:pt x="11848" y="6103"/>
                  </a:lnTo>
                  <a:lnTo>
                    <a:pt x="0" y="8887"/>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SMARTInkShape-900"/>
            <p:cNvSpPr/>
            <p:nvPr/>
          </p:nvSpPr>
          <p:spPr>
            <a:xfrm>
              <a:off x="1080492" y="3741539"/>
              <a:ext cx="8931" cy="169665"/>
            </a:xfrm>
            <a:custGeom>
              <a:avLst/>
              <a:gdLst/>
              <a:ahLst/>
              <a:cxnLst/>
              <a:rect l="0" t="0" r="0" b="0"/>
              <a:pathLst>
                <a:path w="8931" h="169665">
                  <a:moveTo>
                    <a:pt x="8930" y="0"/>
                  </a:moveTo>
                  <a:lnTo>
                    <a:pt x="8930" y="4740"/>
                  </a:lnTo>
                  <a:lnTo>
                    <a:pt x="7938" y="6137"/>
                  </a:lnTo>
                  <a:lnTo>
                    <a:pt x="6284" y="7068"/>
                  </a:lnTo>
                  <a:lnTo>
                    <a:pt x="1241" y="8562"/>
                  </a:lnTo>
                  <a:lnTo>
                    <a:pt x="552" y="11412"/>
                  </a:lnTo>
                  <a:lnTo>
                    <a:pt x="3" y="52378"/>
                  </a:lnTo>
                  <a:lnTo>
                    <a:pt x="0" y="96538"/>
                  </a:lnTo>
                  <a:lnTo>
                    <a:pt x="0" y="140959"/>
                  </a:lnTo>
                  <a:lnTo>
                    <a:pt x="0" y="155910"/>
                  </a:lnTo>
                  <a:lnTo>
                    <a:pt x="2646" y="161236"/>
                  </a:lnTo>
                  <a:lnTo>
                    <a:pt x="8930" y="169664"/>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SMARTInkShape-901"/>
            <p:cNvSpPr/>
            <p:nvPr/>
          </p:nvSpPr>
          <p:spPr>
            <a:xfrm>
              <a:off x="1071563" y="3696891"/>
              <a:ext cx="142876" cy="17860"/>
            </a:xfrm>
            <a:custGeom>
              <a:avLst/>
              <a:gdLst/>
              <a:ahLst/>
              <a:cxnLst/>
              <a:rect l="0" t="0" r="0" b="0"/>
              <a:pathLst>
                <a:path w="142876" h="17860">
                  <a:moveTo>
                    <a:pt x="0" y="17859"/>
                  </a:moveTo>
                  <a:lnTo>
                    <a:pt x="0" y="10170"/>
                  </a:lnTo>
                  <a:lnTo>
                    <a:pt x="992" y="9757"/>
                  </a:lnTo>
                  <a:lnTo>
                    <a:pt x="38960" y="7939"/>
                  </a:lnTo>
                  <a:lnTo>
                    <a:pt x="55688" y="1862"/>
                  </a:lnTo>
                  <a:lnTo>
                    <a:pt x="100143" y="48"/>
                  </a:lnTo>
                  <a:lnTo>
                    <a:pt x="136800" y="0"/>
                  </a:lnTo>
                  <a:lnTo>
                    <a:pt x="138825" y="992"/>
                  </a:lnTo>
                  <a:lnTo>
                    <a:pt x="140175" y="2646"/>
                  </a:lnTo>
                  <a:lnTo>
                    <a:pt x="142875" y="892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SMARTInkShape-902"/>
            <p:cNvSpPr/>
            <p:nvPr/>
          </p:nvSpPr>
          <p:spPr>
            <a:xfrm>
              <a:off x="1071563" y="3768329"/>
              <a:ext cx="151805" cy="35719"/>
            </a:xfrm>
            <a:custGeom>
              <a:avLst/>
              <a:gdLst/>
              <a:ahLst/>
              <a:cxnLst/>
              <a:rect l="0" t="0" r="0" b="0"/>
              <a:pathLst>
                <a:path w="151805" h="35719">
                  <a:moveTo>
                    <a:pt x="0" y="8929"/>
                  </a:moveTo>
                  <a:lnTo>
                    <a:pt x="0" y="31"/>
                  </a:lnTo>
                  <a:lnTo>
                    <a:pt x="20990" y="0"/>
                  </a:lnTo>
                  <a:lnTo>
                    <a:pt x="65425" y="8684"/>
                  </a:lnTo>
                  <a:lnTo>
                    <a:pt x="92190" y="9899"/>
                  </a:lnTo>
                  <a:lnTo>
                    <a:pt x="109730" y="16614"/>
                  </a:lnTo>
                  <a:lnTo>
                    <a:pt x="127956" y="17749"/>
                  </a:lnTo>
                  <a:lnTo>
                    <a:pt x="129952" y="18778"/>
                  </a:lnTo>
                  <a:lnTo>
                    <a:pt x="131283" y="20456"/>
                  </a:lnTo>
                  <a:lnTo>
                    <a:pt x="132170" y="22567"/>
                  </a:lnTo>
                  <a:lnTo>
                    <a:pt x="133754" y="23974"/>
                  </a:lnTo>
                  <a:lnTo>
                    <a:pt x="141477" y="26418"/>
                  </a:lnTo>
                  <a:lnTo>
                    <a:pt x="150440" y="26756"/>
                  </a:lnTo>
                  <a:lnTo>
                    <a:pt x="150895" y="27759"/>
                  </a:lnTo>
                  <a:lnTo>
                    <a:pt x="151804" y="3571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SMARTInkShape-903"/>
            <p:cNvSpPr/>
            <p:nvPr/>
          </p:nvSpPr>
          <p:spPr>
            <a:xfrm>
              <a:off x="1384102" y="3795117"/>
              <a:ext cx="80368" cy="8931"/>
            </a:xfrm>
            <a:custGeom>
              <a:avLst/>
              <a:gdLst/>
              <a:ahLst/>
              <a:cxnLst/>
              <a:rect l="0" t="0" r="0" b="0"/>
              <a:pathLst>
                <a:path w="80368" h="8931">
                  <a:moveTo>
                    <a:pt x="0" y="0"/>
                  </a:moveTo>
                  <a:lnTo>
                    <a:pt x="29811" y="0"/>
                  </a:lnTo>
                  <a:lnTo>
                    <a:pt x="35739" y="2646"/>
                  </a:lnTo>
                  <a:lnTo>
                    <a:pt x="41680" y="6137"/>
                  </a:lnTo>
                  <a:lnTo>
                    <a:pt x="53579" y="8378"/>
                  </a:lnTo>
                  <a:lnTo>
                    <a:pt x="80367" y="893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SMARTInkShape-904"/>
            <p:cNvSpPr/>
            <p:nvPr/>
          </p:nvSpPr>
          <p:spPr>
            <a:xfrm>
              <a:off x="1571625" y="3706224"/>
              <a:ext cx="151650" cy="240586"/>
            </a:xfrm>
            <a:custGeom>
              <a:avLst/>
              <a:gdLst/>
              <a:ahLst/>
              <a:cxnLst/>
              <a:rect l="0" t="0" r="0" b="0"/>
              <a:pathLst>
                <a:path w="151650" h="240586">
                  <a:moveTo>
                    <a:pt x="0" y="44245"/>
                  </a:moveTo>
                  <a:lnTo>
                    <a:pt x="0" y="19074"/>
                  </a:lnTo>
                  <a:lnTo>
                    <a:pt x="4740" y="13195"/>
                  </a:lnTo>
                  <a:lnTo>
                    <a:pt x="12359" y="10601"/>
                  </a:lnTo>
                  <a:lnTo>
                    <a:pt x="27805" y="6495"/>
                  </a:lnTo>
                  <a:lnTo>
                    <a:pt x="46062" y="959"/>
                  </a:lnTo>
                  <a:lnTo>
                    <a:pt x="60832" y="0"/>
                  </a:lnTo>
                  <a:lnTo>
                    <a:pt x="69370" y="2421"/>
                  </a:lnTo>
                  <a:lnTo>
                    <a:pt x="76472" y="5813"/>
                  </a:lnTo>
                  <a:lnTo>
                    <a:pt x="86048" y="8714"/>
                  </a:lnTo>
                  <a:lnTo>
                    <a:pt x="95169" y="14425"/>
                  </a:lnTo>
                  <a:lnTo>
                    <a:pt x="104156" y="17550"/>
                  </a:lnTo>
                  <a:lnTo>
                    <a:pt x="110122" y="21797"/>
                  </a:lnTo>
                  <a:lnTo>
                    <a:pt x="113435" y="26992"/>
                  </a:lnTo>
                  <a:lnTo>
                    <a:pt x="115562" y="38411"/>
                  </a:lnTo>
                  <a:lnTo>
                    <a:pt x="115931" y="47257"/>
                  </a:lnTo>
                  <a:lnTo>
                    <a:pt x="113371" y="53190"/>
                  </a:lnTo>
                  <a:lnTo>
                    <a:pt x="109918" y="59135"/>
                  </a:lnTo>
                  <a:lnTo>
                    <a:pt x="108384" y="65084"/>
                  </a:lnTo>
                  <a:lnTo>
                    <a:pt x="102410" y="71035"/>
                  </a:lnTo>
                  <a:lnTo>
                    <a:pt x="62540" y="104107"/>
                  </a:lnTo>
                  <a:lnTo>
                    <a:pt x="56569" y="106569"/>
                  </a:lnTo>
                  <a:lnTo>
                    <a:pt x="47629" y="112541"/>
                  </a:lnTo>
                  <a:lnTo>
                    <a:pt x="38697" y="114751"/>
                  </a:lnTo>
                  <a:lnTo>
                    <a:pt x="18273" y="115679"/>
                  </a:lnTo>
                  <a:lnTo>
                    <a:pt x="30325" y="115682"/>
                  </a:lnTo>
                  <a:lnTo>
                    <a:pt x="35967" y="113037"/>
                  </a:lnTo>
                  <a:lnTo>
                    <a:pt x="41782" y="109545"/>
                  </a:lnTo>
                  <a:lnTo>
                    <a:pt x="51626" y="107580"/>
                  </a:lnTo>
                  <a:lnTo>
                    <a:pt x="95170" y="106774"/>
                  </a:lnTo>
                  <a:lnTo>
                    <a:pt x="109999" y="107751"/>
                  </a:lnTo>
                  <a:lnTo>
                    <a:pt x="133763" y="117777"/>
                  </a:lnTo>
                  <a:lnTo>
                    <a:pt x="139817" y="121574"/>
                  </a:lnTo>
                  <a:lnTo>
                    <a:pt x="145816" y="123262"/>
                  </a:lnTo>
                  <a:lnTo>
                    <a:pt x="147812" y="124704"/>
                  </a:lnTo>
                  <a:lnTo>
                    <a:pt x="149143" y="126658"/>
                  </a:lnTo>
                  <a:lnTo>
                    <a:pt x="151016" y="134148"/>
                  </a:lnTo>
                  <a:lnTo>
                    <a:pt x="151649" y="145568"/>
                  </a:lnTo>
                  <a:lnTo>
                    <a:pt x="149090" y="151454"/>
                  </a:lnTo>
                  <a:lnTo>
                    <a:pt x="147018" y="154413"/>
                  </a:lnTo>
                  <a:lnTo>
                    <a:pt x="140775" y="176333"/>
                  </a:lnTo>
                  <a:lnTo>
                    <a:pt x="113073" y="207924"/>
                  </a:lnTo>
                  <a:lnTo>
                    <a:pt x="83177" y="227797"/>
                  </a:lnTo>
                  <a:lnTo>
                    <a:pt x="41755" y="237802"/>
                  </a:lnTo>
                  <a:lnTo>
                    <a:pt x="15002" y="240585"/>
                  </a:lnTo>
                  <a:lnTo>
                    <a:pt x="12978" y="239630"/>
                  </a:lnTo>
                  <a:lnTo>
                    <a:pt x="11629" y="238002"/>
                  </a:lnTo>
                  <a:lnTo>
                    <a:pt x="8930" y="231768"/>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SMARTInkShape-905"/>
            <p:cNvSpPr/>
            <p:nvPr/>
          </p:nvSpPr>
          <p:spPr>
            <a:xfrm>
              <a:off x="1759148" y="3723683"/>
              <a:ext cx="178595" cy="214310"/>
            </a:xfrm>
            <a:custGeom>
              <a:avLst/>
              <a:gdLst/>
              <a:ahLst/>
              <a:cxnLst/>
              <a:rect l="0" t="0" r="0" b="0"/>
              <a:pathLst>
                <a:path w="178595" h="214310">
                  <a:moveTo>
                    <a:pt x="0" y="53575"/>
                  </a:moveTo>
                  <a:lnTo>
                    <a:pt x="0" y="45886"/>
                  </a:lnTo>
                  <a:lnTo>
                    <a:pt x="6137" y="37761"/>
                  </a:lnTo>
                  <a:lnTo>
                    <a:pt x="7689" y="32325"/>
                  </a:lnTo>
                  <a:lnTo>
                    <a:pt x="9095" y="30479"/>
                  </a:lnTo>
                  <a:lnTo>
                    <a:pt x="35774" y="11404"/>
                  </a:lnTo>
                  <a:lnTo>
                    <a:pt x="41697" y="9035"/>
                  </a:lnTo>
                  <a:lnTo>
                    <a:pt x="51601" y="3116"/>
                  </a:lnTo>
                  <a:lnTo>
                    <a:pt x="96118" y="2"/>
                  </a:lnTo>
                  <a:lnTo>
                    <a:pt x="96821" y="0"/>
                  </a:lnTo>
                  <a:lnTo>
                    <a:pt x="111493" y="13299"/>
                  </a:lnTo>
                  <a:lnTo>
                    <a:pt x="112032" y="15810"/>
                  </a:lnTo>
                  <a:lnTo>
                    <a:pt x="111399" y="18477"/>
                  </a:lnTo>
                  <a:lnTo>
                    <a:pt x="109042" y="24085"/>
                  </a:lnTo>
                  <a:lnTo>
                    <a:pt x="104621" y="51729"/>
                  </a:lnTo>
                  <a:lnTo>
                    <a:pt x="101069" y="58708"/>
                  </a:lnTo>
                  <a:lnTo>
                    <a:pt x="93861" y="79043"/>
                  </a:lnTo>
                  <a:lnTo>
                    <a:pt x="82831" y="97657"/>
                  </a:lnTo>
                  <a:lnTo>
                    <a:pt x="76114" y="114758"/>
                  </a:lnTo>
                  <a:lnTo>
                    <a:pt x="66225" y="131108"/>
                  </a:lnTo>
                  <a:lnTo>
                    <a:pt x="60597" y="149772"/>
                  </a:lnTo>
                  <a:lnTo>
                    <a:pt x="29421" y="187505"/>
                  </a:lnTo>
                  <a:lnTo>
                    <a:pt x="26967" y="193466"/>
                  </a:lnTo>
                  <a:lnTo>
                    <a:pt x="17896" y="205334"/>
                  </a:lnTo>
                  <a:lnTo>
                    <a:pt x="17860" y="214200"/>
                  </a:lnTo>
                  <a:lnTo>
                    <a:pt x="17860" y="206611"/>
                  </a:lnTo>
                  <a:lnTo>
                    <a:pt x="18852" y="206201"/>
                  </a:lnTo>
                  <a:lnTo>
                    <a:pt x="60667" y="205383"/>
                  </a:lnTo>
                  <a:lnTo>
                    <a:pt x="93378" y="206372"/>
                  </a:lnTo>
                  <a:lnTo>
                    <a:pt x="121953" y="213482"/>
                  </a:lnTo>
                  <a:lnTo>
                    <a:pt x="163198" y="214295"/>
                  </a:lnTo>
                  <a:lnTo>
                    <a:pt x="178594" y="21430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SMARTInkShape-906"/>
            <p:cNvSpPr/>
            <p:nvPr/>
          </p:nvSpPr>
          <p:spPr>
            <a:xfrm>
              <a:off x="1875234" y="3482578"/>
              <a:ext cx="213039" cy="562571"/>
            </a:xfrm>
            <a:custGeom>
              <a:avLst/>
              <a:gdLst/>
              <a:ahLst/>
              <a:cxnLst/>
              <a:rect l="0" t="0" r="0" b="0"/>
              <a:pathLst>
                <a:path w="213039" h="562571">
                  <a:moveTo>
                    <a:pt x="0" y="0"/>
                  </a:moveTo>
                  <a:lnTo>
                    <a:pt x="4741" y="0"/>
                  </a:lnTo>
                  <a:lnTo>
                    <a:pt x="6137" y="992"/>
                  </a:lnTo>
                  <a:lnTo>
                    <a:pt x="7068" y="2646"/>
                  </a:lnTo>
                  <a:lnTo>
                    <a:pt x="7689" y="4741"/>
                  </a:lnTo>
                  <a:lnTo>
                    <a:pt x="9095" y="6137"/>
                  </a:lnTo>
                  <a:lnTo>
                    <a:pt x="18480" y="11024"/>
                  </a:lnTo>
                  <a:lnTo>
                    <a:pt x="61961" y="44665"/>
                  </a:lnTo>
                  <a:lnTo>
                    <a:pt x="94402" y="77556"/>
                  </a:lnTo>
                  <a:lnTo>
                    <a:pt x="104921" y="92212"/>
                  </a:lnTo>
                  <a:lnTo>
                    <a:pt x="123104" y="109202"/>
                  </a:lnTo>
                  <a:lnTo>
                    <a:pt x="145740" y="148948"/>
                  </a:lnTo>
                  <a:lnTo>
                    <a:pt x="174784" y="190507"/>
                  </a:lnTo>
                  <a:lnTo>
                    <a:pt x="192411" y="220083"/>
                  </a:lnTo>
                  <a:lnTo>
                    <a:pt x="198863" y="261771"/>
                  </a:lnTo>
                  <a:lnTo>
                    <a:pt x="204811" y="296005"/>
                  </a:lnTo>
                  <a:lnTo>
                    <a:pt x="206121" y="307175"/>
                  </a:lnTo>
                  <a:lnTo>
                    <a:pt x="213038" y="336429"/>
                  </a:lnTo>
                  <a:lnTo>
                    <a:pt x="206136" y="378028"/>
                  </a:lnTo>
                  <a:lnTo>
                    <a:pt x="204614" y="394892"/>
                  </a:lnTo>
                  <a:lnTo>
                    <a:pt x="198359" y="412628"/>
                  </a:lnTo>
                  <a:lnTo>
                    <a:pt x="196308" y="422508"/>
                  </a:lnTo>
                  <a:lnTo>
                    <a:pt x="190568" y="434639"/>
                  </a:lnTo>
                  <a:lnTo>
                    <a:pt x="187434" y="449369"/>
                  </a:lnTo>
                  <a:lnTo>
                    <a:pt x="172131" y="480162"/>
                  </a:lnTo>
                  <a:lnTo>
                    <a:pt x="169769" y="487249"/>
                  </a:lnTo>
                  <a:lnTo>
                    <a:pt x="154283" y="508940"/>
                  </a:lnTo>
                  <a:lnTo>
                    <a:pt x="151914" y="514922"/>
                  </a:lnTo>
                  <a:lnTo>
                    <a:pt x="126402" y="543315"/>
                  </a:lnTo>
                  <a:lnTo>
                    <a:pt x="120686" y="544298"/>
                  </a:lnTo>
                  <a:lnTo>
                    <a:pt x="119153" y="545427"/>
                  </a:lnTo>
                  <a:lnTo>
                    <a:pt x="117449" y="549329"/>
                  </a:lnTo>
                  <a:lnTo>
                    <a:pt x="116003" y="550766"/>
                  </a:lnTo>
                  <a:lnTo>
                    <a:pt x="111750" y="552363"/>
                  </a:lnTo>
                  <a:lnTo>
                    <a:pt x="110219" y="553781"/>
                  </a:lnTo>
                  <a:lnTo>
                    <a:pt x="107560" y="561217"/>
                  </a:lnTo>
                  <a:lnTo>
                    <a:pt x="104690" y="561969"/>
                  </a:lnTo>
                  <a:lnTo>
                    <a:pt x="98227" y="56257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SMARTInkShape-907"/>
            <p:cNvSpPr/>
            <p:nvPr/>
          </p:nvSpPr>
          <p:spPr>
            <a:xfrm>
              <a:off x="2196703" y="3670102"/>
              <a:ext cx="133946" cy="17860"/>
            </a:xfrm>
            <a:custGeom>
              <a:avLst/>
              <a:gdLst/>
              <a:ahLst/>
              <a:cxnLst/>
              <a:rect l="0" t="0" r="0" b="0"/>
              <a:pathLst>
                <a:path w="133946" h="17860">
                  <a:moveTo>
                    <a:pt x="0" y="17859"/>
                  </a:moveTo>
                  <a:lnTo>
                    <a:pt x="13302" y="4557"/>
                  </a:lnTo>
                  <a:lnTo>
                    <a:pt x="21126" y="2025"/>
                  </a:lnTo>
                  <a:lnTo>
                    <a:pt x="63145" y="52"/>
                  </a:lnTo>
                  <a:lnTo>
                    <a:pt x="104217" y="3"/>
                  </a:lnTo>
                  <a:lnTo>
                    <a:pt x="127473" y="0"/>
                  </a:lnTo>
                  <a:lnTo>
                    <a:pt x="129630" y="992"/>
                  </a:lnTo>
                  <a:lnTo>
                    <a:pt x="131069" y="2645"/>
                  </a:lnTo>
                  <a:lnTo>
                    <a:pt x="133945" y="8929"/>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SMARTInkShape-908"/>
            <p:cNvSpPr/>
            <p:nvPr/>
          </p:nvSpPr>
          <p:spPr>
            <a:xfrm>
              <a:off x="2214563" y="3705820"/>
              <a:ext cx="125016" cy="17861"/>
            </a:xfrm>
            <a:custGeom>
              <a:avLst/>
              <a:gdLst/>
              <a:ahLst/>
              <a:cxnLst/>
              <a:rect l="0" t="0" r="0" b="0"/>
              <a:pathLst>
                <a:path w="125016" h="17861">
                  <a:moveTo>
                    <a:pt x="0" y="0"/>
                  </a:moveTo>
                  <a:lnTo>
                    <a:pt x="42807" y="0"/>
                  </a:lnTo>
                  <a:lnTo>
                    <a:pt x="66417" y="993"/>
                  </a:lnTo>
                  <a:lnTo>
                    <a:pt x="104565" y="8378"/>
                  </a:lnTo>
                  <a:lnTo>
                    <a:pt x="108405" y="8562"/>
                  </a:lnTo>
                  <a:lnTo>
                    <a:pt x="115318" y="11412"/>
                  </a:lnTo>
                  <a:lnTo>
                    <a:pt x="125015" y="1786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SMARTInkShape-909"/>
            <p:cNvSpPr/>
            <p:nvPr/>
          </p:nvSpPr>
          <p:spPr>
            <a:xfrm>
              <a:off x="2500313" y="3527227"/>
              <a:ext cx="89284" cy="80332"/>
            </a:xfrm>
            <a:custGeom>
              <a:avLst/>
              <a:gdLst/>
              <a:ahLst/>
              <a:cxnLst/>
              <a:rect l="0" t="0" r="0" b="0"/>
              <a:pathLst>
                <a:path w="89284" h="80332">
                  <a:moveTo>
                    <a:pt x="17859" y="26789"/>
                  </a:moveTo>
                  <a:lnTo>
                    <a:pt x="13118" y="26789"/>
                  </a:lnTo>
                  <a:lnTo>
                    <a:pt x="11722" y="27781"/>
                  </a:lnTo>
                  <a:lnTo>
                    <a:pt x="10791" y="29434"/>
                  </a:lnTo>
                  <a:lnTo>
                    <a:pt x="9297" y="39217"/>
                  </a:lnTo>
                  <a:lnTo>
                    <a:pt x="8182" y="41028"/>
                  </a:lnTo>
                  <a:lnTo>
                    <a:pt x="6447" y="42235"/>
                  </a:lnTo>
                  <a:lnTo>
                    <a:pt x="4298" y="43039"/>
                  </a:lnTo>
                  <a:lnTo>
                    <a:pt x="2865" y="44567"/>
                  </a:lnTo>
                  <a:lnTo>
                    <a:pt x="1273" y="48912"/>
                  </a:lnTo>
                  <a:lnTo>
                    <a:pt x="377" y="56936"/>
                  </a:lnTo>
                  <a:lnTo>
                    <a:pt x="2813" y="62677"/>
                  </a:lnTo>
                  <a:lnTo>
                    <a:pt x="4852" y="65597"/>
                  </a:lnTo>
                  <a:lnTo>
                    <a:pt x="9763" y="68841"/>
                  </a:lnTo>
                  <a:lnTo>
                    <a:pt x="12462" y="69707"/>
                  </a:lnTo>
                  <a:lnTo>
                    <a:pt x="14261" y="71276"/>
                  </a:lnTo>
                  <a:lnTo>
                    <a:pt x="16260" y="75665"/>
                  </a:lnTo>
                  <a:lnTo>
                    <a:pt x="17785" y="77232"/>
                  </a:lnTo>
                  <a:lnTo>
                    <a:pt x="22125" y="78973"/>
                  </a:lnTo>
                  <a:lnTo>
                    <a:pt x="47658" y="80331"/>
                  </a:lnTo>
                  <a:lnTo>
                    <a:pt x="53593" y="77705"/>
                  </a:lnTo>
                  <a:lnTo>
                    <a:pt x="59537" y="74223"/>
                  </a:lnTo>
                  <a:lnTo>
                    <a:pt x="71438" y="71987"/>
                  </a:lnTo>
                  <a:lnTo>
                    <a:pt x="74414" y="71804"/>
                  </a:lnTo>
                  <a:lnTo>
                    <a:pt x="80367" y="68954"/>
                  </a:lnTo>
                  <a:lnTo>
                    <a:pt x="87533" y="63781"/>
                  </a:lnTo>
                  <a:lnTo>
                    <a:pt x="88512" y="60428"/>
                  </a:lnTo>
                  <a:lnTo>
                    <a:pt x="89283" y="32706"/>
                  </a:lnTo>
                  <a:lnTo>
                    <a:pt x="88295" y="30733"/>
                  </a:lnTo>
                  <a:lnTo>
                    <a:pt x="86645" y="29419"/>
                  </a:lnTo>
                  <a:lnTo>
                    <a:pt x="82165" y="26965"/>
                  </a:lnTo>
                  <a:lnTo>
                    <a:pt x="65380" y="12652"/>
                  </a:lnTo>
                  <a:lnTo>
                    <a:pt x="56523" y="10032"/>
                  </a:lnTo>
                  <a:lnTo>
                    <a:pt x="50587" y="9420"/>
                  </a:lnTo>
                  <a:lnTo>
                    <a:pt x="44642" y="6501"/>
                  </a:lnTo>
                  <a:lnTo>
                    <a:pt x="38692" y="2889"/>
                  </a:lnTo>
                  <a:lnTo>
                    <a:pt x="26788" y="570"/>
                  </a:lnTo>
                  <a:lnTo>
                    <a:pt x="0" y="0"/>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SMARTInkShape-910"/>
            <p:cNvSpPr/>
            <p:nvPr/>
          </p:nvSpPr>
          <p:spPr>
            <a:xfrm>
              <a:off x="2645031" y="3616524"/>
              <a:ext cx="149962" cy="258948"/>
            </a:xfrm>
            <a:custGeom>
              <a:avLst/>
              <a:gdLst/>
              <a:ahLst/>
              <a:cxnLst/>
              <a:rect l="0" t="0" r="0" b="0"/>
              <a:pathLst>
                <a:path w="149962" h="258948">
                  <a:moveTo>
                    <a:pt x="123172" y="35718"/>
                  </a:moveTo>
                  <a:lnTo>
                    <a:pt x="115484" y="35718"/>
                  </a:lnTo>
                  <a:lnTo>
                    <a:pt x="122040" y="28030"/>
                  </a:lnTo>
                  <a:lnTo>
                    <a:pt x="122837" y="22416"/>
                  </a:lnTo>
                  <a:lnTo>
                    <a:pt x="121956" y="20897"/>
                  </a:lnTo>
                  <a:lnTo>
                    <a:pt x="120377" y="19884"/>
                  </a:lnTo>
                  <a:lnTo>
                    <a:pt x="118332" y="19209"/>
                  </a:lnTo>
                  <a:lnTo>
                    <a:pt x="116969" y="17767"/>
                  </a:lnTo>
                  <a:lnTo>
                    <a:pt x="115454" y="13518"/>
                  </a:lnTo>
                  <a:lnTo>
                    <a:pt x="114349" y="1644"/>
                  </a:lnTo>
                  <a:lnTo>
                    <a:pt x="113321" y="1095"/>
                  </a:lnTo>
                  <a:lnTo>
                    <a:pt x="69578" y="0"/>
                  </a:lnTo>
                  <a:lnTo>
                    <a:pt x="62425" y="0"/>
                  </a:lnTo>
                  <a:lnTo>
                    <a:pt x="30867" y="29811"/>
                  </a:lnTo>
                  <a:lnTo>
                    <a:pt x="19978" y="47817"/>
                  </a:lnTo>
                  <a:lnTo>
                    <a:pt x="8482" y="86734"/>
                  </a:lnTo>
                  <a:lnTo>
                    <a:pt x="6370" y="104077"/>
                  </a:lnTo>
                  <a:lnTo>
                    <a:pt x="73" y="125583"/>
                  </a:lnTo>
                  <a:lnTo>
                    <a:pt x="0" y="137174"/>
                  </a:lnTo>
                  <a:lnTo>
                    <a:pt x="6584" y="178608"/>
                  </a:lnTo>
                  <a:lnTo>
                    <a:pt x="8012" y="207369"/>
                  </a:lnTo>
                  <a:lnTo>
                    <a:pt x="18106" y="231939"/>
                  </a:lnTo>
                  <a:lnTo>
                    <a:pt x="36974" y="252994"/>
                  </a:lnTo>
                  <a:lnTo>
                    <a:pt x="42860" y="256309"/>
                  </a:lnTo>
                  <a:lnTo>
                    <a:pt x="54722" y="258436"/>
                  </a:lnTo>
                  <a:lnTo>
                    <a:pt x="86241" y="258947"/>
                  </a:lnTo>
                  <a:lnTo>
                    <a:pt x="94521" y="256309"/>
                  </a:lnTo>
                  <a:lnTo>
                    <a:pt x="114079" y="243514"/>
                  </a:lnTo>
                  <a:lnTo>
                    <a:pt x="120123" y="241181"/>
                  </a:lnTo>
                  <a:lnTo>
                    <a:pt x="129104" y="235282"/>
                  </a:lnTo>
                  <a:lnTo>
                    <a:pt x="135069" y="233554"/>
                  </a:lnTo>
                  <a:lnTo>
                    <a:pt x="137057" y="232101"/>
                  </a:lnTo>
                  <a:lnTo>
                    <a:pt x="138381" y="230140"/>
                  </a:lnTo>
                  <a:lnTo>
                    <a:pt x="139265" y="227841"/>
                  </a:lnTo>
                  <a:lnTo>
                    <a:pt x="140846" y="226307"/>
                  </a:lnTo>
                  <a:lnTo>
                    <a:pt x="145248" y="224604"/>
                  </a:lnTo>
                  <a:lnTo>
                    <a:pt x="146819" y="223158"/>
                  </a:lnTo>
                  <a:lnTo>
                    <a:pt x="149548" y="215673"/>
                  </a:lnTo>
                  <a:lnTo>
                    <a:pt x="149961" y="205382"/>
                  </a:lnTo>
                </a:path>
              </a:pathLst>
            </a:custGeom>
            <a:ln w="19050">
              <a:solidFill>
                <a:srgbClr val="00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8064564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Metric System Quick Labs: </a:t>
            </a:r>
            <a:br>
              <a:rPr lang="en-US" dirty="0" smtClean="0"/>
            </a:br>
            <a:r>
              <a:rPr lang="en-US" dirty="0" smtClean="0"/>
              <a:t>Mass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1161446"/>
              </p:ext>
            </p:extLst>
          </p:nvPr>
        </p:nvGraphicFramePr>
        <p:xfrm>
          <a:off x="651162" y="1911925"/>
          <a:ext cx="7827820" cy="3477492"/>
        </p:xfrm>
        <a:graphic>
          <a:graphicData uri="http://schemas.openxmlformats.org/drawingml/2006/table">
            <a:tbl>
              <a:tblPr firstRow="1" firstCol="1" bandRow="1">
                <a:tableStyleId>{5C22544A-7EE6-4342-B048-85BDC9FD1C3A}</a:tableStyleId>
              </a:tblPr>
              <a:tblGrid>
                <a:gridCol w="1956955"/>
                <a:gridCol w="1956955"/>
                <a:gridCol w="1956955"/>
                <a:gridCol w="1956955"/>
              </a:tblGrid>
              <a:tr h="869373">
                <a:tc>
                  <a:txBody>
                    <a:bodyPr/>
                    <a:lstStyle/>
                    <a:p>
                      <a:pPr marL="0" marR="0">
                        <a:lnSpc>
                          <a:spcPct val="115000"/>
                        </a:lnSpc>
                        <a:spcBef>
                          <a:spcPts val="0"/>
                        </a:spcBef>
                        <a:spcAft>
                          <a:spcPts val="0"/>
                        </a:spcAft>
                      </a:pPr>
                      <a:r>
                        <a:rPr lang="en-US" sz="2000">
                          <a:effectLst/>
                        </a:rPr>
                        <a:t>UNIT</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Sticky Notes</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Rubber Stopper</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Small Beaker</a:t>
                      </a:r>
                      <a:endParaRPr lang="en-US" sz="2000">
                        <a:effectLst/>
                        <a:latin typeface="Calibri"/>
                        <a:ea typeface="Calibri"/>
                        <a:cs typeface="Times New Roman"/>
                      </a:endParaRPr>
                    </a:p>
                  </a:txBody>
                  <a:tcPr marL="68580" marR="68580" marT="0" marB="0"/>
                </a:tc>
              </a:tr>
              <a:tr h="869373">
                <a:tc>
                  <a:txBody>
                    <a:bodyPr/>
                    <a:lstStyle/>
                    <a:p>
                      <a:pPr marL="0" marR="0">
                        <a:lnSpc>
                          <a:spcPct val="115000"/>
                        </a:lnSpc>
                        <a:spcBef>
                          <a:spcPts val="0"/>
                        </a:spcBef>
                        <a:spcAft>
                          <a:spcPts val="0"/>
                        </a:spcAft>
                      </a:pPr>
                      <a:r>
                        <a:rPr lang="en-US" sz="2000">
                          <a:effectLst/>
                        </a:rPr>
                        <a:t>grams</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68580" marR="68580" marT="0" marB="0"/>
                </a:tc>
              </a:tr>
              <a:tr h="869373">
                <a:tc>
                  <a:txBody>
                    <a:bodyPr/>
                    <a:lstStyle/>
                    <a:p>
                      <a:pPr marL="0" marR="0">
                        <a:lnSpc>
                          <a:spcPct val="115000"/>
                        </a:lnSpc>
                        <a:spcBef>
                          <a:spcPts val="0"/>
                        </a:spcBef>
                        <a:spcAft>
                          <a:spcPts val="0"/>
                        </a:spcAft>
                      </a:pPr>
                      <a:r>
                        <a:rPr lang="en-US" sz="2000">
                          <a:effectLst/>
                        </a:rPr>
                        <a:t>ounces</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68580" marR="68580" marT="0" marB="0"/>
                </a:tc>
              </a:tr>
              <a:tr h="869373">
                <a:tc>
                  <a:txBody>
                    <a:bodyPr/>
                    <a:lstStyle/>
                    <a:p>
                      <a:pPr marL="0" marR="0">
                        <a:lnSpc>
                          <a:spcPct val="115000"/>
                        </a:lnSpc>
                        <a:spcBef>
                          <a:spcPts val="0"/>
                        </a:spcBef>
                        <a:spcAft>
                          <a:spcPts val="0"/>
                        </a:spcAft>
                      </a:pPr>
                      <a:r>
                        <a:rPr lang="en-US" sz="2000">
                          <a:effectLst/>
                        </a:rPr>
                        <a:t>pounds</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a:effectLst/>
                        </a:rPr>
                        <a:t> </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effectLst/>
                        </a:rPr>
                        <a:t> </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30260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4251</TotalTime>
  <Words>4246</Words>
  <Application>Microsoft Office PowerPoint</Application>
  <PresentationFormat>On-screen Show (4:3)</PresentationFormat>
  <Paragraphs>659</Paragraphs>
  <Slides>123</Slides>
  <Notes>1</Notes>
  <HiddenSlides>0</HiddenSlides>
  <MMClips>0</MMClips>
  <ScaleCrop>false</ScaleCrop>
  <HeadingPairs>
    <vt:vector size="4" baseType="variant">
      <vt:variant>
        <vt:lpstr>Theme</vt:lpstr>
      </vt:variant>
      <vt:variant>
        <vt:i4>1</vt:i4>
      </vt:variant>
      <vt:variant>
        <vt:lpstr>Slide Titles</vt:lpstr>
      </vt:variant>
      <vt:variant>
        <vt:i4>123</vt:i4>
      </vt:variant>
    </vt:vector>
  </HeadingPairs>
  <TitlesOfParts>
    <vt:vector size="124" baseType="lpstr">
      <vt:lpstr>Office Theme</vt:lpstr>
      <vt:lpstr>Metric System</vt:lpstr>
      <vt:lpstr>Happy Monday!</vt:lpstr>
      <vt:lpstr>Warm Up (8-24-15)</vt:lpstr>
      <vt:lpstr>Outline</vt:lpstr>
      <vt:lpstr>Objectives</vt:lpstr>
      <vt:lpstr>Why do I care?</vt:lpstr>
      <vt:lpstr>Metric System Review</vt:lpstr>
      <vt:lpstr>Metric System Class Sheet</vt:lpstr>
      <vt:lpstr>PowerPoint Presentation</vt:lpstr>
      <vt:lpstr>PowerPoint Presentation</vt:lpstr>
      <vt:lpstr>Warm Up (8-25-15)</vt:lpstr>
      <vt:lpstr>Outline</vt:lpstr>
      <vt:lpstr>Objectives</vt:lpstr>
      <vt:lpstr>Discussion Questions</vt:lpstr>
      <vt:lpstr>DEBATE</vt:lpstr>
      <vt:lpstr>Discussion Questions</vt:lpstr>
      <vt:lpstr>Discussion Questions</vt:lpstr>
      <vt:lpstr>Discussion Questions</vt:lpstr>
      <vt:lpstr>Metric System Exploration Lab</vt:lpstr>
      <vt:lpstr>Metric System Lab Expectations</vt:lpstr>
      <vt:lpstr>Warm Up (8-26-15)</vt:lpstr>
      <vt:lpstr>Outline</vt:lpstr>
      <vt:lpstr>PowerPoint Presentation</vt:lpstr>
      <vt:lpstr>PowerPoint Presentation</vt:lpstr>
      <vt:lpstr>PowerPoint Presentation</vt:lpstr>
      <vt:lpstr>Metric System Exploration Lab</vt:lpstr>
      <vt:lpstr>Metric System Lab Expectations</vt:lpstr>
      <vt:lpstr>Warm Up (8-27-15)</vt:lpstr>
      <vt:lpstr>Outline</vt:lpstr>
      <vt:lpstr>Objectives</vt:lpstr>
      <vt:lpstr>PowerPoint Presentation</vt:lpstr>
      <vt:lpstr>Practice</vt:lpstr>
      <vt:lpstr>PowerPoint Presentation</vt:lpstr>
      <vt:lpstr>PowerPoint Presentation</vt:lpstr>
      <vt:lpstr>PowerPoint Presentation</vt:lpstr>
      <vt:lpstr>PowerPoint Presentation</vt:lpstr>
      <vt:lpstr>Length Lab</vt:lpstr>
      <vt:lpstr>PowerPoint Presentation</vt:lpstr>
      <vt:lpstr>PowerPoint Presentation</vt:lpstr>
      <vt:lpstr>PowerPoint Presentation</vt:lpstr>
      <vt:lpstr>PowerPoint Presentation</vt:lpstr>
      <vt:lpstr>PowerPoint Presentation</vt:lpstr>
      <vt:lpstr>Digital Scales</vt:lpstr>
      <vt:lpstr>How to Use a Digital Scale</vt:lpstr>
      <vt:lpstr>Example</vt:lpstr>
      <vt:lpstr>Mass / Temperature Lab</vt:lpstr>
      <vt:lpstr>Warm Up (8-28-15)</vt:lpstr>
      <vt:lpstr>Outline</vt:lpstr>
      <vt:lpstr>Objectives</vt:lpstr>
      <vt:lpstr>Review Conversions!</vt:lpstr>
      <vt:lpstr>Metric System Exploration Lab</vt:lpstr>
      <vt:lpstr>Metric System Lab Expectations</vt:lpstr>
      <vt:lpstr>Temperature Lab</vt:lpstr>
      <vt:lpstr>Temperature</vt:lpstr>
      <vt:lpstr>Warm Up (8-31-15)</vt:lpstr>
      <vt:lpstr>Outline</vt:lpstr>
      <vt:lpstr>Objectives</vt:lpstr>
      <vt:lpstr>Metric System Exploration Lab</vt:lpstr>
      <vt:lpstr>Metric System Lab Expectations</vt:lpstr>
      <vt:lpstr>Metric Exploration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Volume Lab</vt:lpstr>
      <vt:lpstr>Surface Area</vt:lpstr>
      <vt:lpstr>Review</vt:lpstr>
      <vt:lpstr>PowerPoint Presentation</vt:lpstr>
      <vt:lpstr>Place Value Review</vt:lpstr>
      <vt:lpstr>PowerPoint Presentation</vt:lpstr>
      <vt:lpstr>PowerPoint Presentation</vt:lpstr>
      <vt:lpstr>PowerPoint Presentation</vt:lpstr>
      <vt:lpstr>Warm Up (9-1-15)</vt:lpstr>
      <vt:lpstr>Outline</vt:lpstr>
      <vt:lpstr>Objectives</vt:lpstr>
      <vt:lpstr>Metric System Exploration Lab</vt:lpstr>
      <vt:lpstr>Metric System Lab Expectations</vt:lpstr>
      <vt:lpstr>Conversions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Practice</vt:lpstr>
      <vt:lpstr>Conversions Quiz</vt:lpstr>
      <vt:lpstr>PowerPoint Presentation</vt:lpstr>
      <vt:lpstr>Warm Up (9-2-15)</vt:lpstr>
      <vt:lpstr>Outline</vt:lpstr>
      <vt:lpstr>Objectives</vt:lpstr>
      <vt:lpstr>Metric System Quick Labs : Temperature</vt:lpstr>
      <vt:lpstr>Metric System Quick Labs:  Mass</vt:lpstr>
      <vt:lpstr>Metric System Quick Labs</vt:lpstr>
      <vt:lpstr>Metric System Practice</vt:lpstr>
      <vt:lpstr>Metric System Practice</vt:lpstr>
      <vt:lpstr>PowerPoint Presentation</vt:lpstr>
      <vt:lpstr>Metric Conversion: Stair-Step Method</vt:lpstr>
      <vt:lpstr>PowerPoint Presentation</vt:lpstr>
      <vt:lpstr>PowerPoint Presentation</vt:lpstr>
      <vt:lpstr>PowerPoint Presentation</vt:lpstr>
      <vt:lpstr>Warm-up (9-3-15)</vt:lpstr>
      <vt:lpstr>Outline</vt:lpstr>
      <vt:lpstr>Objectives</vt:lpstr>
      <vt:lpstr>Temperature</vt:lpstr>
      <vt:lpstr>Metric System Quick Labs</vt:lpstr>
      <vt:lpstr>Metric System Practice 2</vt:lpstr>
      <vt:lpstr>Metric System Practice 2</vt:lpstr>
      <vt:lpstr>Metric System Practice 3</vt:lpstr>
      <vt:lpstr>Metric System Practice 3</vt:lpstr>
      <vt:lpstr>Review</vt:lpstr>
      <vt:lpstr>Conversions Practice</vt:lpstr>
      <vt:lpstr>Jeopardy</vt:lpstr>
      <vt:lpstr>Warm-up (9-4-15)</vt:lpstr>
      <vt:lpstr>Outline</vt:lpstr>
      <vt:lpstr>Objectives</vt:lpstr>
      <vt:lpstr>Test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Metric System</dc:title>
  <dc:creator>Stephanie Clark</dc:creator>
  <cp:lastModifiedBy>Stephanie Clark</cp:lastModifiedBy>
  <cp:revision>108</cp:revision>
  <cp:lastPrinted>2015-09-02T18:18:40Z</cp:lastPrinted>
  <dcterms:created xsi:type="dcterms:W3CDTF">2014-07-31T19:16:30Z</dcterms:created>
  <dcterms:modified xsi:type="dcterms:W3CDTF">2015-09-02T18:39:55Z</dcterms:modified>
</cp:coreProperties>
</file>