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3"/>
  </p:notesMasterIdLst>
  <p:handoutMasterIdLst>
    <p:handoutMasterId r:id="rId84"/>
  </p:handoutMasterIdLst>
  <p:sldIdLst>
    <p:sldId id="256" r:id="rId2"/>
    <p:sldId id="290" r:id="rId3"/>
    <p:sldId id="283" r:id="rId4"/>
    <p:sldId id="257" r:id="rId5"/>
    <p:sldId id="258" r:id="rId6"/>
    <p:sldId id="259" r:id="rId7"/>
    <p:sldId id="275" r:id="rId8"/>
    <p:sldId id="276" r:id="rId9"/>
    <p:sldId id="277" r:id="rId10"/>
    <p:sldId id="279" r:id="rId11"/>
    <p:sldId id="260" r:id="rId12"/>
    <p:sldId id="261" r:id="rId13"/>
    <p:sldId id="262" r:id="rId14"/>
    <p:sldId id="320" r:id="rId15"/>
    <p:sldId id="318" r:id="rId16"/>
    <p:sldId id="319" r:id="rId17"/>
    <p:sldId id="325" r:id="rId18"/>
    <p:sldId id="326" r:id="rId19"/>
    <p:sldId id="327" r:id="rId20"/>
    <p:sldId id="328" r:id="rId21"/>
    <p:sldId id="342" r:id="rId22"/>
    <p:sldId id="343" r:id="rId23"/>
    <p:sldId id="321" r:id="rId24"/>
    <p:sldId id="322" r:id="rId25"/>
    <p:sldId id="323" r:id="rId26"/>
    <p:sldId id="324" r:id="rId27"/>
    <p:sldId id="329" r:id="rId28"/>
    <p:sldId id="334" r:id="rId29"/>
    <p:sldId id="335" r:id="rId30"/>
    <p:sldId id="336" r:id="rId31"/>
    <p:sldId id="333" r:id="rId32"/>
    <p:sldId id="278" r:id="rId33"/>
    <p:sldId id="280" r:id="rId34"/>
    <p:sldId id="281" r:id="rId35"/>
    <p:sldId id="282" r:id="rId36"/>
    <p:sldId id="284" r:id="rId37"/>
    <p:sldId id="286" r:id="rId38"/>
    <p:sldId id="337" r:id="rId39"/>
    <p:sldId id="330" r:id="rId40"/>
    <p:sldId id="331" r:id="rId41"/>
    <p:sldId id="332" r:id="rId42"/>
    <p:sldId id="338" r:id="rId43"/>
    <p:sldId id="263" r:id="rId44"/>
    <p:sldId id="264" r:id="rId45"/>
    <p:sldId id="265" r:id="rId46"/>
    <p:sldId id="344" r:id="rId47"/>
    <p:sldId id="345" r:id="rId48"/>
    <p:sldId id="339" r:id="rId49"/>
    <p:sldId id="340" r:id="rId50"/>
    <p:sldId id="341" r:id="rId51"/>
    <p:sldId id="347" r:id="rId52"/>
    <p:sldId id="346" r:id="rId53"/>
    <p:sldId id="266" r:id="rId54"/>
    <p:sldId id="267" r:id="rId55"/>
    <p:sldId id="268" r:id="rId56"/>
    <p:sldId id="269" r:id="rId57"/>
    <p:sldId id="270" r:id="rId58"/>
    <p:sldId id="271" r:id="rId59"/>
    <p:sldId id="288" r:id="rId60"/>
    <p:sldId id="272" r:id="rId61"/>
    <p:sldId id="273" r:id="rId62"/>
    <p:sldId id="274" r:id="rId63"/>
    <p:sldId id="291" r:id="rId64"/>
    <p:sldId id="292" r:id="rId65"/>
    <p:sldId id="293" r:id="rId66"/>
    <p:sldId id="309" r:id="rId67"/>
    <p:sldId id="312" r:id="rId68"/>
    <p:sldId id="294" r:id="rId69"/>
    <p:sldId id="295" r:id="rId70"/>
    <p:sldId id="296" r:id="rId71"/>
    <p:sldId id="297" r:id="rId72"/>
    <p:sldId id="298" r:id="rId73"/>
    <p:sldId id="299" r:id="rId74"/>
    <p:sldId id="314" r:id="rId75"/>
    <p:sldId id="300" r:id="rId76"/>
    <p:sldId id="301" r:id="rId77"/>
    <p:sldId id="302" r:id="rId78"/>
    <p:sldId id="303" r:id="rId79"/>
    <p:sldId id="304" r:id="rId80"/>
    <p:sldId id="305" r:id="rId81"/>
    <p:sldId id="313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1CE6E-4B42-4DB0-A0D0-F13D47D47AC4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A1435-7EF5-494D-A406-683371BA1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7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19B55-C88E-46B7-950D-80455968041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7318C-4F9F-4EC2-9D96-9EF99EF4C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2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information</a:t>
            </a:r>
            <a:r>
              <a:rPr lang="en-US" baseline="0" dirty="0" smtClean="0"/>
              <a:t> in this </a:t>
            </a:r>
            <a:r>
              <a:rPr lang="en-US" baseline="0" dirty="0" err="1" smtClean="0"/>
              <a:t>powerpoint</a:t>
            </a:r>
            <a:r>
              <a:rPr lang="en-US" baseline="0" dirty="0" smtClean="0"/>
              <a:t> comes from the </a:t>
            </a:r>
            <a:r>
              <a:rPr lang="en-US" baseline="0" dirty="0" err="1" smtClean="0"/>
              <a:t>mcdougall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littell</a:t>
            </a:r>
            <a:r>
              <a:rPr lang="en-US" baseline="0" dirty="0" smtClean="0"/>
              <a:t> physical science textbook copyright in 2006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318C-4F9F-4EC2-9D96-9EF99EF4C7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41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318C-4F9F-4EC2-9D96-9EF99EF4C7F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7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7318C-4F9F-4EC2-9D96-9EF99EF4C7F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7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2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8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9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7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74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4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4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58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6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FE1-6251-4213-9303-AB423631C422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8D70-E15A-4631-85EC-B52B1A67D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1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une.pk/video/2749779/bill-nye-the-science-guy-energy-full-episo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h-iF-WW9Sx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spanglerscience.com/lab/experiments/category/energ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7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Kinetic Energy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Energy in motion</a:t>
            </a:r>
          </a:p>
          <a:p>
            <a:r>
              <a:rPr lang="en-US" dirty="0" smtClean="0"/>
              <a:t>Increases as mass increases</a:t>
            </a:r>
          </a:p>
          <a:p>
            <a:pPr lvl="1"/>
            <a:r>
              <a:rPr lang="en-US" dirty="0" smtClean="0"/>
              <a:t>Bowling ball and a soccer ball moving at same speed, which one has more kinetic energy?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Increases as speed increases</a:t>
            </a:r>
          </a:p>
          <a:p>
            <a:pPr lvl="1"/>
            <a:r>
              <a:rPr lang="en-US" dirty="0" smtClean="0"/>
              <a:t>Two identical bowling balls, different speeds, which one has more kinetic energy?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Stored energy in an object due to its </a:t>
            </a:r>
            <a:r>
              <a:rPr lang="en-US" i="1" dirty="0" smtClean="0"/>
              <a:t>position</a:t>
            </a:r>
            <a:r>
              <a:rPr lang="en-US" dirty="0" smtClean="0"/>
              <a:t> or </a:t>
            </a:r>
            <a:r>
              <a:rPr lang="en-US" i="1" dirty="0" smtClean="0"/>
              <a:t>chemical</a:t>
            </a:r>
            <a:r>
              <a:rPr lang="en-US" dirty="0" smtClean="0"/>
              <a:t> </a:t>
            </a:r>
            <a:r>
              <a:rPr lang="en-US" i="1" dirty="0" smtClean="0"/>
              <a:t>composition</a:t>
            </a:r>
          </a:p>
          <a:p>
            <a:pPr lvl="1"/>
            <a:r>
              <a:rPr lang="en-US" dirty="0" smtClean="0"/>
              <a:t>Gravity is the most obvious form</a:t>
            </a:r>
          </a:p>
          <a:p>
            <a:pPr lvl="1"/>
            <a:r>
              <a:rPr lang="en-US" dirty="0"/>
              <a:t>Stretching or </a:t>
            </a:r>
            <a:r>
              <a:rPr lang="en-US" dirty="0" smtClean="0"/>
              <a:t>compressing</a:t>
            </a:r>
          </a:p>
          <a:p>
            <a:pPr lvl="1"/>
            <a:r>
              <a:rPr lang="en-US" dirty="0" smtClean="0"/>
              <a:t>Chemical energy (stored in food)</a:t>
            </a:r>
          </a:p>
          <a:p>
            <a:pPr lvl="1"/>
            <a:r>
              <a:rPr lang="en-US" dirty="0" smtClean="0"/>
              <a:t>Fuel in a rocket / car</a:t>
            </a:r>
          </a:p>
          <a:p>
            <a:r>
              <a:rPr lang="en-US" dirty="0" smtClean="0"/>
              <a:t>What is gravity?</a:t>
            </a:r>
          </a:p>
          <a:p>
            <a:r>
              <a:rPr lang="en-US" dirty="0" smtClean="0"/>
              <a:t>Not as easy to determine as kinetic energy</a:t>
            </a:r>
          </a:p>
        </p:txBody>
      </p:sp>
    </p:spTree>
    <p:extLst>
      <p:ext uri="{BB962C8B-B14F-4D97-AF65-F5344CB8AC3E}">
        <p14:creationId xmlns:p14="http://schemas.microsoft.com/office/powerpoint/2010/main" val="381623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(11-3-15)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forms of energy that you can think of? Explain where these forms of energy are found.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5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Notes 3.1</a:t>
            </a:r>
          </a:p>
          <a:p>
            <a:r>
              <a:rPr lang="en-US" dirty="0" smtClean="0"/>
              <a:t>Investigate Potential Energy</a:t>
            </a:r>
          </a:p>
          <a:p>
            <a:r>
              <a:rPr lang="en-US" dirty="0" smtClean="0"/>
              <a:t>Homework: 3.1 Section Review Questions #1-6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1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will:</a:t>
            </a:r>
          </a:p>
          <a:p>
            <a:pPr lvl="1"/>
            <a:r>
              <a:rPr lang="en-US" dirty="0" smtClean="0"/>
              <a:t>Recognize how energy causes change</a:t>
            </a:r>
          </a:p>
          <a:p>
            <a:pPr lvl="1"/>
            <a:r>
              <a:rPr lang="en-US" dirty="0" smtClean="0"/>
              <a:t>Describe common forms of energy</a:t>
            </a:r>
          </a:p>
          <a:p>
            <a:pPr lvl="1"/>
            <a:r>
              <a:rPr lang="en-US" dirty="0" smtClean="0"/>
              <a:t>Illustrate that the two general types of energy are kinetic energy and potential energy</a:t>
            </a:r>
          </a:p>
          <a:p>
            <a:pPr lvl="1"/>
            <a:r>
              <a:rPr lang="en-US" dirty="0" smtClean="0"/>
              <a:t>Design an experiment to investigate and change potential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demonstrate energy? P.71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Open up your composition notebooks and be ready for a mini lab</a:t>
            </a:r>
          </a:p>
          <a:p>
            <a:endParaRPr lang="en-US" dirty="0"/>
          </a:p>
          <a:p>
            <a:r>
              <a:rPr lang="en-US" dirty="0" smtClean="0"/>
              <a:t>Prediction: what will happen to the packing peanuts when the pebble hits it? What will happen to the packing peanuts when the rock hits it?</a:t>
            </a:r>
          </a:p>
          <a:p>
            <a:endParaRPr lang="en-US" dirty="0"/>
          </a:p>
          <a:p>
            <a:r>
              <a:rPr lang="en-US" dirty="0" smtClean="0"/>
              <a:t>Observations: make a table: leave room to write observations in each of the boxes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740628"/>
              </p:ext>
            </p:extLst>
          </p:nvPr>
        </p:nvGraphicFramePr>
        <p:xfrm>
          <a:off x="1676400" y="5181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1 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Trial 2 observations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Pebble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123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demonstrate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Fill the bowl with packing peanuts</a:t>
            </a:r>
          </a:p>
          <a:p>
            <a:pPr lvl="1"/>
            <a:r>
              <a:rPr lang="en-US" dirty="0" smtClean="0"/>
              <a:t>Place a pebble and a rock near the edge of a table above the bowl of sand.</a:t>
            </a:r>
          </a:p>
          <a:p>
            <a:pPr lvl="1"/>
            <a:r>
              <a:rPr lang="en-US" dirty="0" smtClean="0"/>
              <a:t>Gently push the pebble off the table into the packing peanuts. Record your observations.</a:t>
            </a:r>
          </a:p>
          <a:p>
            <a:pPr lvl="1"/>
            <a:r>
              <a:rPr lang="en-US" dirty="0" smtClean="0"/>
              <a:t>Remove the pebble, and make sure the packing peanuts are level. Gently push the rock off the table into the box of peanuts. Record your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0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demonstrate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think?</a:t>
            </a:r>
          </a:p>
          <a:p>
            <a:pPr lvl="1"/>
            <a:r>
              <a:rPr lang="en-US" dirty="0" smtClean="0"/>
              <a:t>What happened to the packing peanuts when you dropped the pebble? What happened to the packing peanuts when you dropped the rock?</a:t>
            </a:r>
          </a:p>
          <a:p>
            <a:pPr lvl="1"/>
            <a:r>
              <a:rPr lang="en-US" dirty="0" smtClean="0"/>
              <a:t>How can you explain any differences you observed?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exists in different forms</a:t>
            </a:r>
          </a:p>
          <a:p>
            <a:r>
              <a:rPr lang="en-US" dirty="0" smtClean="0"/>
              <a:t>Different forms of energy have different uses</a:t>
            </a:r>
          </a:p>
          <a:p>
            <a:pPr lvl="1"/>
            <a:r>
              <a:rPr lang="en-US" dirty="0" smtClean="0"/>
              <a:t>What are some examples of energy and energy usage that you see in our world?</a:t>
            </a:r>
          </a:p>
          <a:p>
            <a:pPr lvl="1"/>
            <a:r>
              <a:rPr lang="en-US" dirty="0" smtClean="0"/>
              <a:t>What are some examples of different forms of energy that you can think of?</a:t>
            </a:r>
          </a:p>
          <a:p>
            <a:r>
              <a:rPr lang="en-US" dirty="0" smtClean="0"/>
              <a:t>All forms of energy cause changes to occur</a:t>
            </a:r>
          </a:p>
          <a:p>
            <a:r>
              <a:rPr lang="en-US" b="1" dirty="0" smtClean="0"/>
              <a:t>Energy</a:t>
            </a:r>
            <a:r>
              <a:rPr lang="en-US" dirty="0" smtClean="0"/>
              <a:t>: the ability to cause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7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u="sng" dirty="0" smtClean="0"/>
              <a:t>Mechanical Energy</a:t>
            </a:r>
            <a:r>
              <a:rPr lang="en-US" dirty="0" smtClean="0"/>
              <a:t>: energy that moves an object</a:t>
            </a:r>
          </a:p>
          <a:p>
            <a:r>
              <a:rPr lang="en-US" i="1" u="sng" dirty="0" smtClean="0"/>
              <a:t>Sound Energy</a:t>
            </a:r>
            <a:r>
              <a:rPr lang="en-US" dirty="0" smtClean="0"/>
              <a:t>: results from vibration of particles in the various phases of matter (what are they?)</a:t>
            </a:r>
          </a:p>
          <a:p>
            <a:r>
              <a:rPr lang="en-US" i="1" u="sng" dirty="0" smtClean="0"/>
              <a:t>Chemical Energy</a:t>
            </a:r>
            <a:r>
              <a:rPr lang="en-US" dirty="0" smtClean="0"/>
              <a:t>: energy stored in chemical composition of matter</a:t>
            </a:r>
          </a:p>
          <a:p>
            <a:r>
              <a:rPr lang="en-US" i="1" u="sng" dirty="0" smtClean="0"/>
              <a:t>Thermal Energy</a:t>
            </a:r>
            <a:r>
              <a:rPr lang="en-US" dirty="0" smtClean="0"/>
              <a:t>: total energy resulting from movement of particles in matter</a:t>
            </a:r>
          </a:p>
          <a:p>
            <a:r>
              <a:rPr lang="en-US" i="1" u="sng" dirty="0" smtClean="0"/>
              <a:t>Electromagnetic Energy</a:t>
            </a:r>
            <a:r>
              <a:rPr lang="en-US" dirty="0" smtClean="0"/>
              <a:t>: transmitted in waves, can travel through empty space (UV rays, X-rays, microwaves)</a:t>
            </a:r>
          </a:p>
          <a:p>
            <a:r>
              <a:rPr lang="en-US" i="1" u="sng" dirty="0" smtClean="0"/>
              <a:t>Nuclear Energy</a:t>
            </a:r>
            <a:r>
              <a:rPr lang="en-US" dirty="0" smtClean="0"/>
              <a:t>: center of the atom is a source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55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and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general types of energy</a:t>
            </a:r>
          </a:p>
          <a:p>
            <a:r>
              <a:rPr lang="en-US" dirty="0" smtClean="0"/>
              <a:t>Anything in motion has…..?</a:t>
            </a:r>
          </a:p>
          <a:p>
            <a:r>
              <a:rPr lang="en-US" dirty="0" smtClean="0"/>
              <a:t>All matter has……… or stored energy available to be released at a later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04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Nye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</a:t>
            </a:r>
            <a:r>
              <a:rPr lang="en-US" smtClean="0">
                <a:hlinkClick r:id="rId2"/>
              </a:rPr>
              <a:t>tune.pk/video/2749779/bill-nye-the-science-guy-energy-full-episode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29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Kinetic Energy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Energy in motion</a:t>
            </a:r>
          </a:p>
          <a:p>
            <a:r>
              <a:rPr lang="en-US" dirty="0" smtClean="0"/>
              <a:t>Increases as mass increases</a:t>
            </a:r>
          </a:p>
          <a:p>
            <a:pPr lvl="1"/>
            <a:r>
              <a:rPr lang="en-US" dirty="0" smtClean="0"/>
              <a:t>Bowling ball and a soccer ball moving at same speed, which one has more kinetic energy?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Increases as speed increases</a:t>
            </a:r>
          </a:p>
          <a:p>
            <a:pPr lvl="1"/>
            <a:r>
              <a:rPr lang="en-US" dirty="0" smtClean="0"/>
              <a:t>Two identical bowling balls, different speeds, which one has more kinetic energy?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Stored energy in an object due to its </a:t>
            </a:r>
            <a:r>
              <a:rPr lang="en-US" i="1" dirty="0" smtClean="0"/>
              <a:t>position</a:t>
            </a:r>
            <a:r>
              <a:rPr lang="en-US" dirty="0" smtClean="0"/>
              <a:t> or </a:t>
            </a:r>
            <a:r>
              <a:rPr lang="en-US" i="1" dirty="0" smtClean="0"/>
              <a:t>chemical</a:t>
            </a:r>
            <a:r>
              <a:rPr lang="en-US" dirty="0" smtClean="0"/>
              <a:t> </a:t>
            </a:r>
            <a:r>
              <a:rPr lang="en-US" i="1" dirty="0" smtClean="0"/>
              <a:t>composition</a:t>
            </a:r>
          </a:p>
          <a:p>
            <a:pPr lvl="1"/>
            <a:r>
              <a:rPr lang="en-US" dirty="0" smtClean="0"/>
              <a:t>Gravity is the most obvious form</a:t>
            </a:r>
          </a:p>
          <a:p>
            <a:pPr lvl="1"/>
            <a:r>
              <a:rPr lang="en-US" dirty="0"/>
              <a:t>Stretching or </a:t>
            </a:r>
            <a:r>
              <a:rPr lang="en-US" dirty="0" smtClean="0"/>
              <a:t>compressing</a:t>
            </a:r>
          </a:p>
          <a:p>
            <a:pPr lvl="1"/>
            <a:r>
              <a:rPr lang="en-US" dirty="0" smtClean="0"/>
              <a:t>Chemical energy (stored in food)</a:t>
            </a:r>
          </a:p>
          <a:p>
            <a:pPr lvl="1"/>
            <a:r>
              <a:rPr lang="en-US" dirty="0" smtClean="0"/>
              <a:t>Fuel in a rocket / car</a:t>
            </a:r>
          </a:p>
          <a:p>
            <a:r>
              <a:rPr lang="en-US" dirty="0" smtClean="0"/>
              <a:t>What is gravity?</a:t>
            </a:r>
          </a:p>
          <a:p>
            <a:r>
              <a:rPr lang="en-US" dirty="0" smtClean="0"/>
              <a:t>Not as easy to determine as kinetic energy</a:t>
            </a:r>
          </a:p>
        </p:txBody>
      </p:sp>
    </p:spTree>
    <p:extLst>
      <p:ext uri="{BB962C8B-B14F-4D97-AF65-F5344CB8AC3E}">
        <p14:creationId xmlns:p14="http://schemas.microsoft.com/office/powerpoint/2010/main" val="2947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Potential Energy p. 74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can you change the amount of potential energy?</a:t>
            </a:r>
          </a:p>
          <a:p>
            <a:pPr lvl="1"/>
            <a:r>
              <a:rPr lang="en-US" dirty="0" smtClean="0"/>
              <a:t>Use what you know about potential energy to design an experiment that shows how potential energy can be increased or decreased</a:t>
            </a:r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Using the materials in the list, design an experiment to investigate the potential energy of the model car. Use the cardboard as a ramp.</a:t>
            </a:r>
          </a:p>
          <a:p>
            <a:pPr lvl="1"/>
            <a:r>
              <a:rPr lang="en-US" dirty="0" smtClean="0"/>
              <a:t>Write up your hypothesis and your procedure. Remember to include the variables and constants in the experiment</a:t>
            </a:r>
          </a:p>
          <a:p>
            <a:pPr lvl="1"/>
            <a:r>
              <a:rPr lang="en-US" dirty="0" smtClean="0"/>
              <a:t>Conduct your experiment and record your 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0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Potential Energy p. 74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think?</a:t>
            </a:r>
          </a:p>
          <a:p>
            <a:pPr lvl="1"/>
            <a:r>
              <a:rPr lang="en-US" dirty="0" smtClean="0"/>
              <a:t>What variables did you change? Why did you change those variables?</a:t>
            </a:r>
          </a:p>
          <a:p>
            <a:pPr lvl="1"/>
            <a:r>
              <a:rPr lang="en-US" dirty="0" smtClean="0"/>
              <a:t>How do your results demonstrate a change in potential energy?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(11-4-15)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chemical energy a form of potential energy?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57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Investigate potential energy</a:t>
            </a:r>
          </a:p>
          <a:p>
            <a:r>
              <a:rPr lang="en-US" dirty="0" smtClean="0"/>
              <a:t>3.2 Notes</a:t>
            </a:r>
          </a:p>
          <a:p>
            <a:r>
              <a:rPr lang="en-US" dirty="0" smtClean="0"/>
              <a:t>P. 77 Finding solutions: Gasoline or Electric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will:</a:t>
            </a:r>
          </a:p>
          <a:p>
            <a:pPr lvl="1"/>
            <a:r>
              <a:rPr lang="en-US" dirty="0"/>
              <a:t>Recognize how energy causes change</a:t>
            </a:r>
          </a:p>
          <a:p>
            <a:pPr lvl="1"/>
            <a:r>
              <a:rPr lang="en-US" dirty="0"/>
              <a:t>Describe common forms of energy</a:t>
            </a:r>
          </a:p>
          <a:p>
            <a:pPr lvl="1"/>
            <a:r>
              <a:rPr lang="en-US" dirty="0"/>
              <a:t>Illustrate that the two general types of energy are kinetic energy and potential energy</a:t>
            </a:r>
          </a:p>
          <a:p>
            <a:pPr lvl="1"/>
            <a:r>
              <a:rPr lang="en-US" dirty="0"/>
              <a:t>Design an experiment to investigate and change 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36155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Potential Energy p. 74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How can you change the amount of potential energy?</a:t>
            </a:r>
          </a:p>
          <a:p>
            <a:pPr lvl="1"/>
            <a:r>
              <a:rPr lang="en-US" dirty="0" smtClean="0"/>
              <a:t>Use what you know about potential energy to design an experiment that shows how potential energy can be increased or decreased</a:t>
            </a:r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Using the materials in the list, design an experiment to investigate the potential energy of the model car. Use the cardboard as a ramp.</a:t>
            </a:r>
          </a:p>
          <a:p>
            <a:pPr lvl="1"/>
            <a:r>
              <a:rPr lang="en-US" dirty="0" smtClean="0"/>
              <a:t>Write up your hypothesis and your procedure. Remember to include the variables and constants in the experiment</a:t>
            </a:r>
          </a:p>
          <a:p>
            <a:pPr lvl="1"/>
            <a:r>
              <a:rPr lang="en-US" dirty="0" smtClean="0"/>
              <a:t>Conduct your experiment and record your results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8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Investigate Potential Energy p. 74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think?</a:t>
            </a:r>
          </a:p>
          <a:p>
            <a:pPr lvl="1"/>
            <a:r>
              <a:rPr lang="en-US" dirty="0" smtClean="0"/>
              <a:t>What variables did you change? Why did you change those variables?</a:t>
            </a:r>
          </a:p>
          <a:p>
            <a:pPr lvl="1"/>
            <a:r>
              <a:rPr lang="en-US" dirty="0" smtClean="0"/>
              <a:t>How do your results demonstrate a change in potential energy?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(11-5-15)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difference between kinetic and potential energy. Describe where each type of energy can be seen.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Finish 3.2 – 3.3 notes</a:t>
            </a:r>
          </a:p>
          <a:p>
            <a:r>
              <a:rPr lang="en-US" dirty="0" err="1" smtClean="0"/>
              <a:t>LabQuest</a:t>
            </a:r>
            <a:r>
              <a:rPr lang="en-US" dirty="0" smtClean="0"/>
              <a:t> energy lab preparation</a:t>
            </a:r>
          </a:p>
          <a:p>
            <a:r>
              <a:rPr lang="en-US" dirty="0" smtClean="0"/>
              <a:t>Homework: 3.2 Section review questions #1-6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www.youtube.com/watch?v=h-iF-WW9Sxs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will:</a:t>
            </a:r>
          </a:p>
          <a:p>
            <a:pPr lvl="1"/>
            <a:r>
              <a:rPr lang="en-US" dirty="0"/>
              <a:t>Recognize how energy causes change</a:t>
            </a:r>
          </a:p>
          <a:p>
            <a:pPr lvl="1"/>
            <a:r>
              <a:rPr lang="en-US" dirty="0"/>
              <a:t>Describe common forms of energy</a:t>
            </a:r>
          </a:p>
          <a:p>
            <a:pPr lvl="1"/>
            <a:r>
              <a:rPr lang="en-US" dirty="0"/>
              <a:t>Illustrate that the two general types of energy are kinetic energy and potential energy</a:t>
            </a:r>
          </a:p>
          <a:p>
            <a:pPr lvl="1"/>
            <a:r>
              <a:rPr lang="en-US" dirty="0"/>
              <a:t>Design an experiment to investigate and change potential </a:t>
            </a:r>
            <a:r>
              <a:rPr lang="en-US" dirty="0" smtClean="0"/>
              <a:t>energy</a:t>
            </a:r>
          </a:p>
          <a:p>
            <a:r>
              <a:rPr lang="en-US" dirty="0" smtClean="0"/>
              <a:t>Observe two chemical reactions</a:t>
            </a:r>
          </a:p>
          <a:p>
            <a:r>
              <a:rPr lang="en-US" dirty="0" smtClean="0"/>
              <a:t>Determine the change in temperature for each of the reactions</a:t>
            </a:r>
          </a:p>
          <a:p>
            <a:r>
              <a:rPr lang="en-US" dirty="0" smtClean="0"/>
              <a:t>Identify endothermic and exothermic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9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p. 77 Finding Solutions: Gasoline or 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through page 77 as a table group</a:t>
            </a:r>
          </a:p>
          <a:p>
            <a:r>
              <a:rPr lang="en-US" dirty="0" smtClean="0"/>
              <a:t>Follow the directions for “As A Group” </a:t>
            </a:r>
          </a:p>
          <a:p>
            <a:pPr lvl="1"/>
            <a:r>
              <a:rPr lang="en-US" dirty="0" smtClean="0"/>
              <a:t>Please answer these questions on a separate sheet of paper as a table group</a:t>
            </a:r>
          </a:p>
          <a:p>
            <a:r>
              <a:rPr lang="en-US" dirty="0" smtClean="0"/>
              <a:t>Once time is up, we will rotate the papers around the tables to discuss each groups solution to the issue.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Energy Change Forms?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an example where energy changes from one form to another</a:t>
            </a:r>
          </a:p>
          <a:p>
            <a:pPr lvl="1"/>
            <a:r>
              <a:rPr lang="en-US" dirty="0" smtClean="0"/>
              <a:t>Electrical energy changes into light and heat when you turn on a light bulb</a:t>
            </a:r>
          </a:p>
          <a:p>
            <a:r>
              <a:rPr lang="en-US" dirty="0" smtClean="0"/>
              <a:t>Read through page 80 in your textbooks to get another example of how energy is converted into different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75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Energy Destroyed?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NO! energy is always conserved when it changes forms</a:t>
            </a:r>
          </a:p>
          <a:p>
            <a:r>
              <a:rPr lang="en-US" b="1" i="1" dirty="0" smtClean="0"/>
              <a:t>Law of conservation of energy</a:t>
            </a:r>
            <a:r>
              <a:rPr lang="en-US" dirty="0" smtClean="0"/>
              <a:t>: energy is neither created nor destroyed</a:t>
            </a:r>
          </a:p>
          <a:p>
            <a:pPr lvl="1"/>
            <a:r>
              <a:rPr lang="en-US" dirty="0" smtClean="0"/>
              <a:t>True in all known cases = law</a:t>
            </a:r>
          </a:p>
          <a:p>
            <a:pPr lvl="1"/>
            <a:r>
              <a:rPr lang="en-US" dirty="0" smtClean="0"/>
              <a:t>What about the gain and loss of energy?</a:t>
            </a:r>
          </a:p>
          <a:p>
            <a:pPr lvl="2"/>
            <a:r>
              <a:rPr lang="en-US" dirty="0" smtClean="0"/>
              <a:t>This is simply changing forms, not really gaining or losing</a:t>
            </a:r>
          </a:p>
          <a:p>
            <a:pPr lvl="1"/>
            <a:r>
              <a:rPr lang="en-US" dirty="0" smtClean="0"/>
              <a:t>Balances the energy in the universe</a:t>
            </a:r>
          </a:p>
          <a:p>
            <a:pPr lvl="1"/>
            <a:r>
              <a:rPr lang="en-US" dirty="0" smtClean="0"/>
              <a:t>Amount of energy given to an object is equal to the amount of energy gained by that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Conversions and Unwanted 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amount of energy is always conserved</a:t>
            </a:r>
          </a:p>
          <a:p>
            <a:r>
              <a:rPr lang="en-US" dirty="0" smtClean="0"/>
              <a:t>Useful amount of energy is less than total</a:t>
            </a:r>
          </a:p>
          <a:p>
            <a:pPr lvl="1"/>
            <a:r>
              <a:rPr lang="en-US" dirty="0" smtClean="0"/>
              <a:t>Take the example of the fan on page 83</a:t>
            </a:r>
          </a:p>
          <a:p>
            <a:r>
              <a:rPr lang="en-US" b="1" i="1" dirty="0" smtClean="0"/>
              <a:t>Energy efficiency</a:t>
            </a:r>
            <a:r>
              <a:rPr lang="en-US" dirty="0" smtClean="0"/>
              <a:t>: measurement of usable energy after an energy conversion</a:t>
            </a:r>
          </a:p>
          <a:p>
            <a:pPr lvl="1"/>
            <a:r>
              <a:rPr lang="en-US" dirty="0" smtClean="0"/>
              <a:t>Energy efficient appliances – convert a greater percentage of energy into the desired form than those that are less efficient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4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Technology improves energy conversions</a:t>
            </a:r>
          </a:p>
          <a:p>
            <a:r>
              <a:rPr lang="en-US" b="1" dirty="0" smtClean="0"/>
              <a:t>Lights</a:t>
            </a:r>
            <a:r>
              <a:rPr lang="en-US" dirty="0" smtClean="0"/>
              <a:t> – LED’s light emitting diodes, convert almost all electrical energy into light</a:t>
            </a:r>
          </a:p>
          <a:p>
            <a:pPr lvl="1"/>
            <a:r>
              <a:rPr lang="en-US" dirty="0" smtClean="0"/>
              <a:t>What are some areas where we use LED’s?</a:t>
            </a:r>
          </a:p>
          <a:p>
            <a:r>
              <a:rPr lang="en-US" b="1" dirty="0" smtClean="0"/>
              <a:t>Cars</a:t>
            </a:r>
            <a:r>
              <a:rPr lang="en-US" dirty="0" smtClean="0"/>
              <a:t> – burning gasoline in cars, fuel injectors, hybrid cars</a:t>
            </a:r>
          </a:p>
          <a:p>
            <a:pPr lvl="1"/>
            <a:r>
              <a:rPr lang="en-US" dirty="0" smtClean="0"/>
              <a:t>Kinetic energy lost during braking is used to generate electrical energy to recharge battery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11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Technology improves the use of energy resources</a:t>
            </a:r>
          </a:p>
          <a:p>
            <a:r>
              <a:rPr lang="en-US" b="1" dirty="0" smtClean="0"/>
              <a:t>Solar Energy: </a:t>
            </a:r>
          </a:p>
          <a:p>
            <a:pPr lvl="1"/>
            <a:r>
              <a:rPr lang="en-US" dirty="0" smtClean="0"/>
              <a:t>Solar cells: layers of light-sensitive materials, convert sunlight directly into electrical energy</a:t>
            </a:r>
          </a:p>
          <a:p>
            <a:pPr lvl="1"/>
            <a:r>
              <a:rPr lang="en-US" dirty="0" smtClean="0"/>
              <a:t>Sun’s radiation = heating </a:t>
            </a:r>
          </a:p>
          <a:p>
            <a:pPr lvl="2"/>
            <a:r>
              <a:rPr lang="en-US" dirty="0" smtClean="0"/>
              <a:t>Greenhouses</a:t>
            </a:r>
          </a:p>
          <a:p>
            <a:r>
              <a:rPr lang="en-US" b="1" dirty="0" smtClean="0"/>
              <a:t>Wind Energy:</a:t>
            </a:r>
          </a:p>
          <a:p>
            <a:pPr lvl="1"/>
            <a:r>
              <a:rPr lang="en-US" dirty="0" smtClean="0"/>
              <a:t>Sail ships, windmills to grind grain, pump water</a:t>
            </a:r>
          </a:p>
          <a:p>
            <a:pPr lvl="1"/>
            <a:r>
              <a:rPr lang="en-US" dirty="0" smtClean="0"/>
              <a:t>Windmills used to generate electrical energy</a:t>
            </a:r>
          </a:p>
          <a:p>
            <a:pPr lvl="1"/>
            <a:r>
              <a:rPr lang="en-US" dirty="0" smtClean="0"/>
              <a:t>Windmill farms with wind turbines</a:t>
            </a:r>
          </a:p>
        </p:txBody>
      </p:sp>
    </p:spTree>
    <p:extLst>
      <p:ext uri="{BB962C8B-B14F-4D97-AF65-F5344CB8AC3E}">
        <p14:creationId xmlns:p14="http://schemas.microsoft.com/office/powerpoint/2010/main" val="288350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 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6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Labquest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Endothermic and Exothermic Reactions</a:t>
            </a:r>
          </a:p>
          <a:p>
            <a:r>
              <a:rPr lang="en-US" dirty="0" smtClean="0"/>
              <a:t>Prediction: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(11-6-15)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law of conservation of energy?</a:t>
            </a:r>
          </a:p>
          <a:p>
            <a:r>
              <a:rPr lang="en-US" dirty="0" smtClean="0"/>
              <a:t>Why is this law important?</a:t>
            </a:r>
          </a:p>
          <a:p>
            <a:r>
              <a:rPr lang="en-US" dirty="0" smtClean="0"/>
              <a:t>Apply this law to a real life example that you can think of.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03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(11-2-15)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what you know about energy.</a:t>
            </a:r>
          </a:p>
          <a:p>
            <a:pPr lvl="1"/>
            <a:r>
              <a:rPr lang="en-US" dirty="0" smtClean="0"/>
              <a:t>Think about kinetic versus potential</a:t>
            </a:r>
          </a:p>
          <a:p>
            <a:pPr lvl="1"/>
            <a:r>
              <a:rPr lang="en-US" dirty="0" smtClean="0"/>
              <a:t>Think about the relationship between temperature and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err="1" smtClean="0"/>
              <a:t>LabQuest</a:t>
            </a:r>
            <a:r>
              <a:rPr lang="en-US" dirty="0" smtClean="0"/>
              <a:t> Energy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6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will:</a:t>
            </a:r>
          </a:p>
          <a:p>
            <a:pPr lvl="1"/>
            <a:r>
              <a:rPr lang="en-US" dirty="0"/>
              <a:t>Recognize how energy causes change</a:t>
            </a:r>
          </a:p>
          <a:p>
            <a:pPr lvl="1"/>
            <a:r>
              <a:rPr lang="en-US" dirty="0"/>
              <a:t>Describe common forms of energy</a:t>
            </a:r>
          </a:p>
          <a:p>
            <a:pPr lvl="1"/>
            <a:r>
              <a:rPr lang="en-US" dirty="0"/>
              <a:t>Illustrate that the two general types of energy are kinetic energy and potential energy</a:t>
            </a:r>
          </a:p>
          <a:p>
            <a:pPr lvl="1"/>
            <a:r>
              <a:rPr lang="en-US" dirty="0"/>
              <a:t>Design an experiment to investigate and change potential </a:t>
            </a:r>
            <a:r>
              <a:rPr lang="en-US" dirty="0" smtClean="0"/>
              <a:t>energy</a:t>
            </a:r>
          </a:p>
          <a:p>
            <a:r>
              <a:rPr lang="en-US" dirty="0"/>
              <a:t>Observe two chemical reactions</a:t>
            </a:r>
          </a:p>
          <a:p>
            <a:r>
              <a:rPr lang="en-US" dirty="0"/>
              <a:t>Determine the change in temperature for each of the reactions</a:t>
            </a:r>
          </a:p>
          <a:p>
            <a:r>
              <a:rPr lang="en-US" dirty="0"/>
              <a:t>Identify endothermic and exothermic reactions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3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Labquest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Endothermic and Exothermic Reactions</a:t>
            </a:r>
          </a:p>
          <a:p>
            <a:r>
              <a:rPr lang="en-US" dirty="0" smtClean="0"/>
              <a:t>Prediction:</a:t>
            </a:r>
            <a:endParaRPr lang="en-US" dirty="0"/>
          </a:p>
        </p:txBody>
      </p:sp>
      <p:grpSp>
        <p:nvGrpSpPr>
          <p:cNvPr id="10" name="SMARTInkShape-Group21"/>
          <p:cNvGrpSpPr/>
          <p:nvPr/>
        </p:nvGrpSpPr>
        <p:grpSpPr>
          <a:xfrm>
            <a:off x="1643063" y="2711306"/>
            <a:ext cx="759024" cy="324789"/>
            <a:chOff x="1643063" y="2711306"/>
            <a:chExt cx="759024" cy="324789"/>
          </a:xfrm>
        </p:grpSpPr>
        <p:sp>
          <p:nvSpPr>
            <p:cNvPr id="4" name="SMARTInkShape-99"/>
            <p:cNvSpPr/>
            <p:nvPr/>
          </p:nvSpPr>
          <p:spPr>
            <a:xfrm>
              <a:off x="1701253" y="2741414"/>
              <a:ext cx="13248" cy="294681"/>
            </a:xfrm>
            <a:custGeom>
              <a:avLst/>
              <a:gdLst/>
              <a:ahLst/>
              <a:cxnLst/>
              <a:rect l="0" t="0" r="0" b="0"/>
              <a:pathLst>
                <a:path w="13248" h="294681">
                  <a:moveTo>
                    <a:pt x="13247" y="0"/>
                  </a:moveTo>
                  <a:lnTo>
                    <a:pt x="12255" y="17216"/>
                  </a:lnTo>
                  <a:lnTo>
                    <a:pt x="3533" y="54223"/>
                  </a:lnTo>
                  <a:lnTo>
                    <a:pt x="0" y="84622"/>
                  </a:lnTo>
                  <a:lnTo>
                    <a:pt x="1737" y="117977"/>
                  </a:lnTo>
                  <a:lnTo>
                    <a:pt x="3553" y="160744"/>
                  </a:lnTo>
                  <a:lnTo>
                    <a:pt x="4091" y="203291"/>
                  </a:lnTo>
                  <a:lnTo>
                    <a:pt x="4250" y="247317"/>
                  </a:lnTo>
                  <a:lnTo>
                    <a:pt x="4317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00"/>
            <p:cNvSpPr/>
            <p:nvPr/>
          </p:nvSpPr>
          <p:spPr>
            <a:xfrm>
              <a:off x="1643063" y="2711306"/>
              <a:ext cx="233575" cy="146110"/>
            </a:xfrm>
            <a:custGeom>
              <a:avLst/>
              <a:gdLst/>
              <a:ahLst/>
              <a:cxnLst/>
              <a:rect l="0" t="0" r="0" b="0"/>
              <a:pathLst>
                <a:path w="233575" h="146110">
                  <a:moveTo>
                    <a:pt x="0" y="21178"/>
                  </a:moveTo>
                  <a:lnTo>
                    <a:pt x="9481" y="11698"/>
                  </a:lnTo>
                  <a:lnTo>
                    <a:pt x="39079" y="1061"/>
                  </a:lnTo>
                  <a:lnTo>
                    <a:pt x="70615" y="0"/>
                  </a:lnTo>
                  <a:lnTo>
                    <a:pt x="104806" y="2836"/>
                  </a:lnTo>
                  <a:lnTo>
                    <a:pt x="145375" y="10011"/>
                  </a:lnTo>
                  <a:lnTo>
                    <a:pt x="186253" y="21324"/>
                  </a:lnTo>
                  <a:lnTo>
                    <a:pt x="203826" y="28188"/>
                  </a:lnTo>
                  <a:lnTo>
                    <a:pt x="223883" y="43209"/>
                  </a:lnTo>
                  <a:lnTo>
                    <a:pt x="232787" y="54452"/>
                  </a:lnTo>
                  <a:lnTo>
                    <a:pt x="233574" y="61220"/>
                  </a:lnTo>
                  <a:lnTo>
                    <a:pt x="229157" y="76678"/>
                  </a:lnTo>
                  <a:lnTo>
                    <a:pt x="215513" y="97374"/>
                  </a:lnTo>
                  <a:lnTo>
                    <a:pt x="194163" y="111334"/>
                  </a:lnTo>
                  <a:lnTo>
                    <a:pt x="153153" y="131077"/>
                  </a:lnTo>
                  <a:lnTo>
                    <a:pt x="109480" y="142914"/>
                  </a:lnTo>
                  <a:lnTo>
                    <a:pt x="67156" y="145546"/>
                  </a:lnTo>
                  <a:lnTo>
                    <a:pt x="28185" y="146109"/>
                  </a:lnTo>
                  <a:lnTo>
                    <a:pt x="16495" y="145164"/>
                  </a:lnTo>
                  <a:lnTo>
                    <a:pt x="0" y="1372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01"/>
            <p:cNvSpPr/>
            <p:nvPr/>
          </p:nvSpPr>
          <p:spPr>
            <a:xfrm>
              <a:off x="1929336" y="2821936"/>
              <a:ext cx="169142" cy="123421"/>
            </a:xfrm>
            <a:custGeom>
              <a:avLst/>
              <a:gdLst/>
              <a:ahLst/>
              <a:cxnLst/>
              <a:rect l="0" t="0" r="0" b="0"/>
              <a:pathLst>
                <a:path w="169142" h="123421">
                  <a:moveTo>
                    <a:pt x="124492" y="62353"/>
                  </a:moveTo>
                  <a:lnTo>
                    <a:pt x="124492" y="49051"/>
                  </a:lnTo>
                  <a:lnTo>
                    <a:pt x="121846" y="43873"/>
                  </a:lnTo>
                  <a:lnTo>
                    <a:pt x="118355" y="38265"/>
                  </a:lnTo>
                  <a:lnTo>
                    <a:pt x="115398" y="29529"/>
                  </a:lnTo>
                  <a:lnTo>
                    <a:pt x="94604" y="5795"/>
                  </a:lnTo>
                  <a:lnTo>
                    <a:pt x="86073" y="2490"/>
                  </a:lnTo>
                  <a:lnTo>
                    <a:pt x="54632" y="0"/>
                  </a:lnTo>
                  <a:lnTo>
                    <a:pt x="46149" y="2560"/>
                  </a:lnTo>
                  <a:lnTo>
                    <a:pt x="42498" y="4632"/>
                  </a:lnTo>
                  <a:lnTo>
                    <a:pt x="32618" y="17028"/>
                  </a:lnTo>
                  <a:lnTo>
                    <a:pt x="5440" y="60678"/>
                  </a:lnTo>
                  <a:lnTo>
                    <a:pt x="1243" y="77621"/>
                  </a:lnTo>
                  <a:lnTo>
                    <a:pt x="0" y="90469"/>
                  </a:lnTo>
                  <a:lnTo>
                    <a:pt x="7211" y="112781"/>
                  </a:lnTo>
                  <a:lnTo>
                    <a:pt x="8602" y="113831"/>
                  </a:lnTo>
                  <a:lnTo>
                    <a:pt x="15990" y="115654"/>
                  </a:lnTo>
                  <a:lnTo>
                    <a:pt x="21677" y="111109"/>
                  </a:lnTo>
                  <a:lnTo>
                    <a:pt x="46824" y="73624"/>
                  </a:lnTo>
                  <a:lnTo>
                    <a:pt x="51878" y="69867"/>
                  </a:lnTo>
                  <a:lnTo>
                    <a:pt x="57492" y="60401"/>
                  </a:lnTo>
                  <a:lnTo>
                    <a:pt x="60980" y="50572"/>
                  </a:lnTo>
                  <a:lnTo>
                    <a:pt x="77040" y="29883"/>
                  </a:lnTo>
                  <a:lnTo>
                    <a:pt x="88620" y="17862"/>
                  </a:lnTo>
                  <a:lnTo>
                    <a:pt x="93468" y="22492"/>
                  </a:lnTo>
                  <a:lnTo>
                    <a:pt x="95821" y="30085"/>
                  </a:lnTo>
                  <a:lnTo>
                    <a:pt x="100300" y="71924"/>
                  </a:lnTo>
                  <a:lnTo>
                    <a:pt x="112928" y="100141"/>
                  </a:lnTo>
                  <a:lnTo>
                    <a:pt x="118691" y="108252"/>
                  </a:lnTo>
                  <a:lnTo>
                    <a:pt x="124560" y="112518"/>
                  </a:lnTo>
                  <a:lnTo>
                    <a:pt x="153020" y="123420"/>
                  </a:lnTo>
                  <a:lnTo>
                    <a:pt x="156409" y="122908"/>
                  </a:lnTo>
                  <a:lnTo>
                    <a:pt x="169141" y="1159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02"/>
            <p:cNvSpPr/>
            <p:nvPr/>
          </p:nvSpPr>
          <p:spPr>
            <a:xfrm>
              <a:off x="2180085" y="2812852"/>
              <a:ext cx="70197" cy="142316"/>
            </a:xfrm>
            <a:custGeom>
              <a:avLst/>
              <a:gdLst/>
              <a:ahLst/>
              <a:cxnLst/>
              <a:rect l="0" t="0" r="0" b="0"/>
              <a:pathLst>
                <a:path w="70197" h="142316">
                  <a:moveTo>
                    <a:pt x="7688" y="8929"/>
                  </a:moveTo>
                  <a:lnTo>
                    <a:pt x="7688" y="13670"/>
                  </a:lnTo>
                  <a:lnTo>
                    <a:pt x="5042" y="18643"/>
                  </a:lnTo>
                  <a:lnTo>
                    <a:pt x="2948" y="21358"/>
                  </a:lnTo>
                  <a:lnTo>
                    <a:pt x="621" y="29667"/>
                  </a:lnTo>
                  <a:lnTo>
                    <a:pt x="0" y="34661"/>
                  </a:lnTo>
                  <a:lnTo>
                    <a:pt x="1956" y="42855"/>
                  </a:lnTo>
                  <a:lnTo>
                    <a:pt x="3867" y="46429"/>
                  </a:lnTo>
                  <a:lnTo>
                    <a:pt x="7465" y="90732"/>
                  </a:lnTo>
                  <a:lnTo>
                    <a:pt x="8661" y="118849"/>
                  </a:lnTo>
                  <a:lnTo>
                    <a:pt x="16509" y="142315"/>
                  </a:lnTo>
                  <a:lnTo>
                    <a:pt x="16617" y="100630"/>
                  </a:lnTo>
                  <a:lnTo>
                    <a:pt x="25713" y="60489"/>
                  </a:lnTo>
                  <a:lnTo>
                    <a:pt x="41699" y="31911"/>
                  </a:lnTo>
                  <a:lnTo>
                    <a:pt x="55579" y="16621"/>
                  </a:lnTo>
                  <a:lnTo>
                    <a:pt x="65424" y="10216"/>
                  </a:lnTo>
                  <a:lnTo>
                    <a:pt x="7019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03"/>
            <p:cNvSpPr/>
            <p:nvPr/>
          </p:nvSpPr>
          <p:spPr>
            <a:xfrm>
              <a:off x="2366476" y="2741414"/>
              <a:ext cx="17752" cy="178595"/>
            </a:xfrm>
            <a:custGeom>
              <a:avLst/>
              <a:gdLst/>
              <a:ahLst/>
              <a:cxnLst/>
              <a:rect l="0" t="0" r="0" b="0"/>
              <a:pathLst>
                <a:path w="17752" h="178595">
                  <a:moveTo>
                    <a:pt x="8821" y="0"/>
                  </a:moveTo>
                  <a:lnTo>
                    <a:pt x="4080" y="4740"/>
                  </a:lnTo>
                  <a:lnTo>
                    <a:pt x="1753" y="9714"/>
                  </a:lnTo>
                  <a:lnTo>
                    <a:pt x="0" y="42241"/>
                  </a:lnTo>
                  <a:lnTo>
                    <a:pt x="7042" y="85992"/>
                  </a:lnTo>
                  <a:lnTo>
                    <a:pt x="15341" y="128589"/>
                  </a:lnTo>
                  <a:lnTo>
                    <a:pt x="17609" y="170563"/>
                  </a:lnTo>
                  <a:lnTo>
                    <a:pt x="17751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04"/>
            <p:cNvSpPr/>
            <p:nvPr/>
          </p:nvSpPr>
          <p:spPr>
            <a:xfrm>
              <a:off x="2294930" y="2857500"/>
              <a:ext cx="107157" cy="8931"/>
            </a:xfrm>
            <a:custGeom>
              <a:avLst/>
              <a:gdLst/>
              <a:ahLst/>
              <a:cxnLst/>
              <a:rect l="0" t="0" r="0" b="0"/>
              <a:pathLst>
                <a:path w="107157" h="8931">
                  <a:moveTo>
                    <a:pt x="0" y="0"/>
                  </a:moveTo>
                  <a:lnTo>
                    <a:pt x="20991" y="0"/>
                  </a:lnTo>
                  <a:lnTo>
                    <a:pt x="65392" y="8378"/>
                  </a:lnTo>
                  <a:lnTo>
                    <a:pt x="107156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SMARTInkShape-105"/>
          <p:cNvSpPr/>
          <p:nvPr/>
        </p:nvSpPr>
        <p:spPr>
          <a:xfrm>
            <a:off x="2715448" y="2705695"/>
            <a:ext cx="17037" cy="223244"/>
          </a:xfrm>
          <a:custGeom>
            <a:avLst/>
            <a:gdLst/>
            <a:ahLst/>
            <a:cxnLst/>
            <a:rect l="0" t="0" r="0" b="0"/>
            <a:pathLst>
              <a:path w="17037" h="223244">
                <a:moveTo>
                  <a:pt x="8107" y="0"/>
                </a:moveTo>
                <a:lnTo>
                  <a:pt x="3366" y="4741"/>
                </a:lnTo>
                <a:lnTo>
                  <a:pt x="2962" y="8122"/>
                </a:lnTo>
                <a:lnTo>
                  <a:pt x="7934" y="46621"/>
                </a:lnTo>
                <a:lnTo>
                  <a:pt x="5427" y="73885"/>
                </a:lnTo>
                <a:lnTo>
                  <a:pt x="0" y="115417"/>
                </a:lnTo>
                <a:lnTo>
                  <a:pt x="413" y="135842"/>
                </a:lnTo>
                <a:lnTo>
                  <a:pt x="7570" y="178531"/>
                </a:lnTo>
                <a:lnTo>
                  <a:pt x="8075" y="207833"/>
                </a:lnTo>
                <a:lnTo>
                  <a:pt x="9078" y="209993"/>
                </a:lnTo>
                <a:lnTo>
                  <a:pt x="10739" y="211433"/>
                </a:lnTo>
                <a:lnTo>
                  <a:pt x="12838" y="212393"/>
                </a:lnTo>
                <a:lnTo>
                  <a:pt x="14237" y="214025"/>
                </a:lnTo>
                <a:lnTo>
                  <a:pt x="17036" y="22324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SMARTInkShape-Group23"/>
          <p:cNvGrpSpPr/>
          <p:nvPr/>
        </p:nvGrpSpPr>
        <p:grpSpPr>
          <a:xfrm>
            <a:off x="1678781" y="3205758"/>
            <a:ext cx="678658" cy="348259"/>
            <a:chOff x="1678781" y="3205758"/>
            <a:chExt cx="678658" cy="348259"/>
          </a:xfrm>
        </p:grpSpPr>
        <p:sp>
          <p:nvSpPr>
            <p:cNvPr id="12" name="SMARTInkShape-106"/>
            <p:cNvSpPr/>
            <p:nvPr/>
          </p:nvSpPr>
          <p:spPr>
            <a:xfrm>
              <a:off x="1714500" y="3259336"/>
              <a:ext cx="8931" cy="294681"/>
            </a:xfrm>
            <a:custGeom>
              <a:avLst/>
              <a:gdLst/>
              <a:ahLst/>
              <a:cxnLst/>
              <a:rect l="0" t="0" r="0" b="0"/>
              <a:pathLst>
                <a:path w="8931" h="294681">
                  <a:moveTo>
                    <a:pt x="0" y="0"/>
                  </a:moveTo>
                  <a:lnTo>
                    <a:pt x="0" y="39332"/>
                  </a:lnTo>
                  <a:lnTo>
                    <a:pt x="0" y="82546"/>
                  </a:lnTo>
                  <a:lnTo>
                    <a:pt x="0" y="121257"/>
                  </a:lnTo>
                  <a:lnTo>
                    <a:pt x="0" y="159992"/>
                  </a:lnTo>
                  <a:lnTo>
                    <a:pt x="2646" y="196306"/>
                  </a:lnTo>
                  <a:lnTo>
                    <a:pt x="8378" y="240305"/>
                  </a:lnTo>
                  <a:lnTo>
                    <a:pt x="8915" y="284945"/>
                  </a:lnTo>
                  <a:lnTo>
                    <a:pt x="8930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7"/>
            <p:cNvSpPr/>
            <p:nvPr/>
          </p:nvSpPr>
          <p:spPr>
            <a:xfrm>
              <a:off x="1678781" y="3225518"/>
              <a:ext cx="184343" cy="114186"/>
            </a:xfrm>
            <a:custGeom>
              <a:avLst/>
              <a:gdLst/>
              <a:ahLst/>
              <a:cxnLst/>
              <a:rect l="0" t="0" r="0" b="0"/>
              <a:pathLst>
                <a:path w="184343" h="114186">
                  <a:moveTo>
                    <a:pt x="0" y="33818"/>
                  </a:moveTo>
                  <a:lnTo>
                    <a:pt x="0" y="21389"/>
                  </a:lnTo>
                  <a:lnTo>
                    <a:pt x="992" y="19579"/>
                  </a:lnTo>
                  <a:lnTo>
                    <a:pt x="2646" y="18372"/>
                  </a:lnTo>
                  <a:lnTo>
                    <a:pt x="7129" y="16039"/>
                  </a:lnTo>
                  <a:lnTo>
                    <a:pt x="12429" y="11695"/>
                  </a:lnTo>
                  <a:lnTo>
                    <a:pt x="20738" y="9103"/>
                  </a:lnTo>
                  <a:lnTo>
                    <a:pt x="36572" y="4998"/>
                  </a:lnTo>
                  <a:lnTo>
                    <a:pt x="49989" y="1165"/>
                  </a:lnTo>
                  <a:lnTo>
                    <a:pt x="78863" y="0"/>
                  </a:lnTo>
                  <a:lnTo>
                    <a:pt x="120077" y="10648"/>
                  </a:lnTo>
                  <a:lnTo>
                    <a:pt x="155969" y="24973"/>
                  </a:lnTo>
                  <a:lnTo>
                    <a:pt x="176440" y="36811"/>
                  </a:lnTo>
                  <a:lnTo>
                    <a:pt x="180134" y="40774"/>
                  </a:lnTo>
                  <a:lnTo>
                    <a:pt x="184240" y="50470"/>
                  </a:lnTo>
                  <a:lnTo>
                    <a:pt x="184342" y="54841"/>
                  </a:lnTo>
                  <a:lnTo>
                    <a:pt x="174806" y="76886"/>
                  </a:lnTo>
                  <a:lnTo>
                    <a:pt x="166658" y="85371"/>
                  </a:lnTo>
                  <a:lnTo>
                    <a:pt x="161707" y="89023"/>
                  </a:lnTo>
                  <a:lnTo>
                    <a:pt x="148268" y="93080"/>
                  </a:lnTo>
                  <a:lnTo>
                    <a:pt x="106691" y="102035"/>
                  </a:lnTo>
                  <a:lnTo>
                    <a:pt x="62447" y="109572"/>
                  </a:lnTo>
                  <a:lnTo>
                    <a:pt x="17860" y="1141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8"/>
            <p:cNvSpPr/>
            <p:nvPr/>
          </p:nvSpPr>
          <p:spPr>
            <a:xfrm>
              <a:off x="1875770" y="3295935"/>
              <a:ext cx="169129" cy="115207"/>
            </a:xfrm>
            <a:custGeom>
              <a:avLst/>
              <a:gdLst/>
              <a:ahLst/>
              <a:cxnLst/>
              <a:rect l="0" t="0" r="0" b="0"/>
              <a:pathLst>
                <a:path w="169129" h="115207">
                  <a:moveTo>
                    <a:pt x="115550" y="52698"/>
                  </a:moveTo>
                  <a:lnTo>
                    <a:pt x="115550" y="40269"/>
                  </a:lnTo>
                  <a:lnTo>
                    <a:pt x="114558" y="38459"/>
                  </a:lnTo>
                  <a:lnTo>
                    <a:pt x="112905" y="37252"/>
                  </a:lnTo>
                  <a:lnTo>
                    <a:pt x="110810" y="36448"/>
                  </a:lnTo>
                  <a:lnTo>
                    <a:pt x="109413" y="34919"/>
                  </a:lnTo>
                  <a:lnTo>
                    <a:pt x="104527" y="25337"/>
                  </a:lnTo>
                  <a:lnTo>
                    <a:pt x="91462" y="5806"/>
                  </a:lnTo>
                  <a:lnTo>
                    <a:pt x="85662" y="2091"/>
                  </a:lnTo>
                  <a:lnTo>
                    <a:pt x="72078" y="0"/>
                  </a:lnTo>
                  <a:lnTo>
                    <a:pt x="55486" y="4121"/>
                  </a:lnTo>
                  <a:lnTo>
                    <a:pt x="28829" y="17246"/>
                  </a:lnTo>
                  <a:lnTo>
                    <a:pt x="21445" y="24043"/>
                  </a:lnTo>
                  <a:lnTo>
                    <a:pt x="11710" y="40018"/>
                  </a:lnTo>
                  <a:lnTo>
                    <a:pt x="1273" y="70688"/>
                  </a:lnTo>
                  <a:lnTo>
                    <a:pt x="0" y="86361"/>
                  </a:lnTo>
                  <a:lnTo>
                    <a:pt x="2348" y="95110"/>
                  </a:lnTo>
                  <a:lnTo>
                    <a:pt x="4364" y="98832"/>
                  </a:lnTo>
                  <a:lnTo>
                    <a:pt x="6699" y="101313"/>
                  </a:lnTo>
                  <a:lnTo>
                    <a:pt x="11940" y="104070"/>
                  </a:lnTo>
                  <a:lnTo>
                    <a:pt x="24382" y="105840"/>
                  </a:lnTo>
                  <a:lnTo>
                    <a:pt x="34021" y="106082"/>
                  </a:lnTo>
                  <a:lnTo>
                    <a:pt x="42273" y="103544"/>
                  </a:lnTo>
                  <a:lnTo>
                    <a:pt x="64890" y="90041"/>
                  </a:lnTo>
                  <a:lnTo>
                    <a:pt x="82409" y="64034"/>
                  </a:lnTo>
                  <a:lnTo>
                    <a:pt x="94992" y="37409"/>
                  </a:lnTo>
                  <a:lnTo>
                    <a:pt x="97484" y="30028"/>
                  </a:lnTo>
                  <a:lnTo>
                    <a:pt x="104522" y="17205"/>
                  </a:lnTo>
                  <a:lnTo>
                    <a:pt x="106206" y="9858"/>
                  </a:lnTo>
                  <a:lnTo>
                    <a:pt x="106344" y="10247"/>
                  </a:lnTo>
                  <a:lnTo>
                    <a:pt x="106584" y="20637"/>
                  </a:lnTo>
                  <a:lnTo>
                    <a:pt x="109250" y="26212"/>
                  </a:lnTo>
                  <a:lnTo>
                    <a:pt x="111350" y="29087"/>
                  </a:lnTo>
                  <a:lnTo>
                    <a:pt x="125100" y="70797"/>
                  </a:lnTo>
                  <a:lnTo>
                    <a:pt x="130948" y="85842"/>
                  </a:lnTo>
                  <a:lnTo>
                    <a:pt x="131768" y="89677"/>
                  </a:lnTo>
                  <a:lnTo>
                    <a:pt x="137972" y="96584"/>
                  </a:lnTo>
                  <a:lnTo>
                    <a:pt x="145359" y="102961"/>
                  </a:lnTo>
                  <a:lnTo>
                    <a:pt x="150510" y="111136"/>
                  </a:lnTo>
                  <a:lnTo>
                    <a:pt x="155231" y="113397"/>
                  </a:lnTo>
                  <a:lnTo>
                    <a:pt x="169128" y="1152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9"/>
            <p:cNvSpPr/>
            <p:nvPr/>
          </p:nvSpPr>
          <p:spPr>
            <a:xfrm>
              <a:off x="2089547" y="3277195"/>
              <a:ext cx="89298" cy="133379"/>
            </a:xfrm>
            <a:custGeom>
              <a:avLst/>
              <a:gdLst/>
              <a:ahLst/>
              <a:cxnLst/>
              <a:rect l="0" t="0" r="0" b="0"/>
              <a:pathLst>
                <a:path w="89298" h="133379">
                  <a:moveTo>
                    <a:pt x="0" y="17860"/>
                  </a:moveTo>
                  <a:lnTo>
                    <a:pt x="0" y="59951"/>
                  </a:lnTo>
                  <a:lnTo>
                    <a:pt x="0" y="104313"/>
                  </a:lnTo>
                  <a:lnTo>
                    <a:pt x="0" y="117338"/>
                  </a:lnTo>
                  <a:lnTo>
                    <a:pt x="2646" y="124249"/>
                  </a:lnTo>
                  <a:lnTo>
                    <a:pt x="8562" y="133378"/>
                  </a:lnTo>
                  <a:lnTo>
                    <a:pt x="13667" y="100263"/>
                  </a:lnTo>
                  <a:lnTo>
                    <a:pt x="29920" y="60662"/>
                  </a:lnTo>
                  <a:lnTo>
                    <a:pt x="51737" y="29976"/>
                  </a:lnTo>
                  <a:lnTo>
                    <a:pt x="74355" y="7182"/>
                  </a:lnTo>
                  <a:lnTo>
                    <a:pt x="892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10"/>
            <p:cNvSpPr/>
            <p:nvPr/>
          </p:nvSpPr>
          <p:spPr>
            <a:xfrm>
              <a:off x="2294930" y="3205758"/>
              <a:ext cx="17860" cy="223243"/>
            </a:xfrm>
            <a:custGeom>
              <a:avLst/>
              <a:gdLst/>
              <a:ahLst/>
              <a:cxnLst/>
              <a:rect l="0" t="0" r="0" b="0"/>
              <a:pathLst>
                <a:path w="17860" h="223243">
                  <a:moveTo>
                    <a:pt x="17859" y="0"/>
                  </a:moveTo>
                  <a:lnTo>
                    <a:pt x="13118" y="0"/>
                  </a:lnTo>
                  <a:lnTo>
                    <a:pt x="11722" y="992"/>
                  </a:lnTo>
                  <a:lnTo>
                    <a:pt x="10791" y="2646"/>
                  </a:lnTo>
                  <a:lnTo>
                    <a:pt x="9297" y="12429"/>
                  </a:lnTo>
                  <a:lnTo>
                    <a:pt x="8010" y="31044"/>
                  </a:lnTo>
                  <a:lnTo>
                    <a:pt x="1250" y="64440"/>
                  </a:lnTo>
                  <a:lnTo>
                    <a:pt x="164" y="107410"/>
                  </a:lnTo>
                  <a:lnTo>
                    <a:pt x="21" y="150846"/>
                  </a:lnTo>
                  <a:lnTo>
                    <a:pt x="1" y="193577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11"/>
            <p:cNvSpPr/>
            <p:nvPr/>
          </p:nvSpPr>
          <p:spPr>
            <a:xfrm>
              <a:off x="2250281" y="3321844"/>
              <a:ext cx="107158" cy="8930"/>
            </a:xfrm>
            <a:custGeom>
              <a:avLst/>
              <a:gdLst/>
              <a:ahLst/>
              <a:cxnLst/>
              <a:rect l="0" t="0" r="0" b="0"/>
              <a:pathLst>
                <a:path w="107158" h="8930">
                  <a:moveTo>
                    <a:pt x="0" y="8929"/>
                  </a:moveTo>
                  <a:lnTo>
                    <a:pt x="0" y="4189"/>
                  </a:lnTo>
                  <a:lnTo>
                    <a:pt x="992" y="2793"/>
                  </a:lnTo>
                  <a:lnTo>
                    <a:pt x="2646" y="1862"/>
                  </a:lnTo>
                  <a:lnTo>
                    <a:pt x="12360" y="552"/>
                  </a:lnTo>
                  <a:lnTo>
                    <a:pt x="55543" y="32"/>
                  </a:lnTo>
                  <a:lnTo>
                    <a:pt x="97848" y="2"/>
                  </a:lnTo>
                  <a:lnTo>
                    <a:pt x="1071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SMARTInkShape-Group24"/>
          <p:cNvGrpSpPr/>
          <p:nvPr/>
        </p:nvGrpSpPr>
        <p:grpSpPr>
          <a:xfrm>
            <a:off x="2638415" y="2812852"/>
            <a:ext cx="460188" cy="651868"/>
            <a:chOff x="2638415" y="2812852"/>
            <a:chExt cx="460188" cy="651868"/>
          </a:xfrm>
        </p:grpSpPr>
        <p:sp>
          <p:nvSpPr>
            <p:cNvPr id="19" name="SMARTInkShape-112"/>
            <p:cNvSpPr/>
            <p:nvPr/>
          </p:nvSpPr>
          <p:spPr>
            <a:xfrm>
              <a:off x="2638415" y="3232957"/>
              <a:ext cx="245875" cy="231763"/>
            </a:xfrm>
            <a:custGeom>
              <a:avLst/>
              <a:gdLst/>
              <a:ahLst/>
              <a:cxnLst/>
              <a:rect l="0" t="0" r="0" b="0"/>
              <a:pathLst>
                <a:path w="245875" h="231763">
                  <a:moveTo>
                    <a:pt x="40491" y="35309"/>
                  </a:moveTo>
                  <a:lnTo>
                    <a:pt x="40491" y="30568"/>
                  </a:lnTo>
                  <a:lnTo>
                    <a:pt x="41483" y="29172"/>
                  </a:lnTo>
                  <a:lnTo>
                    <a:pt x="43137" y="28241"/>
                  </a:lnTo>
                  <a:lnTo>
                    <a:pt x="49312" y="26411"/>
                  </a:lnTo>
                  <a:lnTo>
                    <a:pt x="64646" y="12142"/>
                  </a:lnTo>
                  <a:lnTo>
                    <a:pt x="95818" y="972"/>
                  </a:lnTo>
                  <a:lnTo>
                    <a:pt x="105612" y="0"/>
                  </a:lnTo>
                  <a:lnTo>
                    <a:pt x="111767" y="2418"/>
                  </a:lnTo>
                  <a:lnTo>
                    <a:pt x="132755" y="20591"/>
                  </a:lnTo>
                  <a:lnTo>
                    <a:pt x="136068" y="29098"/>
                  </a:lnTo>
                  <a:lnTo>
                    <a:pt x="138194" y="50729"/>
                  </a:lnTo>
                  <a:lnTo>
                    <a:pt x="133822" y="68210"/>
                  </a:lnTo>
                  <a:lnTo>
                    <a:pt x="122464" y="91895"/>
                  </a:lnTo>
                  <a:lnTo>
                    <a:pt x="84885" y="133537"/>
                  </a:lnTo>
                  <a:lnTo>
                    <a:pt x="43642" y="174031"/>
                  </a:lnTo>
                  <a:lnTo>
                    <a:pt x="14322" y="193328"/>
                  </a:lnTo>
                  <a:lnTo>
                    <a:pt x="11139" y="194233"/>
                  </a:lnTo>
                  <a:lnTo>
                    <a:pt x="9017" y="195829"/>
                  </a:lnTo>
                  <a:lnTo>
                    <a:pt x="5038" y="201822"/>
                  </a:lnTo>
                  <a:lnTo>
                    <a:pt x="0" y="204039"/>
                  </a:lnTo>
                  <a:lnTo>
                    <a:pt x="599" y="204350"/>
                  </a:lnTo>
                  <a:lnTo>
                    <a:pt x="1990" y="204558"/>
                  </a:lnTo>
                  <a:lnTo>
                    <a:pt x="2918" y="205688"/>
                  </a:lnTo>
                  <a:lnTo>
                    <a:pt x="3948" y="209590"/>
                  </a:lnTo>
                  <a:lnTo>
                    <a:pt x="5215" y="211027"/>
                  </a:lnTo>
                  <a:lnTo>
                    <a:pt x="9269" y="212625"/>
                  </a:lnTo>
                  <a:lnTo>
                    <a:pt x="52772" y="214872"/>
                  </a:lnTo>
                  <a:lnTo>
                    <a:pt x="89141" y="222003"/>
                  </a:lnTo>
                  <a:lnTo>
                    <a:pt x="132932" y="222759"/>
                  </a:lnTo>
                  <a:lnTo>
                    <a:pt x="177505" y="223818"/>
                  </a:lnTo>
                  <a:lnTo>
                    <a:pt x="220163" y="230934"/>
                  </a:lnTo>
                  <a:lnTo>
                    <a:pt x="245874" y="2317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13"/>
            <p:cNvSpPr/>
            <p:nvPr/>
          </p:nvSpPr>
          <p:spPr>
            <a:xfrm>
              <a:off x="3045023" y="3277195"/>
              <a:ext cx="1" cy="8931"/>
            </a:xfrm>
            <a:custGeom>
              <a:avLst/>
              <a:gdLst/>
              <a:ahLst/>
              <a:cxnLst/>
              <a:rect l="0" t="0" r="0" b="0"/>
              <a:pathLst>
                <a:path w="1" h="8931">
                  <a:moveTo>
                    <a:pt x="0" y="0"/>
                  </a:moveTo>
                  <a:lnTo>
                    <a:pt x="0" y="89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14"/>
            <p:cNvSpPr/>
            <p:nvPr/>
          </p:nvSpPr>
          <p:spPr>
            <a:xfrm>
              <a:off x="3098602" y="3411141"/>
              <a:ext cx="1" cy="8930"/>
            </a:xfrm>
            <a:custGeom>
              <a:avLst/>
              <a:gdLst/>
              <a:ahLst/>
              <a:cxnLst/>
              <a:rect l="0" t="0" r="0" b="0"/>
              <a:pathLst>
                <a:path w="1" h="8930">
                  <a:moveTo>
                    <a:pt x="0" y="0"/>
                  </a:moveTo>
                  <a:lnTo>
                    <a:pt x="0" y="89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15"/>
            <p:cNvSpPr/>
            <p:nvPr/>
          </p:nvSpPr>
          <p:spPr>
            <a:xfrm>
              <a:off x="3027164" y="2812852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SMARTInkShape-116"/>
          <p:cNvSpPr/>
          <p:nvPr/>
        </p:nvSpPr>
        <p:spPr>
          <a:xfrm>
            <a:off x="3000375" y="2669977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893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SMARTInkShape-Group26"/>
          <p:cNvGrpSpPr/>
          <p:nvPr/>
        </p:nvGrpSpPr>
        <p:grpSpPr>
          <a:xfrm>
            <a:off x="527030" y="3625453"/>
            <a:ext cx="2625151" cy="866181"/>
            <a:chOff x="527030" y="3625453"/>
            <a:chExt cx="2625151" cy="866181"/>
          </a:xfrm>
        </p:grpSpPr>
        <p:sp>
          <p:nvSpPr>
            <p:cNvPr id="25" name="SMARTInkShape-117"/>
            <p:cNvSpPr/>
            <p:nvPr/>
          </p:nvSpPr>
          <p:spPr>
            <a:xfrm>
              <a:off x="527030" y="3653801"/>
              <a:ext cx="236687" cy="385798"/>
            </a:xfrm>
            <a:custGeom>
              <a:avLst/>
              <a:gdLst/>
              <a:ahLst/>
              <a:cxnLst/>
              <a:rect l="0" t="0" r="0" b="0"/>
              <a:pathLst>
                <a:path w="236687" h="385798">
                  <a:moveTo>
                    <a:pt x="35540" y="34160"/>
                  </a:moveTo>
                  <a:lnTo>
                    <a:pt x="26978" y="34160"/>
                  </a:lnTo>
                  <a:lnTo>
                    <a:pt x="26720" y="38900"/>
                  </a:lnTo>
                  <a:lnTo>
                    <a:pt x="25691" y="40297"/>
                  </a:lnTo>
                  <a:lnTo>
                    <a:pt x="21902" y="41849"/>
                  </a:lnTo>
                  <a:lnTo>
                    <a:pt x="20495" y="43254"/>
                  </a:lnTo>
                  <a:lnTo>
                    <a:pt x="18932" y="47462"/>
                  </a:lnTo>
                  <a:lnTo>
                    <a:pt x="15200" y="70846"/>
                  </a:lnTo>
                  <a:lnTo>
                    <a:pt x="11617" y="83207"/>
                  </a:lnTo>
                  <a:lnTo>
                    <a:pt x="4388" y="124036"/>
                  </a:lnTo>
                  <a:lnTo>
                    <a:pt x="724" y="165427"/>
                  </a:lnTo>
                  <a:lnTo>
                    <a:pt x="0" y="205941"/>
                  </a:lnTo>
                  <a:lnTo>
                    <a:pt x="2520" y="240170"/>
                  </a:lnTo>
                  <a:lnTo>
                    <a:pt x="12197" y="275447"/>
                  </a:lnTo>
                  <a:lnTo>
                    <a:pt x="33244" y="318183"/>
                  </a:lnTo>
                  <a:lnTo>
                    <a:pt x="63640" y="348159"/>
                  </a:lnTo>
                  <a:lnTo>
                    <a:pt x="98307" y="370543"/>
                  </a:lnTo>
                  <a:lnTo>
                    <a:pt x="133818" y="384812"/>
                  </a:lnTo>
                  <a:lnTo>
                    <a:pt x="149003" y="385797"/>
                  </a:lnTo>
                  <a:lnTo>
                    <a:pt x="155831" y="384671"/>
                  </a:lnTo>
                  <a:lnTo>
                    <a:pt x="168708" y="378127"/>
                  </a:lnTo>
                  <a:lnTo>
                    <a:pt x="205136" y="350744"/>
                  </a:lnTo>
                  <a:lnTo>
                    <a:pt x="220398" y="327392"/>
                  </a:lnTo>
                  <a:lnTo>
                    <a:pt x="226840" y="309345"/>
                  </a:lnTo>
                  <a:lnTo>
                    <a:pt x="233621" y="265421"/>
                  </a:lnTo>
                  <a:lnTo>
                    <a:pt x="236686" y="242114"/>
                  </a:lnTo>
                  <a:lnTo>
                    <a:pt x="232832" y="206680"/>
                  </a:lnTo>
                  <a:lnTo>
                    <a:pt x="225407" y="171046"/>
                  </a:lnTo>
                  <a:lnTo>
                    <a:pt x="215931" y="136345"/>
                  </a:lnTo>
                  <a:lnTo>
                    <a:pt x="195454" y="94804"/>
                  </a:lnTo>
                  <a:lnTo>
                    <a:pt x="183011" y="74011"/>
                  </a:lnTo>
                  <a:lnTo>
                    <a:pt x="142126" y="38073"/>
                  </a:lnTo>
                  <a:lnTo>
                    <a:pt x="113002" y="15493"/>
                  </a:lnTo>
                  <a:lnTo>
                    <a:pt x="69203" y="1947"/>
                  </a:lnTo>
                  <a:lnTo>
                    <a:pt x="56785" y="0"/>
                  </a:lnTo>
                  <a:lnTo>
                    <a:pt x="47298" y="1780"/>
                  </a:lnTo>
                  <a:lnTo>
                    <a:pt x="36378" y="5714"/>
                  </a:lnTo>
                  <a:lnTo>
                    <a:pt x="33122" y="6267"/>
                  </a:lnTo>
                  <a:lnTo>
                    <a:pt x="30952" y="7627"/>
                  </a:lnTo>
                  <a:lnTo>
                    <a:pt x="29505" y="9526"/>
                  </a:lnTo>
                  <a:lnTo>
                    <a:pt x="27897" y="14282"/>
                  </a:lnTo>
                  <a:lnTo>
                    <a:pt x="26611" y="252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8"/>
            <p:cNvSpPr/>
            <p:nvPr/>
          </p:nvSpPr>
          <p:spPr>
            <a:xfrm>
              <a:off x="821531" y="3652242"/>
              <a:ext cx="247369" cy="333916"/>
            </a:xfrm>
            <a:custGeom>
              <a:avLst/>
              <a:gdLst/>
              <a:ahLst/>
              <a:cxnLst/>
              <a:rect l="0" t="0" r="0" b="0"/>
              <a:pathLst>
                <a:path w="247369" h="333916">
                  <a:moveTo>
                    <a:pt x="0" y="0"/>
                  </a:moveTo>
                  <a:lnTo>
                    <a:pt x="992" y="22943"/>
                  </a:lnTo>
                  <a:lnTo>
                    <a:pt x="7068" y="47710"/>
                  </a:lnTo>
                  <a:lnTo>
                    <a:pt x="9677" y="90692"/>
                  </a:lnTo>
                  <a:lnTo>
                    <a:pt x="18595" y="134809"/>
                  </a:lnTo>
                  <a:lnTo>
                    <a:pt x="27007" y="169920"/>
                  </a:lnTo>
                  <a:lnTo>
                    <a:pt x="33998" y="212600"/>
                  </a:lnTo>
                  <a:lnTo>
                    <a:pt x="42508" y="255830"/>
                  </a:lnTo>
                  <a:lnTo>
                    <a:pt x="56665" y="298457"/>
                  </a:lnTo>
                  <a:lnTo>
                    <a:pt x="61995" y="318992"/>
                  </a:lnTo>
                  <a:lnTo>
                    <a:pt x="63158" y="319817"/>
                  </a:lnTo>
                  <a:lnTo>
                    <a:pt x="67097" y="320735"/>
                  </a:lnTo>
                  <a:lnTo>
                    <a:pt x="67551" y="318995"/>
                  </a:lnTo>
                  <a:lnTo>
                    <a:pt x="62763" y="274728"/>
                  </a:lnTo>
                  <a:lnTo>
                    <a:pt x="62558" y="239696"/>
                  </a:lnTo>
                  <a:lnTo>
                    <a:pt x="62518" y="198233"/>
                  </a:lnTo>
                  <a:lnTo>
                    <a:pt x="65157" y="170191"/>
                  </a:lnTo>
                  <a:lnTo>
                    <a:pt x="70631" y="153032"/>
                  </a:lnTo>
                  <a:lnTo>
                    <a:pt x="95928" y="119616"/>
                  </a:lnTo>
                  <a:lnTo>
                    <a:pt x="113310" y="106108"/>
                  </a:lnTo>
                  <a:lnTo>
                    <a:pt x="135769" y="100562"/>
                  </a:lnTo>
                  <a:lnTo>
                    <a:pt x="149969" y="101910"/>
                  </a:lnTo>
                  <a:lnTo>
                    <a:pt x="175255" y="110860"/>
                  </a:lnTo>
                  <a:lnTo>
                    <a:pt x="211632" y="149707"/>
                  </a:lnTo>
                  <a:lnTo>
                    <a:pt x="237338" y="193981"/>
                  </a:lnTo>
                  <a:lnTo>
                    <a:pt x="246271" y="222510"/>
                  </a:lnTo>
                  <a:lnTo>
                    <a:pt x="247368" y="240776"/>
                  </a:lnTo>
                  <a:lnTo>
                    <a:pt x="239988" y="276756"/>
                  </a:lnTo>
                  <a:lnTo>
                    <a:pt x="233661" y="293659"/>
                  </a:lnTo>
                  <a:lnTo>
                    <a:pt x="218943" y="313339"/>
                  </a:lnTo>
                  <a:lnTo>
                    <a:pt x="190326" y="332697"/>
                  </a:lnTo>
                  <a:lnTo>
                    <a:pt x="184431" y="333915"/>
                  </a:lnTo>
                  <a:lnTo>
                    <a:pt x="140223" y="328046"/>
                  </a:lnTo>
                  <a:lnTo>
                    <a:pt x="123837" y="321415"/>
                  </a:lnTo>
                  <a:lnTo>
                    <a:pt x="89693" y="294048"/>
                  </a:lnTo>
                  <a:lnTo>
                    <a:pt x="62508" y="2589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19"/>
            <p:cNvSpPr/>
            <p:nvPr/>
          </p:nvSpPr>
          <p:spPr>
            <a:xfrm>
              <a:off x="1121520" y="3698386"/>
              <a:ext cx="137567" cy="291296"/>
            </a:xfrm>
            <a:custGeom>
              <a:avLst/>
              <a:gdLst/>
              <a:ahLst/>
              <a:cxnLst/>
              <a:rect l="0" t="0" r="0" b="0"/>
              <a:pathLst>
                <a:path w="137567" h="291296">
                  <a:moveTo>
                    <a:pt x="137566" y="52083"/>
                  </a:moveTo>
                  <a:lnTo>
                    <a:pt x="112895" y="26420"/>
                  </a:lnTo>
                  <a:lnTo>
                    <a:pt x="107419" y="17195"/>
                  </a:lnTo>
                  <a:lnTo>
                    <a:pt x="103577" y="13942"/>
                  </a:lnTo>
                  <a:lnTo>
                    <a:pt x="71711" y="1869"/>
                  </a:lnTo>
                  <a:lnTo>
                    <a:pt x="60010" y="0"/>
                  </a:lnTo>
                  <a:lnTo>
                    <a:pt x="42267" y="3688"/>
                  </a:lnTo>
                  <a:lnTo>
                    <a:pt x="15190" y="16655"/>
                  </a:lnTo>
                  <a:lnTo>
                    <a:pt x="1165" y="28328"/>
                  </a:lnTo>
                  <a:lnTo>
                    <a:pt x="0" y="32277"/>
                  </a:lnTo>
                  <a:lnTo>
                    <a:pt x="1350" y="41957"/>
                  </a:lnTo>
                  <a:lnTo>
                    <a:pt x="7688" y="58564"/>
                  </a:lnTo>
                  <a:lnTo>
                    <a:pt x="36981" y="98541"/>
                  </a:lnTo>
                  <a:lnTo>
                    <a:pt x="79824" y="142780"/>
                  </a:lnTo>
                  <a:lnTo>
                    <a:pt x="107975" y="183567"/>
                  </a:lnTo>
                  <a:lnTo>
                    <a:pt x="114492" y="197833"/>
                  </a:lnTo>
                  <a:lnTo>
                    <a:pt x="124393" y="240667"/>
                  </a:lnTo>
                  <a:lnTo>
                    <a:pt x="122451" y="249338"/>
                  </a:lnTo>
                  <a:lnTo>
                    <a:pt x="110354" y="273177"/>
                  </a:lnTo>
                  <a:lnTo>
                    <a:pt x="98787" y="286807"/>
                  </a:lnTo>
                  <a:lnTo>
                    <a:pt x="90235" y="290350"/>
                  </a:lnTo>
                  <a:lnTo>
                    <a:pt x="85176" y="291295"/>
                  </a:lnTo>
                  <a:lnTo>
                    <a:pt x="76909" y="289698"/>
                  </a:lnTo>
                  <a:lnTo>
                    <a:pt x="37293" y="266305"/>
                  </a:lnTo>
                  <a:lnTo>
                    <a:pt x="27516" y="259410"/>
                  </a:lnTo>
                  <a:lnTo>
                    <a:pt x="17425" y="245364"/>
                  </a:lnTo>
                  <a:lnTo>
                    <a:pt x="12550" y="2306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20"/>
            <p:cNvSpPr/>
            <p:nvPr/>
          </p:nvSpPr>
          <p:spPr>
            <a:xfrm>
              <a:off x="1294805" y="3742110"/>
              <a:ext cx="178594" cy="238574"/>
            </a:xfrm>
            <a:custGeom>
              <a:avLst/>
              <a:gdLst/>
              <a:ahLst/>
              <a:cxnLst/>
              <a:rect l="0" t="0" r="0" b="0"/>
              <a:pathLst>
                <a:path w="178594" h="238574">
                  <a:moveTo>
                    <a:pt x="0" y="178023"/>
                  </a:moveTo>
                  <a:lnTo>
                    <a:pt x="0" y="182763"/>
                  </a:lnTo>
                  <a:lnTo>
                    <a:pt x="992" y="184160"/>
                  </a:lnTo>
                  <a:lnTo>
                    <a:pt x="2645" y="185091"/>
                  </a:lnTo>
                  <a:lnTo>
                    <a:pt x="7688" y="186585"/>
                  </a:lnTo>
                  <a:lnTo>
                    <a:pt x="15813" y="180743"/>
                  </a:lnTo>
                  <a:lnTo>
                    <a:pt x="24088" y="177837"/>
                  </a:lnTo>
                  <a:lnTo>
                    <a:pt x="43472" y="160960"/>
                  </a:lnTo>
                  <a:lnTo>
                    <a:pt x="68218" y="121341"/>
                  </a:lnTo>
                  <a:lnTo>
                    <a:pt x="82965" y="97630"/>
                  </a:lnTo>
                  <a:lnTo>
                    <a:pt x="88052" y="91685"/>
                  </a:lnTo>
                  <a:lnTo>
                    <a:pt x="93704" y="77143"/>
                  </a:lnTo>
                  <a:lnTo>
                    <a:pt x="104897" y="35699"/>
                  </a:lnTo>
                  <a:lnTo>
                    <a:pt x="107117" y="1358"/>
                  </a:lnTo>
                  <a:lnTo>
                    <a:pt x="106138" y="715"/>
                  </a:lnTo>
                  <a:lnTo>
                    <a:pt x="102404" y="0"/>
                  </a:lnTo>
                  <a:lnTo>
                    <a:pt x="97437" y="2329"/>
                  </a:lnTo>
                  <a:lnTo>
                    <a:pt x="94724" y="4339"/>
                  </a:lnTo>
                  <a:lnTo>
                    <a:pt x="91709" y="11864"/>
                  </a:lnTo>
                  <a:lnTo>
                    <a:pt x="87365" y="27256"/>
                  </a:lnTo>
                  <a:lnTo>
                    <a:pt x="83477" y="39578"/>
                  </a:lnTo>
                  <a:lnTo>
                    <a:pt x="76036" y="80380"/>
                  </a:lnTo>
                  <a:lnTo>
                    <a:pt x="72346" y="116623"/>
                  </a:lnTo>
                  <a:lnTo>
                    <a:pt x="74262" y="155678"/>
                  </a:lnTo>
                  <a:lnTo>
                    <a:pt x="86692" y="195475"/>
                  </a:lnTo>
                  <a:lnTo>
                    <a:pt x="92439" y="209261"/>
                  </a:lnTo>
                  <a:lnTo>
                    <a:pt x="100946" y="219357"/>
                  </a:lnTo>
                  <a:lnTo>
                    <a:pt x="122576" y="233923"/>
                  </a:lnTo>
                  <a:lnTo>
                    <a:pt x="140057" y="238573"/>
                  </a:lnTo>
                  <a:lnTo>
                    <a:pt x="151875" y="237015"/>
                  </a:lnTo>
                  <a:lnTo>
                    <a:pt x="178593" y="2316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21"/>
            <p:cNvSpPr/>
            <p:nvPr/>
          </p:nvSpPr>
          <p:spPr>
            <a:xfrm>
              <a:off x="1526977" y="3732609"/>
              <a:ext cx="80368" cy="265928"/>
            </a:xfrm>
            <a:custGeom>
              <a:avLst/>
              <a:gdLst/>
              <a:ahLst/>
              <a:cxnLst/>
              <a:rect l="0" t="0" r="0" b="0"/>
              <a:pathLst>
                <a:path w="80368" h="265928">
                  <a:moveTo>
                    <a:pt x="0" y="44649"/>
                  </a:moveTo>
                  <a:lnTo>
                    <a:pt x="0" y="60899"/>
                  </a:lnTo>
                  <a:lnTo>
                    <a:pt x="7067" y="81724"/>
                  </a:lnTo>
                  <a:lnTo>
                    <a:pt x="18479" y="125919"/>
                  </a:lnTo>
                  <a:lnTo>
                    <a:pt x="26687" y="169783"/>
                  </a:lnTo>
                  <a:lnTo>
                    <a:pt x="34333" y="214328"/>
                  </a:lnTo>
                  <a:lnTo>
                    <a:pt x="44042" y="257946"/>
                  </a:lnTo>
                  <a:lnTo>
                    <a:pt x="44528" y="265927"/>
                  </a:lnTo>
                  <a:lnTo>
                    <a:pt x="44647" y="222919"/>
                  </a:lnTo>
                  <a:lnTo>
                    <a:pt x="42002" y="202641"/>
                  </a:lnTo>
                  <a:lnTo>
                    <a:pt x="36546" y="160374"/>
                  </a:lnTo>
                  <a:lnTo>
                    <a:pt x="35827" y="116039"/>
                  </a:lnTo>
                  <a:lnTo>
                    <a:pt x="45446" y="71432"/>
                  </a:lnTo>
                  <a:lnTo>
                    <a:pt x="62577" y="27573"/>
                  </a:lnTo>
                  <a:lnTo>
                    <a:pt x="8036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22"/>
            <p:cNvSpPr/>
            <p:nvPr/>
          </p:nvSpPr>
          <p:spPr>
            <a:xfrm>
              <a:off x="1696641" y="3768328"/>
              <a:ext cx="142876" cy="214145"/>
            </a:xfrm>
            <a:custGeom>
              <a:avLst/>
              <a:gdLst/>
              <a:ahLst/>
              <a:cxnLst/>
              <a:rect l="0" t="0" r="0" b="0"/>
              <a:pathLst>
                <a:path w="142876" h="214145">
                  <a:moveTo>
                    <a:pt x="0" y="62508"/>
                  </a:moveTo>
                  <a:lnTo>
                    <a:pt x="0" y="75810"/>
                  </a:lnTo>
                  <a:lnTo>
                    <a:pt x="12429" y="104825"/>
                  </a:lnTo>
                  <a:lnTo>
                    <a:pt x="29503" y="126963"/>
                  </a:lnTo>
                  <a:lnTo>
                    <a:pt x="60931" y="166802"/>
                  </a:lnTo>
                  <a:lnTo>
                    <a:pt x="104294" y="211436"/>
                  </a:lnTo>
                  <a:lnTo>
                    <a:pt x="105248" y="212395"/>
                  </a:lnTo>
                  <a:lnTo>
                    <a:pt x="108954" y="213460"/>
                  </a:lnTo>
                  <a:lnTo>
                    <a:pt x="114677" y="214144"/>
                  </a:lnTo>
                  <a:lnTo>
                    <a:pt x="122198" y="173588"/>
                  </a:lnTo>
                  <a:lnTo>
                    <a:pt x="124644" y="133286"/>
                  </a:lnTo>
                  <a:lnTo>
                    <a:pt x="124966" y="89210"/>
                  </a:lnTo>
                  <a:lnTo>
                    <a:pt x="126001" y="51766"/>
                  </a:lnTo>
                  <a:lnTo>
                    <a:pt x="136039" y="1164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23"/>
            <p:cNvSpPr/>
            <p:nvPr/>
          </p:nvSpPr>
          <p:spPr>
            <a:xfrm>
              <a:off x="1937898" y="3759930"/>
              <a:ext cx="223087" cy="247047"/>
            </a:xfrm>
            <a:custGeom>
              <a:avLst/>
              <a:gdLst/>
              <a:ahLst/>
              <a:cxnLst/>
              <a:rect l="0" t="0" r="0" b="0"/>
              <a:pathLst>
                <a:path w="223087" h="247047">
                  <a:moveTo>
                    <a:pt x="115930" y="61976"/>
                  </a:moveTo>
                  <a:lnTo>
                    <a:pt x="115930" y="57236"/>
                  </a:lnTo>
                  <a:lnTo>
                    <a:pt x="114938" y="55839"/>
                  </a:lnTo>
                  <a:lnTo>
                    <a:pt x="113284" y="54908"/>
                  </a:lnTo>
                  <a:lnTo>
                    <a:pt x="111190" y="54288"/>
                  </a:lnTo>
                  <a:lnTo>
                    <a:pt x="109793" y="52882"/>
                  </a:lnTo>
                  <a:lnTo>
                    <a:pt x="102628" y="35986"/>
                  </a:lnTo>
                  <a:lnTo>
                    <a:pt x="94804" y="27935"/>
                  </a:lnTo>
                  <a:lnTo>
                    <a:pt x="63896" y="5520"/>
                  </a:lnTo>
                  <a:lnTo>
                    <a:pt x="47045" y="1261"/>
                  </a:lnTo>
                  <a:lnTo>
                    <a:pt x="34224" y="0"/>
                  </a:lnTo>
                  <a:lnTo>
                    <a:pt x="27361" y="2350"/>
                  </a:lnTo>
                  <a:lnTo>
                    <a:pt x="14871" y="11944"/>
                  </a:lnTo>
                  <a:lnTo>
                    <a:pt x="5840" y="25213"/>
                  </a:lnTo>
                  <a:lnTo>
                    <a:pt x="1621" y="41713"/>
                  </a:lnTo>
                  <a:lnTo>
                    <a:pt x="0" y="84598"/>
                  </a:lnTo>
                  <a:lnTo>
                    <a:pt x="7004" y="115503"/>
                  </a:lnTo>
                  <a:lnTo>
                    <a:pt x="26704" y="160025"/>
                  </a:lnTo>
                  <a:lnTo>
                    <a:pt x="38553" y="179240"/>
                  </a:lnTo>
                  <a:lnTo>
                    <a:pt x="44499" y="183547"/>
                  </a:lnTo>
                  <a:lnTo>
                    <a:pt x="53424" y="185971"/>
                  </a:lnTo>
                  <a:lnTo>
                    <a:pt x="56400" y="186311"/>
                  </a:lnTo>
                  <a:lnTo>
                    <a:pt x="62352" y="184044"/>
                  </a:lnTo>
                  <a:lnTo>
                    <a:pt x="65329" y="182050"/>
                  </a:lnTo>
                  <a:lnTo>
                    <a:pt x="77235" y="164592"/>
                  </a:lnTo>
                  <a:lnTo>
                    <a:pt x="92118" y="131444"/>
                  </a:lnTo>
                  <a:lnTo>
                    <a:pt x="102289" y="87351"/>
                  </a:lnTo>
                  <a:lnTo>
                    <a:pt x="106587" y="44544"/>
                  </a:lnTo>
                  <a:lnTo>
                    <a:pt x="106990" y="18307"/>
                  </a:lnTo>
                  <a:lnTo>
                    <a:pt x="107992" y="42703"/>
                  </a:lnTo>
                  <a:lnTo>
                    <a:pt x="114689" y="80825"/>
                  </a:lnTo>
                  <a:lnTo>
                    <a:pt x="121822" y="122879"/>
                  </a:lnTo>
                  <a:lnTo>
                    <a:pt x="125944" y="156641"/>
                  </a:lnTo>
                  <a:lnTo>
                    <a:pt x="141463" y="195218"/>
                  </a:lnTo>
                  <a:lnTo>
                    <a:pt x="153923" y="219857"/>
                  </a:lnTo>
                  <a:lnTo>
                    <a:pt x="171170" y="241219"/>
                  </a:lnTo>
                  <a:lnTo>
                    <a:pt x="180500" y="245819"/>
                  </a:lnTo>
                  <a:lnTo>
                    <a:pt x="185766" y="247046"/>
                  </a:lnTo>
                  <a:lnTo>
                    <a:pt x="190268" y="246872"/>
                  </a:lnTo>
                  <a:lnTo>
                    <a:pt x="210912" y="240262"/>
                  </a:lnTo>
                  <a:lnTo>
                    <a:pt x="223086" y="2316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24"/>
            <p:cNvSpPr/>
            <p:nvPr/>
          </p:nvSpPr>
          <p:spPr>
            <a:xfrm>
              <a:off x="2232422" y="3687961"/>
              <a:ext cx="26790" cy="339329"/>
            </a:xfrm>
            <a:custGeom>
              <a:avLst/>
              <a:gdLst/>
              <a:ahLst/>
              <a:cxnLst/>
              <a:rect l="0" t="0" r="0" b="0"/>
              <a:pathLst>
                <a:path w="26790" h="339329">
                  <a:moveTo>
                    <a:pt x="0" y="0"/>
                  </a:moveTo>
                  <a:lnTo>
                    <a:pt x="0" y="38419"/>
                  </a:lnTo>
                  <a:lnTo>
                    <a:pt x="0" y="78108"/>
                  </a:lnTo>
                  <a:lnTo>
                    <a:pt x="2646" y="120931"/>
                  </a:lnTo>
                  <a:lnTo>
                    <a:pt x="7068" y="159524"/>
                  </a:lnTo>
                  <a:lnTo>
                    <a:pt x="11024" y="198740"/>
                  </a:lnTo>
                  <a:lnTo>
                    <a:pt x="15834" y="239133"/>
                  </a:lnTo>
                  <a:lnTo>
                    <a:pt x="22199" y="283597"/>
                  </a:lnTo>
                  <a:lnTo>
                    <a:pt x="26520" y="325772"/>
                  </a:lnTo>
                  <a:lnTo>
                    <a:pt x="26789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25"/>
            <p:cNvSpPr/>
            <p:nvPr/>
          </p:nvSpPr>
          <p:spPr>
            <a:xfrm>
              <a:off x="2152055" y="3741701"/>
              <a:ext cx="258962" cy="223081"/>
            </a:xfrm>
            <a:custGeom>
              <a:avLst/>
              <a:gdLst/>
              <a:ahLst/>
              <a:cxnLst/>
              <a:rect l="0" t="0" r="0" b="0"/>
              <a:pathLst>
                <a:path w="258962" h="223081">
                  <a:moveTo>
                    <a:pt x="0" y="53416"/>
                  </a:moveTo>
                  <a:lnTo>
                    <a:pt x="42317" y="53416"/>
                  </a:lnTo>
                  <a:lnTo>
                    <a:pt x="82187" y="53416"/>
                  </a:lnTo>
                  <a:lnTo>
                    <a:pt x="115453" y="52424"/>
                  </a:lnTo>
                  <a:lnTo>
                    <a:pt x="159609" y="39177"/>
                  </a:lnTo>
                  <a:lnTo>
                    <a:pt x="169494" y="37166"/>
                  </a:lnTo>
                  <a:lnTo>
                    <a:pt x="211776" y="9150"/>
                  </a:lnTo>
                  <a:lnTo>
                    <a:pt x="219138" y="3977"/>
                  </a:lnTo>
                  <a:lnTo>
                    <a:pt x="228861" y="1064"/>
                  </a:lnTo>
                  <a:lnTo>
                    <a:pt x="239293" y="0"/>
                  </a:lnTo>
                  <a:lnTo>
                    <a:pt x="245306" y="4627"/>
                  </a:lnTo>
                  <a:lnTo>
                    <a:pt x="247931" y="12219"/>
                  </a:lnTo>
                  <a:lnTo>
                    <a:pt x="249908" y="55382"/>
                  </a:lnTo>
                  <a:lnTo>
                    <a:pt x="250007" y="95660"/>
                  </a:lnTo>
                  <a:lnTo>
                    <a:pt x="250026" y="133308"/>
                  </a:lnTo>
                  <a:lnTo>
                    <a:pt x="251022" y="177377"/>
                  </a:lnTo>
                  <a:lnTo>
                    <a:pt x="258888" y="221770"/>
                  </a:lnTo>
                  <a:lnTo>
                    <a:pt x="258961" y="2230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26"/>
            <p:cNvSpPr/>
            <p:nvPr/>
          </p:nvSpPr>
          <p:spPr>
            <a:xfrm>
              <a:off x="2393156" y="3625453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0"/>
                  </a:moveTo>
                  <a:lnTo>
                    <a:pt x="4741" y="0"/>
                  </a:lnTo>
                  <a:lnTo>
                    <a:pt x="6137" y="992"/>
                  </a:lnTo>
                  <a:lnTo>
                    <a:pt x="7068" y="2646"/>
                  </a:lnTo>
                  <a:lnTo>
                    <a:pt x="8930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27"/>
            <p:cNvSpPr/>
            <p:nvPr/>
          </p:nvSpPr>
          <p:spPr>
            <a:xfrm>
              <a:off x="2500313" y="3746886"/>
              <a:ext cx="113426" cy="266134"/>
            </a:xfrm>
            <a:custGeom>
              <a:avLst/>
              <a:gdLst/>
              <a:ahLst/>
              <a:cxnLst/>
              <a:rect l="0" t="0" r="0" b="0"/>
              <a:pathLst>
                <a:path w="113426" h="266134">
                  <a:moveTo>
                    <a:pt x="0" y="30372"/>
                  </a:moveTo>
                  <a:lnTo>
                    <a:pt x="0" y="73486"/>
                  </a:lnTo>
                  <a:lnTo>
                    <a:pt x="0" y="111713"/>
                  </a:lnTo>
                  <a:lnTo>
                    <a:pt x="2645" y="137816"/>
                  </a:lnTo>
                  <a:lnTo>
                    <a:pt x="9094" y="182214"/>
                  </a:lnTo>
                  <a:lnTo>
                    <a:pt x="21249" y="222090"/>
                  </a:lnTo>
                  <a:lnTo>
                    <a:pt x="49798" y="258288"/>
                  </a:lnTo>
                  <a:lnTo>
                    <a:pt x="56197" y="264952"/>
                  </a:lnTo>
                  <a:lnTo>
                    <a:pt x="60285" y="266133"/>
                  </a:lnTo>
                  <a:lnTo>
                    <a:pt x="70118" y="264801"/>
                  </a:lnTo>
                  <a:lnTo>
                    <a:pt x="82071" y="258472"/>
                  </a:lnTo>
                  <a:lnTo>
                    <a:pt x="91896" y="245573"/>
                  </a:lnTo>
                  <a:lnTo>
                    <a:pt x="107106" y="205261"/>
                  </a:lnTo>
                  <a:lnTo>
                    <a:pt x="113425" y="172149"/>
                  </a:lnTo>
                  <a:lnTo>
                    <a:pt x="112651" y="139848"/>
                  </a:lnTo>
                  <a:lnTo>
                    <a:pt x="108241" y="97527"/>
                  </a:lnTo>
                  <a:lnTo>
                    <a:pt x="102737" y="67468"/>
                  </a:lnTo>
                  <a:lnTo>
                    <a:pt x="78505" y="25062"/>
                  </a:lnTo>
                  <a:lnTo>
                    <a:pt x="69287" y="15444"/>
                  </a:lnTo>
                  <a:lnTo>
                    <a:pt x="47200" y="1185"/>
                  </a:lnTo>
                  <a:lnTo>
                    <a:pt x="42380" y="0"/>
                  </a:lnTo>
                  <a:lnTo>
                    <a:pt x="38175" y="202"/>
                  </a:lnTo>
                  <a:lnTo>
                    <a:pt x="21159" y="3138"/>
                  </a:lnTo>
                  <a:lnTo>
                    <a:pt x="8929" y="35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28"/>
            <p:cNvSpPr/>
            <p:nvPr/>
          </p:nvSpPr>
          <p:spPr>
            <a:xfrm>
              <a:off x="2669979" y="3742155"/>
              <a:ext cx="160733" cy="276205"/>
            </a:xfrm>
            <a:custGeom>
              <a:avLst/>
              <a:gdLst/>
              <a:ahLst/>
              <a:cxnLst/>
              <a:rect l="0" t="0" r="0" b="0"/>
              <a:pathLst>
                <a:path w="160733" h="276205">
                  <a:moveTo>
                    <a:pt x="8927" y="8314"/>
                  </a:moveTo>
                  <a:lnTo>
                    <a:pt x="4187" y="13054"/>
                  </a:lnTo>
                  <a:lnTo>
                    <a:pt x="1859" y="18027"/>
                  </a:lnTo>
                  <a:lnTo>
                    <a:pt x="70" y="58302"/>
                  </a:lnTo>
                  <a:lnTo>
                    <a:pt x="12" y="96608"/>
                  </a:lnTo>
                  <a:lnTo>
                    <a:pt x="0" y="137872"/>
                  </a:lnTo>
                  <a:lnTo>
                    <a:pt x="6135" y="177111"/>
                  </a:lnTo>
                  <a:lnTo>
                    <a:pt x="9092" y="202526"/>
                  </a:lnTo>
                  <a:lnTo>
                    <a:pt x="17457" y="237161"/>
                  </a:lnTo>
                  <a:lnTo>
                    <a:pt x="17590" y="237277"/>
                  </a:lnTo>
                  <a:lnTo>
                    <a:pt x="17850" y="199297"/>
                  </a:lnTo>
                  <a:lnTo>
                    <a:pt x="17855" y="161096"/>
                  </a:lnTo>
                  <a:lnTo>
                    <a:pt x="22597" y="119852"/>
                  </a:lnTo>
                  <a:lnTo>
                    <a:pt x="25959" y="80617"/>
                  </a:lnTo>
                  <a:lnTo>
                    <a:pt x="29269" y="44203"/>
                  </a:lnTo>
                  <a:lnTo>
                    <a:pt x="36452" y="22586"/>
                  </a:lnTo>
                  <a:lnTo>
                    <a:pt x="51855" y="1461"/>
                  </a:lnTo>
                  <a:lnTo>
                    <a:pt x="55457" y="307"/>
                  </a:lnTo>
                  <a:lnTo>
                    <a:pt x="57806" y="0"/>
                  </a:lnTo>
                  <a:lnTo>
                    <a:pt x="60365" y="1778"/>
                  </a:lnTo>
                  <a:lnTo>
                    <a:pt x="74522" y="24296"/>
                  </a:lnTo>
                  <a:lnTo>
                    <a:pt x="82241" y="65467"/>
                  </a:lnTo>
                  <a:lnTo>
                    <a:pt x="92642" y="105483"/>
                  </a:lnTo>
                  <a:lnTo>
                    <a:pt x="98114" y="148187"/>
                  </a:lnTo>
                  <a:lnTo>
                    <a:pt x="107720" y="188960"/>
                  </a:lnTo>
                  <a:lnTo>
                    <a:pt x="122111" y="232451"/>
                  </a:lnTo>
                  <a:lnTo>
                    <a:pt x="131981" y="251775"/>
                  </a:lnTo>
                  <a:lnTo>
                    <a:pt x="146039" y="268084"/>
                  </a:lnTo>
                  <a:lnTo>
                    <a:pt x="160732" y="2762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29"/>
            <p:cNvSpPr/>
            <p:nvPr/>
          </p:nvSpPr>
          <p:spPr>
            <a:xfrm>
              <a:off x="2850369" y="3706230"/>
              <a:ext cx="113717" cy="239369"/>
            </a:xfrm>
            <a:custGeom>
              <a:avLst/>
              <a:gdLst/>
              <a:ahLst/>
              <a:cxnLst/>
              <a:rect l="0" t="0" r="0" b="0"/>
              <a:pathLst>
                <a:path w="113717" h="239369">
                  <a:moveTo>
                    <a:pt x="96428" y="26379"/>
                  </a:moveTo>
                  <a:lnTo>
                    <a:pt x="74305" y="4256"/>
                  </a:lnTo>
                  <a:lnTo>
                    <a:pt x="66421" y="1664"/>
                  </a:lnTo>
                  <a:lnTo>
                    <a:pt x="49931" y="0"/>
                  </a:lnTo>
                  <a:lnTo>
                    <a:pt x="35467" y="4452"/>
                  </a:lnTo>
                  <a:lnTo>
                    <a:pt x="27001" y="12004"/>
                  </a:lnTo>
                  <a:lnTo>
                    <a:pt x="4272" y="50396"/>
                  </a:lnTo>
                  <a:lnTo>
                    <a:pt x="0" y="72852"/>
                  </a:lnTo>
                  <a:lnTo>
                    <a:pt x="3475" y="93617"/>
                  </a:lnTo>
                  <a:lnTo>
                    <a:pt x="23979" y="135192"/>
                  </a:lnTo>
                  <a:lnTo>
                    <a:pt x="65593" y="174830"/>
                  </a:lnTo>
                  <a:lnTo>
                    <a:pt x="104532" y="215750"/>
                  </a:lnTo>
                  <a:lnTo>
                    <a:pt x="113716" y="230825"/>
                  </a:lnTo>
                  <a:lnTo>
                    <a:pt x="109378" y="236225"/>
                  </a:lnTo>
                  <a:lnTo>
                    <a:pt x="104498" y="238707"/>
                  </a:lnTo>
                  <a:lnTo>
                    <a:pt x="101808" y="239368"/>
                  </a:lnTo>
                  <a:lnTo>
                    <a:pt x="60454" y="232262"/>
                  </a:lnTo>
                  <a:lnTo>
                    <a:pt x="49682" y="230992"/>
                  </a:lnTo>
                  <a:lnTo>
                    <a:pt x="25216" y="220752"/>
                  </a:lnTo>
                  <a:lnTo>
                    <a:pt x="17869" y="215255"/>
                  </a:lnTo>
                  <a:lnTo>
                    <a:pt x="16865" y="211858"/>
                  </a:lnTo>
                  <a:lnTo>
                    <a:pt x="16061" y="1960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30"/>
            <p:cNvSpPr/>
            <p:nvPr/>
          </p:nvSpPr>
          <p:spPr>
            <a:xfrm>
              <a:off x="3116461" y="3714750"/>
              <a:ext cx="17860" cy="8931"/>
            </a:xfrm>
            <a:custGeom>
              <a:avLst/>
              <a:gdLst/>
              <a:ahLst/>
              <a:cxnLst/>
              <a:rect l="0" t="0" r="0" b="0"/>
              <a:pathLst>
                <a:path w="17860" h="8931">
                  <a:moveTo>
                    <a:pt x="0" y="0"/>
                  </a:moveTo>
                  <a:lnTo>
                    <a:pt x="8821" y="0"/>
                  </a:lnTo>
                  <a:lnTo>
                    <a:pt x="17859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31"/>
            <p:cNvSpPr/>
            <p:nvPr/>
          </p:nvSpPr>
          <p:spPr>
            <a:xfrm>
              <a:off x="3143250" y="3929063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0" y="0"/>
                  </a:moveTo>
                  <a:lnTo>
                    <a:pt x="0" y="7688"/>
                  </a:lnTo>
                  <a:lnTo>
                    <a:pt x="992" y="8102"/>
                  </a:lnTo>
                  <a:lnTo>
                    <a:pt x="893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32"/>
            <p:cNvSpPr/>
            <p:nvPr/>
          </p:nvSpPr>
          <p:spPr>
            <a:xfrm>
              <a:off x="1750219" y="4152305"/>
              <a:ext cx="17492" cy="339329"/>
            </a:xfrm>
            <a:custGeom>
              <a:avLst/>
              <a:gdLst/>
              <a:ahLst/>
              <a:cxnLst/>
              <a:rect l="0" t="0" r="0" b="0"/>
              <a:pathLst>
                <a:path w="17492" h="339329">
                  <a:moveTo>
                    <a:pt x="0" y="0"/>
                  </a:moveTo>
                  <a:lnTo>
                    <a:pt x="0" y="40165"/>
                  </a:lnTo>
                  <a:lnTo>
                    <a:pt x="0" y="83598"/>
                  </a:lnTo>
                  <a:lnTo>
                    <a:pt x="0" y="123890"/>
                  </a:lnTo>
                  <a:lnTo>
                    <a:pt x="6137" y="167641"/>
                  </a:lnTo>
                  <a:lnTo>
                    <a:pt x="8102" y="202688"/>
                  </a:lnTo>
                  <a:lnTo>
                    <a:pt x="8684" y="237216"/>
                  </a:lnTo>
                  <a:lnTo>
                    <a:pt x="8881" y="276053"/>
                  </a:lnTo>
                  <a:lnTo>
                    <a:pt x="9915" y="314238"/>
                  </a:lnTo>
                  <a:lnTo>
                    <a:pt x="17491" y="338233"/>
                  </a:lnTo>
                  <a:lnTo>
                    <a:pt x="16622" y="338598"/>
                  </a:lnTo>
                  <a:lnTo>
                    <a:pt x="8929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33"/>
            <p:cNvSpPr/>
            <p:nvPr/>
          </p:nvSpPr>
          <p:spPr>
            <a:xfrm>
              <a:off x="1696641" y="4135175"/>
              <a:ext cx="220799" cy="141764"/>
            </a:xfrm>
            <a:custGeom>
              <a:avLst/>
              <a:gdLst/>
              <a:ahLst/>
              <a:cxnLst/>
              <a:rect l="0" t="0" r="0" b="0"/>
              <a:pathLst>
                <a:path w="220799" h="141764">
                  <a:moveTo>
                    <a:pt x="0" y="26059"/>
                  </a:moveTo>
                  <a:lnTo>
                    <a:pt x="0" y="21319"/>
                  </a:lnTo>
                  <a:lnTo>
                    <a:pt x="992" y="19923"/>
                  </a:lnTo>
                  <a:lnTo>
                    <a:pt x="2645" y="18992"/>
                  </a:lnTo>
                  <a:lnTo>
                    <a:pt x="46276" y="2963"/>
                  </a:lnTo>
                  <a:lnTo>
                    <a:pt x="83334" y="0"/>
                  </a:lnTo>
                  <a:lnTo>
                    <a:pt x="114319" y="2133"/>
                  </a:lnTo>
                  <a:lnTo>
                    <a:pt x="151455" y="11742"/>
                  </a:lnTo>
                  <a:lnTo>
                    <a:pt x="193761" y="33202"/>
                  </a:lnTo>
                  <a:lnTo>
                    <a:pt x="206170" y="41140"/>
                  </a:lnTo>
                  <a:lnTo>
                    <a:pt x="214993" y="51283"/>
                  </a:lnTo>
                  <a:lnTo>
                    <a:pt x="219576" y="62405"/>
                  </a:lnTo>
                  <a:lnTo>
                    <a:pt x="220798" y="68149"/>
                  </a:lnTo>
                  <a:lnTo>
                    <a:pt x="219510" y="77178"/>
                  </a:lnTo>
                  <a:lnTo>
                    <a:pt x="217777" y="80974"/>
                  </a:lnTo>
                  <a:lnTo>
                    <a:pt x="210561" y="87838"/>
                  </a:lnTo>
                  <a:lnTo>
                    <a:pt x="167680" y="117049"/>
                  </a:lnTo>
                  <a:lnTo>
                    <a:pt x="127400" y="130401"/>
                  </a:lnTo>
                  <a:lnTo>
                    <a:pt x="86860" y="135614"/>
                  </a:lnTo>
                  <a:lnTo>
                    <a:pt x="56244" y="141763"/>
                  </a:lnTo>
                  <a:lnTo>
                    <a:pt x="55355" y="140898"/>
                  </a:lnTo>
                  <a:lnTo>
                    <a:pt x="53578" y="1332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34"/>
            <p:cNvSpPr/>
            <p:nvPr/>
          </p:nvSpPr>
          <p:spPr>
            <a:xfrm>
              <a:off x="1973651" y="4180028"/>
              <a:ext cx="196264" cy="275887"/>
            </a:xfrm>
            <a:custGeom>
              <a:avLst/>
              <a:gdLst/>
              <a:ahLst/>
              <a:cxnLst/>
              <a:rect l="0" t="0" r="0" b="0"/>
              <a:pathLst>
                <a:path w="196264" h="275887">
                  <a:moveTo>
                    <a:pt x="98037" y="97292"/>
                  </a:moveTo>
                  <a:lnTo>
                    <a:pt x="98037" y="81042"/>
                  </a:lnTo>
                  <a:lnTo>
                    <a:pt x="105104" y="60217"/>
                  </a:lnTo>
                  <a:lnTo>
                    <a:pt x="105147" y="49065"/>
                  </a:lnTo>
                  <a:lnTo>
                    <a:pt x="93632" y="9707"/>
                  </a:lnTo>
                  <a:lnTo>
                    <a:pt x="91131" y="6160"/>
                  </a:lnTo>
                  <a:lnTo>
                    <a:pt x="85707" y="2219"/>
                  </a:lnTo>
                  <a:lnTo>
                    <a:pt x="72335" y="0"/>
                  </a:lnTo>
                  <a:lnTo>
                    <a:pt x="64124" y="2127"/>
                  </a:lnTo>
                  <a:lnTo>
                    <a:pt x="51277" y="11548"/>
                  </a:lnTo>
                  <a:lnTo>
                    <a:pt x="37549" y="26907"/>
                  </a:lnTo>
                  <a:lnTo>
                    <a:pt x="10779" y="71380"/>
                  </a:lnTo>
                  <a:lnTo>
                    <a:pt x="3060" y="97552"/>
                  </a:lnTo>
                  <a:lnTo>
                    <a:pt x="452" y="137803"/>
                  </a:lnTo>
                  <a:lnTo>
                    <a:pt x="0" y="167504"/>
                  </a:lnTo>
                  <a:lnTo>
                    <a:pt x="5186" y="183398"/>
                  </a:lnTo>
                  <a:lnTo>
                    <a:pt x="19944" y="205031"/>
                  </a:lnTo>
                  <a:lnTo>
                    <a:pt x="46132" y="225074"/>
                  </a:lnTo>
                  <a:lnTo>
                    <a:pt x="51527" y="226136"/>
                  </a:lnTo>
                  <a:lnTo>
                    <a:pt x="65460" y="224671"/>
                  </a:lnTo>
                  <a:lnTo>
                    <a:pt x="76282" y="218066"/>
                  </a:lnTo>
                  <a:lnTo>
                    <a:pt x="107408" y="180925"/>
                  </a:lnTo>
                  <a:lnTo>
                    <a:pt x="126125" y="142586"/>
                  </a:lnTo>
                  <a:lnTo>
                    <a:pt x="144522" y="106350"/>
                  </a:lnTo>
                  <a:lnTo>
                    <a:pt x="155421" y="66331"/>
                  </a:lnTo>
                  <a:lnTo>
                    <a:pt x="156137" y="60776"/>
                  </a:lnTo>
                  <a:lnTo>
                    <a:pt x="151849" y="36749"/>
                  </a:lnTo>
                  <a:lnTo>
                    <a:pt x="151635" y="47386"/>
                  </a:lnTo>
                  <a:lnTo>
                    <a:pt x="151615" y="91268"/>
                  </a:lnTo>
                  <a:lnTo>
                    <a:pt x="151615" y="134386"/>
                  </a:lnTo>
                  <a:lnTo>
                    <a:pt x="154261" y="175873"/>
                  </a:lnTo>
                  <a:lnTo>
                    <a:pt x="159303" y="213026"/>
                  </a:lnTo>
                  <a:lnTo>
                    <a:pt x="170094" y="248266"/>
                  </a:lnTo>
                  <a:lnTo>
                    <a:pt x="175703" y="258650"/>
                  </a:lnTo>
                  <a:lnTo>
                    <a:pt x="196263" y="2758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35"/>
            <p:cNvSpPr/>
            <p:nvPr/>
          </p:nvSpPr>
          <p:spPr>
            <a:xfrm>
              <a:off x="2214563" y="4214813"/>
              <a:ext cx="125016" cy="186945"/>
            </a:xfrm>
            <a:custGeom>
              <a:avLst/>
              <a:gdLst/>
              <a:ahLst/>
              <a:cxnLst/>
              <a:rect l="0" t="0" r="0" b="0"/>
              <a:pathLst>
                <a:path w="125016" h="186945">
                  <a:moveTo>
                    <a:pt x="0" y="0"/>
                  </a:moveTo>
                  <a:lnTo>
                    <a:pt x="0" y="43114"/>
                  </a:lnTo>
                  <a:lnTo>
                    <a:pt x="2645" y="81340"/>
                  </a:lnTo>
                  <a:lnTo>
                    <a:pt x="8102" y="119007"/>
                  </a:lnTo>
                  <a:lnTo>
                    <a:pt x="8857" y="161799"/>
                  </a:lnTo>
                  <a:lnTo>
                    <a:pt x="8928" y="186944"/>
                  </a:lnTo>
                  <a:lnTo>
                    <a:pt x="9921" y="155476"/>
                  </a:lnTo>
                  <a:lnTo>
                    <a:pt x="21358" y="115393"/>
                  </a:lnTo>
                  <a:lnTo>
                    <a:pt x="38741" y="74876"/>
                  </a:lnTo>
                  <a:lnTo>
                    <a:pt x="51602" y="51684"/>
                  </a:lnTo>
                  <a:lnTo>
                    <a:pt x="73174" y="33276"/>
                  </a:lnTo>
                  <a:lnTo>
                    <a:pt x="82461" y="29672"/>
                  </a:lnTo>
                  <a:lnTo>
                    <a:pt x="109416" y="22023"/>
                  </a:lnTo>
                  <a:lnTo>
                    <a:pt x="125015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36"/>
            <p:cNvSpPr/>
            <p:nvPr/>
          </p:nvSpPr>
          <p:spPr>
            <a:xfrm>
              <a:off x="2437805" y="4116586"/>
              <a:ext cx="17860" cy="312540"/>
            </a:xfrm>
            <a:custGeom>
              <a:avLst/>
              <a:gdLst/>
              <a:ahLst/>
              <a:cxnLst/>
              <a:rect l="0" t="0" r="0" b="0"/>
              <a:pathLst>
                <a:path w="17860" h="312540">
                  <a:moveTo>
                    <a:pt x="0" y="0"/>
                  </a:moveTo>
                  <a:lnTo>
                    <a:pt x="0" y="39218"/>
                  </a:lnTo>
                  <a:lnTo>
                    <a:pt x="0" y="81610"/>
                  </a:lnTo>
                  <a:lnTo>
                    <a:pt x="4740" y="118549"/>
                  </a:lnTo>
                  <a:lnTo>
                    <a:pt x="7688" y="154629"/>
                  </a:lnTo>
                  <a:lnTo>
                    <a:pt x="8562" y="190455"/>
                  </a:lnTo>
                  <a:lnTo>
                    <a:pt x="13561" y="226206"/>
                  </a:lnTo>
                  <a:lnTo>
                    <a:pt x="17010" y="265720"/>
                  </a:lnTo>
                  <a:lnTo>
                    <a:pt x="17859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37"/>
            <p:cNvSpPr/>
            <p:nvPr/>
          </p:nvSpPr>
          <p:spPr>
            <a:xfrm>
              <a:off x="2366367" y="4232672"/>
              <a:ext cx="133947" cy="44649"/>
            </a:xfrm>
            <a:custGeom>
              <a:avLst/>
              <a:gdLst/>
              <a:ahLst/>
              <a:cxnLst/>
              <a:rect l="0" t="0" r="0" b="0"/>
              <a:pathLst>
                <a:path w="133947" h="44649">
                  <a:moveTo>
                    <a:pt x="0" y="0"/>
                  </a:moveTo>
                  <a:lnTo>
                    <a:pt x="4741" y="4740"/>
                  </a:lnTo>
                  <a:lnTo>
                    <a:pt x="9714" y="7068"/>
                  </a:lnTo>
                  <a:lnTo>
                    <a:pt x="46285" y="18480"/>
                  </a:lnTo>
                  <a:lnTo>
                    <a:pt x="89513" y="32824"/>
                  </a:lnTo>
                  <a:lnTo>
                    <a:pt x="133946" y="446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38"/>
            <p:cNvSpPr/>
            <p:nvPr/>
          </p:nvSpPr>
          <p:spPr>
            <a:xfrm>
              <a:off x="2812852" y="4080867"/>
              <a:ext cx="17860" cy="339329"/>
            </a:xfrm>
            <a:custGeom>
              <a:avLst/>
              <a:gdLst/>
              <a:ahLst/>
              <a:cxnLst/>
              <a:rect l="0" t="0" r="0" b="0"/>
              <a:pathLst>
                <a:path w="17860" h="339329">
                  <a:moveTo>
                    <a:pt x="0" y="0"/>
                  </a:moveTo>
                  <a:lnTo>
                    <a:pt x="992" y="25900"/>
                  </a:lnTo>
                  <a:lnTo>
                    <a:pt x="7688" y="63567"/>
                  </a:lnTo>
                  <a:lnTo>
                    <a:pt x="8684" y="99428"/>
                  </a:lnTo>
                  <a:lnTo>
                    <a:pt x="8881" y="141055"/>
                  </a:lnTo>
                  <a:lnTo>
                    <a:pt x="8920" y="182975"/>
                  </a:lnTo>
                  <a:lnTo>
                    <a:pt x="8928" y="222344"/>
                  </a:lnTo>
                  <a:lnTo>
                    <a:pt x="8929" y="258784"/>
                  </a:lnTo>
                  <a:lnTo>
                    <a:pt x="8929" y="302810"/>
                  </a:lnTo>
                  <a:lnTo>
                    <a:pt x="9921" y="314168"/>
                  </a:lnTo>
                  <a:lnTo>
                    <a:pt x="17859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27"/>
          <p:cNvGrpSpPr/>
          <p:nvPr/>
        </p:nvGrpSpPr>
        <p:grpSpPr>
          <a:xfrm>
            <a:off x="1848445" y="5027414"/>
            <a:ext cx="821533" cy="491134"/>
            <a:chOff x="1848445" y="5027414"/>
            <a:chExt cx="821533" cy="491134"/>
          </a:xfrm>
        </p:grpSpPr>
        <p:sp>
          <p:nvSpPr>
            <p:cNvPr id="48" name="SMARTInkShape-139"/>
            <p:cNvSpPr/>
            <p:nvPr/>
          </p:nvSpPr>
          <p:spPr>
            <a:xfrm>
              <a:off x="1884164" y="5268516"/>
              <a:ext cx="5146" cy="250032"/>
            </a:xfrm>
            <a:custGeom>
              <a:avLst/>
              <a:gdLst/>
              <a:ahLst/>
              <a:cxnLst/>
              <a:rect l="0" t="0" r="0" b="0"/>
              <a:pathLst>
                <a:path w="5146" h="250032">
                  <a:moveTo>
                    <a:pt x="0" y="0"/>
                  </a:moveTo>
                  <a:lnTo>
                    <a:pt x="0" y="13302"/>
                  </a:lnTo>
                  <a:lnTo>
                    <a:pt x="5145" y="32209"/>
                  </a:lnTo>
                  <a:lnTo>
                    <a:pt x="874" y="72151"/>
                  </a:lnTo>
                  <a:lnTo>
                    <a:pt x="115" y="116180"/>
                  </a:lnTo>
                  <a:lnTo>
                    <a:pt x="15" y="160746"/>
                  </a:lnTo>
                  <a:lnTo>
                    <a:pt x="2" y="200644"/>
                  </a:lnTo>
                  <a:lnTo>
                    <a:pt x="0" y="243509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40"/>
            <p:cNvSpPr/>
            <p:nvPr/>
          </p:nvSpPr>
          <p:spPr>
            <a:xfrm>
              <a:off x="1848445" y="5027414"/>
              <a:ext cx="160385" cy="257519"/>
            </a:xfrm>
            <a:custGeom>
              <a:avLst/>
              <a:gdLst/>
              <a:ahLst/>
              <a:cxnLst/>
              <a:rect l="0" t="0" r="0" b="0"/>
              <a:pathLst>
                <a:path w="160385" h="257519">
                  <a:moveTo>
                    <a:pt x="71438" y="0"/>
                  </a:moveTo>
                  <a:lnTo>
                    <a:pt x="108513" y="39720"/>
                  </a:lnTo>
                  <a:lnTo>
                    <a:pt x="126496" y="72227"/>
                  </a:lnTo>
                  <a:lnTo>
                    <a:pt x="142678" y="116190"/>
                  </a:lnTo>
                  <a:lnTo>
                    <a:pt x="156740" y="154611"/>
                  </a:lnTo>
                  <a:lnTo>
                    <a:pt x="160384" y="198500"/>
                  </a:lnTo>
                  <a:lnTo>
                    <a:pt x="159639" y="217014"/>
                  </a:lnTo>
                  <a:lnTo>
                    <a:pt x="153032" y="242278"/>
                  </a:lnTo>
                  <a:lnTo>
                    <a:pt x="150639" y="244863"/>
                  </a:lnTo>
                  <a:lnTo>
                    <a:pt x="121414" y="255715"/>
                  </a:lnTo>
                  <a:lnTo>
                    <a:pt x="109855" y="257518"/>
                  </a:lnTo>
                  <a:lnTo>
                    <a:pt x="68445" y="249782"/>
                  </a:lnTo>
                  <a:lnTo>
                    <a:pt x="51589" y="243122"/>
                  </a:lnTo>
                  <a:lnTo>
                    <a:pt x="38878" y="235858"/>
                  </a:lnTo>
                  <a:lnTo>
                    <a:pt x="23977" y="232272"/>
                  </a:lnTo>
                  <a:lnTo>
                    <a:pt x="9550" y="225320"/>
                  </a:lnTo>
                  <a:lnTo>
                    <a:pt x="0" y="2232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41"/>
            <p:cNvSpPr/>
            <p:nvPr/>
          </p:nvSpPr>
          <p:spPr>
            <a:xfrm>
              <a:off x="2099101" y="5277493"/>
              <a:ext cx="231548" cy="211967"/>
            </a:xfrm>
            <a:custGeom>
              <a:avLst/>
              <a:gdLst/>
              <a:ahLst/>
              <a:cxnLst/>
              <a:rect l="0" t="0" r="0" b="0"/>
              <a:pathLst>
                <a:path w="231548" h="211967">
                  <a:moveTo>
                    <a:pt x="124391" y="44601"/>
                  </a:moveTo>
                  <a:lnTo>
                    <a:pt x="124391" y="26558"/>
                  </a:lnTo>
                  <a:lnTo>
                    <a:pt x="121745" y="19053"/>
                  </a:lnTo>
                  <a:lnTo>
                    <a:pt x="111962" y="6151"/>
                  </a:lnTo>
                  <a:lnTo>
                    <a:pt x="106300" y="2707"/>
                  </a:lnTo>
                  <a:lnTo>
                    <a:pt x="94888" y="769"/>
                  </a:lnTo>
                  <a:lnTo>
                    <a:pt x="55771" y="0"/>
                  </a:lnTo>
                  <a:lnTo>
                    <a:pt x="43953" y="5265"/>
                  </a:lnTo>
                  <a:lnTo>
                    <a:pt x="10036" y="34247"/>
                  </a:lnTo>
                  <a:lnTo>
                    <a:pt x="4114" y="45291"/>
                  </a:lnTo>
                  <a:lnTo>
                    <a:pt x="0" y="75449"/>
                  </a:lnTo>
                  <a:lnTo>
                    <a:pt x="553" y="98389"/>
                  </a:lnTo>
                  <a:lnTo>
                    <a:pt x="6559" y="117203"/>
                  </a:lnTo>
                  <a:lnTo>
                    <a:pt x="24288" y="145567"/>
                  </a:lnTo>
                  <a:lnTo>
                    <a:pt x="33930" y="153305"/>
                  </a:lnTo>
                  <a:lnTo>
                    <a:pt x="44829" y="157406"/>
                  </a:lnTo>
                  <a:lnTo>
                    <a:pt x="50514" y="158500"/>
                  </a:lnTo>
                  <a:lnTo>
                    <a:pt x="62122" y="157069"/>
                  </a:lnTo>
                  <a:lnTo>
                    <a:pt x="85743" y="148066"/>
                  </a:lnTo>
                  <a:lnTo>
                    <a:pt x="103569" y="134899"/>
                  </a:lnTo>
                  <a:lnTo>
                    <a:pt x="120241" y="112672"/>
                  </a:lnTo>
                  <a:lnTo>
                    <a:pt x="142182" y="71367"/>
                  </a:lnTo>
                  <a:lnTo>
                    <a:pt x="147181" y="59473"/>
                  </a:lnTo>
                  <a:lnTo>
                    <a:pt x="150987" y="42613"/>
                  </a:lnTo>
                  <a:lnTo>
                    <a:pt x="160074" y="26801"/>
                  </a:lnTo>
                  <a:lnTo>
                    <a:pt x="160109" y="65776"/>
                  </a:lnTo>
                  <a:lnTo>
                    <a:pt x="162756" y="100478"/>
                  </a:lnTo>
                  <a:lnTo>
                    <a:pt x="169204" y="142138"/>
                  </a:lnTo>
                  <a:lnTo>
                    <a:pt x="184198" y="181201"/>
                  </a:lnTo>
                  <a:lnTo>
                    <a:pt x="198842" y="206506"/>
                  </a:lnTo>
                  <a:lnTo>
                    <a:pt x="204775" y="210816"/>
                  </a:lnTo>
                  <a:lnTo>
                    <a:pt x="207746" y="211966"/>
                  </a:lnTo>
                  <a:lnTo>
                    <a:pt x="210719" y="211740"/>
                  </a:lnTo>
                  <a:lnTo>
                    <a:pt x="231547" y="2053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42"/>
            <p:cNvSpPr/>
            <p:nvPr/>
          </p:nvSpPr>
          <p:spPr>
            <a:xfrm>
              <a:off x="2357438" y="5304234"/>
              <a:ext cx="133946" cy="195875"/>
            </a:xfrm>
            <a:custGeom>
              <a:avLst/>
              <a:gdLst/>
              <a:ahLst/>
              <a:cxnLst/>
              <a:rect l="0" t="0" r="0" b="0"/>
              <a:pathLst>
                <a:path w="133946" h="195875">
                  <a:moveTo>
                    <a:pt x="0" y="35719"/>
                  </a:moveTo>
                  <a:lnTo>
                    <a:pt x="992" y="66764"/>
                  </a:lnTo>
                  <a:lnTo>
                    <a:pt x="7688" y="100159"/>
                  </a:lnTo>
                  <a:lnTo>
                    <a:pt x="13561" y="144286"/>
                  </a:lnTo>
                  <a:lnTo>
                    <a:pt x="17691" y="186563"/>
                  </a:lnTo>
                  <a:lnTo>
                    <a:pt x="17849" y="195874"/>
                  </a:lnTo>
                  <a:lnTo>
                    <a:pt x="17859" y="157230"/>
                  </a:lnTo>
                  <a:lnTo>
                    <a:pt x="20505" y="113917"/>
                  </a:lnTo>
                  <a:lnTo>
                    <a:pt x="35950" y="72032"/>
                  </a:lnTo>
                  <a:lnTo>
                    <a:pt x="47670" y="47743"/>
                  </a:lnTo>
                  <a:lnTo>
                    <a:pt x="66049" y="29801"/>
                  </a:lnTo>
                  <a:lnTo>
                    <a:pt x="79295" y="23167"/>
                  </a:lnTo>
                  <a:lnTo>
                    <a:pt x="120821" y="8973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43"/>
            <p:cNvSpPr/>
            <p:nvPr/>
          </p:nvSpPr>
          <p:spPr>
            <a:xfrm>
              <a:off x="2580680" y="5179219"/>
              <a:ext cx="35719" cy="312540"/>
            </a:xfrm>
            <a:custGeom>
              <a:avLst/>
              <a:gdLst/>
              <a:ahLst/>
              <a:cxnLst/>
              <a:rect l="0" t="0" r="0" b="0"/>
              <a:pathLst>
                <a:path w="35719" h="312540">
                  <a:moveTo>
                    <a:pt x="0" y="0"/>
                  </a:moveTo>
                  <a:lnTo>
                    <a:pt x="0" y="40894"/>
                  </a:lnTo>
                  <a:lnTo>
                    <a:pt x="992" y="84606"/>
                  </a:lnTo>
                  <a:lnTo>
                    <a:pt x="7067" y="123795"/>
                  </a:lnTo>
                  <a:lnTo>
                    <a:pt x="13302" y="165233"/>
                  </a:lnTo>
                  <a:lnTo>
                    <a:pt x="16509" y="199881"/>
                  </a:lnTo>
                  <a:lnTo>
                    <a:pt x="23729" y="239022"/>
                  </a:lnTo>
                  <a:lnTo>
                    <a:pt x="27512" y="279353"/>
                  </a:lnTo>
                  <a:lnTo>
                    <a:pt x="35718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44"/>
            <p:cNvSpPr/>
            <p:nvPr/>
          </p:nvSpPr>
          <p:spPr>
            <a:xfrm>
              <a:off x="2544961" y="5322462"/>
              <a:ext cx="125017" cy="71070"/>
            </a:xfrm>
            <a:custGeom>
              <a:avLst/>
              <a:gdLst/>
              <a:ahLst/>
              <a:cxnLst/>
              <a:rect l="0" t="0" r="0" b="0"/>
              <a:pathLst>
                <a:path w="125017" h="71070">
                  <a:moveTo>
                    <a:pt x="0" y="8561"/>
                  </a:moveTo>
                  <a:lnTo>
                    <a:pt x="0" y="0"/>
                  </a:lnTo>
                  <a:lnTo>
                    <a:pt x="0" y="4481"/>
                  </a:lnTo>
                  <a:lnTo>
                    <a:pt x="992" y="5841"/>
                  </a:lnTo>
                  <a:lnTo>
                    <a:pt x="44950" y="29252"/>
                  </a:lnTo>
                  <a:lnTo>
                    <a:pt x="57681" y="38593"/>
                  </a:lnTo>
                  <a:lnTo>
                    <a:pt x="100387" y="64070"/>
                  </a:lnTo>
                  <a:lnTo>
                    <a:pt x="125016" y="710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28"/>
          <p:cNvGrpSpPr/>
          <p:nvPr/>
        </p:nvGrpSpPr>
        <p:grpSpPr>
          <a:xfrm>
            <a:off x="2937867" y="5161468"/>
            <a:ext cx="178192" cy="427902"/>
            <a:chOff x="2937867" y="5161468"/>
            <a:chExt cx="178192" cy="427902"/>
          </a:xfrm>
        </p:grpSpPr>
        <p:sp>
          <p:nvSpPr>
            <p:cNvPr id="55" name="SMARTInkShape-145"/>
            <p:cNvSpPr/>
            <p:nvPr/>
          </p:nvSpPr>
          <p:spPr>
            <a:xfrm>
              <a:off x="2937867" y="5170289"/>
              <a:ext cx="53579" cy="339329"/>
            </a:xfrm>
            <a:custGeom>
              <a:avLst/>
              <a:gdLst/>
              <a:ahLst/>
              <a:cxnLst/>
              <a:rect l="0" t="0" r="0" b="0"/>
              <a:pathLst>
                <a:path w="53579" h="339329">
                  <a:moveTo>
                    <a:pt x="0" y="0"/>
                  </a:moveTo>
                  <a:lnTo>
                    <a:pt x="7689" y="7689"/>
                  </a:lnTo>
                  <a:lnTo>
                    <a:pt x="8562" y="13303"/>
                  </a:lnTo>
                  <a:lnTo>
                    <a:pt x="9849" y="25081"/>
                  </a:lnTo>
                  <a:lnTo>
                    <a:pt x="15045" y="40945"/>
                  </a:lnTo>
                  <a:lnTo>
                    <a:pt x="23749" y="83619"/>
                  </a:lnTo>
                  <a:lnTo>
                    <a:pt x="28835" y="119374"/>
                  </a:lnTo>
                  <a:lnTo>
                    <a:pt x="34359" y="159620"/>
                  </a:lnTo>
                  <a:lnTo>
                    <a:pt x="41587" y="202370"/>
                  </a:lnTo>
                  <a:lnTo>
                    <a:pt x="44044" y="240507"/>
                  </a:lnTo>
                  <a:lnTo>
                    <a:pt x="44569" y="283687"/>
                  </a:lnTo>
                  <a:lnTo>
                    <a:pt x="44646" y="322891"/>
                  </a:lnTo>
                  <a:lnTo>
                    <a:pt x="47293" y="329708"/>
                  </a:lnTo>
                  <a:lnTo>
                    <a:pt x="53578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46"/>
            <p:cNvSpPr/>
            <p:nvPr/>
          </p:nvSpPr>
          <p:spPr>
            <a:xfrm>
              <a:off x="3062883" y="5161468"/>
              <a:ext cx="53176" cy="427902"/>
            </a:xfrm>
            <a:custGeom>
              <a:avLst/>
              <a:gdLst/>
              <a:ahLst/>
              <a:cxnLst/>
              <a:rect l="0" t="0" r="0" b="0"/>
              <a:pathLst>
                <a:path w="53176" h="427902">
                  <a:moveTo>
                    <a:pt x="0" y="8821"/>
                  </a:moveTo>
                  <a:lnTo>
                    <a:pt x="0" y="0"/>
                  </a:lnTo>
                  <a:lnTo>
                    <a:pt x="4740" y="4664"/>
                  </a:lnTo>
                  <a:lnTo>
                    <a:pt x="7068" y="9619"/>
                  </a:lnTo>
                  <a:lnTo>
                    <a:pt x="8821" y="46873"/>
                  </a:lnTo>
                  <a:lnTo>
                    <a:pt x="15045" y="82704"/>
                  </a:lnTo>
                  <a:lnTo>
                    <a:pt x="17025" y="120450"/>
                  </a:lnTo>
                  <a:lnTo>
                    <a:pt x="17612" y="157211"/>
                  </a:lnTo>
                  <a:lnTo>
                    <a:pt x="17786" y="194230"/>
                  </a:lnTo>
                  <a:lnTo>
                    <a:pt x="18830" y="236177"/>
                  </a:lnTo>
                  <a:lnTo>
                    <a:pt x="23990" y="279033"/>
                  </a:lnTo>
                  <a:lnTo>
                    <a:pt x="26952" y="316315"/>
                  </a:lnTo>
                  <a:lnTo>
                    <a:pt x="33693" y="356082"/>
                  </a:lnTo>
                  <a:lnTo>
                    <a:pt x="41589" y="399612"/>
                  </a:lnTo>
                  <a:lnTo>
                    <a:pt x="44734" y="414220"/>
                  </a:lnTo>
                  <a:lnTo>
                    <a:pt x="53175" y="427901"/>
                  </a:lnTo>
                  <a:lnTo>
                    <a:pt x="48718" y="423593"/>
                  </a:lnTo>
                  <a:lnTo>
                    <a:pt x="46457" y="418722"/>
                  </a:lnTo>
                  <a:lnTo>
                    <a:pt x="44648" y="4106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SMARTInkShape-147"/>
          <p:cNvSpPr/>
          <p:nvPr/>
        </p:nvSpPr>
        <p:spPr>
          <a:xfrm>
            <a:off x="1902023" y="4966267"/>
            <a:ext cx="107158" cy="409406"/>
          </a:xfrm>
          <a:custGeom>
            <a:avLst/>
            <a:gdLst/>
            <a:ahLst/>
            <a:cxnLst/>
            <a:rect l="0" t="0" r="0" b="0"/>
            <a:pathLst>
              <a:path w="107158" h="409406">
                <a:moveTo>
                  <a:pt x="107157" y="52217"/>
                </a:moveTo>
                <a:lnTo>
                  <a:pt x="107157" y="43298"/>
                </a:lnTo>
                <a:lnTo>
                  <a:pt x="99468" y="35601"/>
                </a:lnTo>
                <a:lnTo>
                  <a:pt x="98336" y="26779"/>
                </a:lnTo>
                <a:lnTo>
                  <a:pt x="84927" y="12161"/>
                </a:lnTo>
                <a:lnTo>
                  <a:pt x="79748" y="9610"/>
                </a:lnTo>
                <a:lnTo>
                  <a:pt x="76978" y="8930"/>
                </a:lnTo>
                <a:lnTo>
                  <a:pt x="62454" y="680"/>
                </a:lnTo>
                <a:lnTo>
                  <a:pt x="59495" y="0"/>
                </a:lnTo>
                <a:lnTo>
                  <a:pt x="56531" y="538"/>
                </a:lnTo>
                <a:lnTo>
                  <a:pt x="44644" y="5886"/>
                </a:lnTo>
                <a:lnTo>
                  <a:pt x="41669" y="6447"/>
                </a:lnTo>
                <a:lnTo>
                  <a:pt x="39686" y="7813"/>
                </a:lnTo>
                <a:lnTo>
                  <a:pt x="38364" y="9716"/>
                </a:lnTo>
                <a:lnTo>
                  <a:pt x="20342" y="52506"/>
                </a:lnTo>
                <a:lnTo>
                  <a:pt x="11010" y="95029"/>
                </a:lnTo>
                <a:lnTo>
                  <a:pt x="3067" y="133519"/>
                </a:lnTo>
                <a:lnTo>
                  <a:pt x="404" y="177356"/>
                </a:lnTo>
                <a:lnTo>
                  <a:pt x="7121" y="221898"/>
                </a:lnTo>
                <a:lnTo>
                  <a:pt x="8692" y="265540"/>
                </a:lnTo>
                <a:lnTo>
                  <a:pt x="8899" y="303490"/>
                </a:lnTo>
                <a:lnTo>
                  <a:pt x="8928" y="343461"/>
                </a:lnTo>
                <a:lnTo>
                  <a:pt x="7938" y="358557"/>
                </a:lnTo>
                <a:lnTo>
                  <a:pt x="1862" y="375695"/>
                </a:lnTo>
                <a:lnTo>
                  <a:pt x="0" y="4094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4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(11-9-15)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how you knew an endothermic reaction was occurring by looking at your graph from the </a:t>
            </a:r>
            <a:r>
              <a:rPr lang="en-US" dirty="0" err="1" smtClean="0"/>
              <a:t>labquest</a:t>
            </a:r>
            <a:r>
              <a:rPr lang="en-US" dirty="0" smtClean="0"/>
              <a:t> lab</a:t>
            </a:r>
          </a:p>
          <a:p>
            <a:endParaRPr lang="en-US" dirty="0"/>
          </a:p>
          <a:p>
            <a:r>
              <a:rPr lang="en-US" dirty="0" smtClean="0"/>
              <a:t>Identify how you knew an exothermic reaction was occurring by looking at your graph from the </a:t>
            </a:r>
            <a:r>
              <a:rPr lang="en-US" dirty="0" err="1" smtClean="0"/>
              <a:t>labquest</a:t>
            </a:r>
            <a:r>
              <a:rPr lang="en-US" dirty="0" smtClean="0"/>
              <a:t>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5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err="1" smtClean="0"/>
              <a:t>LabQuest</a:t>
            </a:r>
            <a:r>
              <a:rPr lang="en-US" dirty="0" smtClean="0"/>
              <a:t> Endo and Exothermic reaction analysis</a:t>
            </a:r>
          </a:p>
          <a:p>
            <a:r>
              <a:rPr lang="en-US" dirty="0" smtClean="0"/>
              <a:t>P. 91 Math in Science</a:t>
            </a:r>
          </a:p>
          <a:p>
            <a:r>
              <a:rPr lang="en-US" dirty="0" smtClean="0"/>
              <a:t>HOMEWORK: 3.3 SRQ # 1-6</a:t>
            </a:r>
          </a:p>
        </p:txBody>
      </p:sp>
    </p:spTree>
    <p:extLst>
      <p:ext uri="{BB962C8B-B14F-4D97-AF65-F5344CB8AC3E}">
        <p14:creationId xmlns:p14="http://schemas.microsoft.com/office/powerpoint/2010/main" val="21250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will:</a:t>
            </a:r>
          </a:p>
          <a:p>
            <a:pPr lvl="1"/>
            <a:r>
              <a:rPr lang="en-US" dirty="0"/>
              <a:t>Recognize how energy causes change</a:t>
            </a:r>
          </a:p>
          <a:p>
            <a:pPr lvl="1"/>
            <a:r>
              <a:rPr lang="en-US" dirty="0"/>
              <a:t>Describe common forms of energy</a:t>
            </a:r>
          </a:p>
          <a:p>
            <a:pPr lvl="1"/>
            <a:r>
              <a:rPr lang="en-US" dirty="0"/>
              <a:t>Illustrate that the two general types of energy are kinetic energy and potential energy</a:t>
            </a:r>
          </a:p>
          <a:p>
            <a:pPr lvl="1"/>
            <a:r>
              <a:rPr lang="en-US" dirty="0"/>
              <a:t>Design an experiment to investigate and change 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2344372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Labquest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Endothermic and Exothermic Reactions</a:t>
            </a:r>
          </a:p>
          <a:p>
            <a:r>
              <a:rPr lang="en-US" dirty="0" smtClean="0"/>
              <a:t>Prediction: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5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91 Math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Cool Efficiency</a:t>
            </a:r>
          </a:p>
          <a:p>
            <a:pPr lvl="1"/>
            <a:r>
              <a:rPr lang="en-US" dirty="0" smtClean="0"/>
              <a:t>Read through the paragraphs at the top.</a:t>
            </a:r>
          </a:p>
          <a:p>
            <a:pPr lvl="1"/>
            <a:r>
              <a:rPr lang="en-US" dirty="0" smtClean="0"/>
              <a:t>Look through the example and make sure that you individually understand it. If someone at your table understands it and you are still confused, have them explain it to you.</a:t>
            </a:r>
          </a:p>
          <a:p>
            <a:pPr lvl="1"/>
            <a:r>
              <a:rPr lang="en-US" dirty="0" smtClean="0"/>
              <a:t>Answer the questions in your composition notebook on a new clean page. (Make sure you write down the title and put it in your table of contents.)</a:t>
            </a:r>
          </a:p>
          <a:p>
            <a:pPr lvl="1"/>
            <a:r>
              <a:rPr lang="en-US" dirty="0" smtClean="0"/>
              <a:t>Also answer the challenge question!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2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(11-10-15)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ways that technology has made energy usage more efficient?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1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err="1" smtClean="0"/>
              <a:t>Labquest</a:t>
            </a:r>
            <a:r>
              <a:rPr lang="en-US" dirty="0" smtClean="0"/>
              <a:t> Endo and Exothermic Lab analysis</a:t>
            </a:r>
          </a:p>
          <a:p>
            <a:r>
              <a:rPr lang="en-US" dirty="0"/>
              <a:t>P. 91 Math in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2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Ch. 3 Energy Introduction</a:t>
            </a:r>
          </a:p>
          <a:p>
            <a:r>
              <a:rPr lang="en-US" dirty="0" smtClean="0"/>
              <a:t>How can you demonstrate energy</a:t>
            </a:r>
          </a:p>
          <a:p>
            <a:endParaRPr lang="en-US" dirty="0"/>
          </a:p>
          <a:p>
            <a:r>
              <a:rPr lang="en-US" dirty="0" smtClean="0"/>
              <a:t>Read 3.1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1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will:</a:t>
            </a:r>
          </a:p>
          <a:p>
            <a:pPr lvl="1"/>
            <a:r>
              <a:rPr lang="en-US" dirty="0"/>
              <a:t>Recognize how energy causes change</a:t>
            </a:r>
          </a:p>
          <a:p>
            <a:pPr lvl="1"/>
            <a:r>
              <a:rPr lang="en-US" dirty="0"/>
              <a:t>Describe common forms of energy</a:t>
            </a:r>
          </a:p>
          <a:p>
            <a:pPr lvl="1"/>
            <a:r>
              <a:rPr lang="en-US" dirty="0"/>
              <a:t>Illustrate that the two general types of energy are kinetic energy and potential energy</a:t>
            </a:r>
          </a:p>
          <a:p>
            <a:pPr lvl="1"/>
            <a:r>
              <a:rPr lang="en-US" dirty="0"/>
              <a:t>Design an experiment to investigate and change potential energy</a:t>
            </a:r>
          </a:p>
        </p:txBody>
      </p:sp>
    </p:spTree>
    <p:extLst>
      <p:ext uri="{BB962C8B-B14F-4D97-AF65-F5344CB8AC3E}">
        <p14:creationId xmlns:p14="http://schemas.microsoft.com/office/powerpoint/2010/main" val="92404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Labquest</a:t>
            </a:r>
            <a:r>
              <a:rPr lang="en-US" dirty="0" smtClean="0"/>
              <a:t>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Endothermic and Exothermic Reactions</a:t>
            </a:r>
          </a:p>
          <a:p>
            <a:r>
              <a:rPr lang="en-US" dirty="0" smtClean="0"/>
              <a:t>Prediction: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p. 91 Math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Cool Efficiency</a:t>
            </a:r>
          </a:p>
          <a:p>
            <a:pPr lvl="1"/>
            <a:r>
              <a:rPr lang="en-US" dirty="0" smtClean="0"/>
              <a:t>Read through the paragraphs at the top.</a:t>
            </a:r>
          </a:p>
          <a:p>
            <a:pPr lvl="1"/>
            <a:r>
              <a:rPr lang="en-US" dirty="0" smtClean="0"/>
              <a:t>Look through the example and make sure that you individually understand it. If someone at your table understands it and you are still confused, have them explain it to you.</a:t>
            </a:r>
          </a:p>
          <a:p>
            <a:pPr lvl="1"/>
            <a:r>
              <a:rPr lang="en-US" dirty="0" smtClean="0"/>
              <a:t>Answer the questions in your composition notebook on a new clean page. (Make sure you write down the title and put it in your table of contents.)</a:t>
            </a:r>
          </a:p>
          <a:p>
            <a:pPr lvl="1"/>
            <a:r>
              <a:rPr lang="en-US" dirty="0" smtClean="0"/>
              <a:t>Also answer the challenge question!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20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(11-11-15)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understand how technology and energy are related?</a:t>
            </a:r>
          </a:p>
          <a:p>
            <a:endParaRPr lang="en-US" dirty="0"/>
          </a:p>
          <a:p>
            <a:r>
              <a:rPr lang="en-US" dirty="0" smtClean="0"/>
              <a:t>Can you think of some ways that you personally might alter or change technology to help increase energy efficiency?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11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P. 91 Math in Science</a:t>
            </a:r>
          </a:p>
          <a:p>
            <a:r>
              <a:rPr lang="en-US" dirty="0" smtClean="0"/>
              <a:t>Study Guide </a:t>
            </a:r>
            <a:r>
              <a:rPr lang="en-US" smtClean="0"/>
              <a:t>work time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will:</a:t>
            </a:r>
          </a:p>
          <a:p>
            <a:pPr lvl="1"/>
            <a:r>
              <a:rPr lang="en-US" dirty="0" smtClean="0"/>
              <a:t>Explain how energy can be converted from one form to another</a:t>
            </a:r>
          </a:p>
          <a:p>
            <a:pPr lvl="1"/>
            <a:r>
              <a:rPr lang="en-US" dirty="0" smtClean="0"/>
              <a:t>Restate the law of conservation of energy</a:t>
            </a:r>
          </a:p>
          <a:p>
            <a:pPr lvl="1"/>
            <a:r>
              <a:rPr lang="en-US" dirty="0" smtClean="0"/>
              <a:t>Understand that energy conversions may be inefficient</a:t>
            </a:r>
          </a:p>
        </p:txBody>
      </p:sp>
    </p:spTree>
    <p:extLst>
      <p:ext uri="{BB962C8B-B14F-4D97-AF65-F5344CB8AC3E}">
        <p14:creationId xmlns:p14="http://schemas.microsoft.com/office/powerpoint/2010/main" val="15227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(11-12-15)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some examples of how energy can change form that you see in your daily lives. There are many examples…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3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Energy writing assignment research /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4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 will:</a:t>
            </a:r>
          </a:p>
          <a:p>
            <a:pPr lvl="1"/>
            <a:r>
              <a:rPr lang="en-US" dirty="0"/>
              <a:t>Explain how energy can be converted from one form to another</a:t>
            </a:r>
          </a:p>
          <a:p>
            <a:pPr lvl="1"/>
            <a:r>
              <a:rPr lang="en-US" dirty="0"/>
              <a:t>Restate the law of conservation of energy</a:t>
            </a:r>
          </a:p>
          <a:p>
            <a:pPr lvl="1"/>
            <a:r>
              <a:rPr lang="en-US" dirty="0"/>
              <a:t>Understand that energy conversions may be inefficient</a:t>
            </a:r>
          </a:p>
        </p:txBody>
      </p:sp>
    </p:spTree>
    <p:extLst>
      <p:ext uri="{BB962C8B-B14F-4D97-AF65-F5344CB8AC3E}">
        <p14:creationId xmlns:p14="http://schemas.microsoft.com/office/powerpoint/2010/main" val="4418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Forms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for some easy energy demonstrations on the internet… or </a:t>
            </a:r>
            <a:r>
              <a:rPr lang="en-US" dirty="0" err="1" smtClean="0"/>
              <a:t>youtube</a:t>
            </a:r>
            <a:r>
              <a:rPr lang="en-US" dirty="0" smtClean="0"/>
              <a:t>!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www.stevespanglerscience.com/lab/experiments/category/energy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3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introduce the concept of energy and to determine some of the different forms of energy</a:t>
            </a:r>
          </a:p>
          <a:p>
            <a:r>
              <a:rPr lang="en-US" dirty="0" smtClean="0"/>
              <a:t>Students will:</a:t>
            </a:r>
          </a:p>
          <a:p>
            <a:pPr lvl="1"/>
            <a:r>
              <a:rPr lang="en-US" dirty="0" smtClean="0"/>
              <a:t>Recognize how energy causes change</a:t>
            </a:r>
          </a:p>
          <a:p>
            <a:pPr lvl="1"/>
            <a:r>
              <a:rPr lang="en-US" dirty="0" smtClean="0"/>
              <a:t>Describe common forms of energy</a:t>
            </a:r>
          </a:p>
          <a:p>
            <a:pPr lvl="1"/>
            <a:r>
              <a:rPr lang="en-US" dirty="0" smtClean="0"/>
              <a:t>Illustrate that the two general types of energy are kinetic and potential energy</a:t>
            </a:r>
          </a:p>
          <a:p>
            <a:pPr lvl="1"/>
            <a:r>
              <a:rPr lang="en-US" dirty="0" smtClean="0"/>
              <a:t>Design an experiment to investigate and change potential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7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(11-13-15)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the different forms of energy. For each form of energy, come up with a couple of ways that we use those forms of energy. Try to be creative and think of an example that no one else will come up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Energy Writing Assignment Research /Outline / Rough Draft</a:t>
            </a:r>
          </a:p>
          <a:p>
            <a:endParaRPr lang="en-US" dirty="0"/>
          </a:p>
          <a:p>
            <a:r>
              <a:rPr lang="en-US" dirty="0" smtClean="0"/>
              <a:t>HOMEWORK: parents / guardians / siblings edit Rough Draft and sign the bottom of the page – need 3 signatures and edit marks on your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34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extend and expand our knowledge of energy and the various forms and types and how each of those forms is converted to another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9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(11-16-15)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how energy can relate to some of the past labs that we did. Think about the temperature labs. </a:t>
            </a:r>
          </a:p>
          <a:p>
            <a:r>
              <a:rPr lang="en-US" dirty="0" smtClean="0"/>
              <a:t>Is there any way you can think of that we could add on a portion to one of those labs to measure the energy? How would we go about measuring the energy? What do you suggest?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Energy Writing Assignment Final Copy</a:t>
            </a:r>
          </a:p>
        </p:txBody>
      </p:sp>
    </p:spTree>
    <p:extLst>
      <p:ext uri="{BB962C8B-B14F-4D97-AF65-F5344CB8AC3E}">
        <p14:creationId xmlns:p14="http://schemas.microsoft.com/office/powerpoint/2010/main" val="29121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introduce the writing assignment for this chapter and to discover initial research on their topics.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8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Describe a form of energy conversion</a:t>
            </a:r>
          </a:p>
          <a:p>
            <a:pPr lvl="1"/>
            <a:r>
              <a:rPr lang="en-US" dirty="0" smtClean="0"/>
              <a:t>In detail!!!!</a:t>
            </a:r>
          </a:p>
          <a:p>
            <a:r>
              <a:rPr lang="en-US" dirty="0" smtClean="0"/>
              <a:t>Use the examples as a guide, try to be creative. Choose some different examples and research those.</a:t>
            </a:r>
          </a:p>
          <a:p>
            <a:r>
              <a:rPr lang="en-US" b="1" dirty="0" smtClean="0"/>
              <a:t>Requirements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 page</a:t>
            </a:r>
          </a:p>
          <a:p>
            <a:pPr lvl="1"/>
            <a:r>
              <a:rPr lang="en-US" dirty="0" smtClean="0"/>
              <a:t>Double spaced, 12 font</a:t>
            </a:r>
          </a:p>
          <a:p>
            <a:pPr lvl="1"/>
            <a:r>
              <a:rPr lang="en-US" dirty="0" smtClean="0"/>
              <a:t>Give credit</a:t>
            </a:r>
          </a:p>
          <a:p>
            <a:pPr lvl="1"/>
            <a:r>
              <a:rPr lang="en-US" dirty="0" smtClean="0"/>
              <a:t>Site sources, MLA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9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Critique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you should be looking for while correcting other people’s papers…</a:t>
            </a:r>
          </a:p>
          <a:p>
            <a:pPr lvl="1"/>
            <a:r>
              <a:rPr lang="en-US" dirty="0" smtClean="0"/>
              <a:t>Circle any spelling errors that you find in the paper, or wrong usage of the word (there, their, they’re)</a:t>
            </a:r>
          </a:p>
          <a:p>
            <a:pPr lvl="1"/>
            <a:r>
              <a:rPr lang="en-US" dirty="0" smtClean="0"/>
              <a:t>Underline explanations of the </a:t>
            </a:r>
            <a:r>
              <a:rPr lang="en-US" u="sng" dirty="0" smtClean="0"/>
              <a:t>conversion</a:t>
            </a:r>
            <a:r>
              <a:rPr lang="en-US" dirty="0" smtClean="0"/>
              <a:t> of the form of energy (this is what the whole paper should be about, but the author should have specifically explained it)</a:t>
            </a:r>
          </a:p>
          <a:p>
            <a:pPr lvl="1"/>
            <a:r>
              <a:rPr lang="en-US" dirty="0" smtClean="0"/>
              <a:t>Make a box around any sentences that are confusing or could be rearranged to make more sense</a:t>
            </a:r>
          </a:p>
          <a:p>
            <a:pPr lvl="1"/>
            <a:r>
              <a:rPr lang="en-US" dirty="0" smtClean="0"/>
              <a:t>Add comments into the paper where you think the author did a good job of explaining or elaborating on a specific topic.</a:t>
            </a:r>
          </a:p>
          <a:p>
            <a:pPr lvl="1"/>
            <a:r>
              <a:rPr lang="en-US" dirty="0" smtClean="0"/>
              <a:t>Circle all in text citations. (Your author should have at least a few)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9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</a:t>
            </a:r>
            <a:r>
              <a:rPr lang="en-US" dirty="0" smtClean="0"/>
              <a:t>11-17-15)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why you chose the topic that you did for your writing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7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Writing </a:t>
            </a:r>
            <a:r>
              <a:rPr lang="en-US" dirty="0" smtClean="0"/>
              <a:t>assignment discussion</a:t>
            </a:r>
          </a:p>
          <a:p>
            <a:r>
              <a:rPr lang="en-US" dirty="0" smtClean="0"/>
              <a:t>Final edits on paper</a:t>
            </a:r>
          </a:p>
          <a:p>
            <a:r>
              <a:rPr lang="en-US" dirty="0" smtClean="0"/>
              <a:t>FINAL DRAFT DUE TOMORROW</a:t>
            </a:r>
          </a:p>
          <a:p>
            <a:r>
              <a:rPr lang="en-US" dirty="0" smtClean="0"/>
              <a:t>Study guide work day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14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exists in different forms</a:t>
            </a:r>
          </a:p>
          <a:p>
            <a:r>
              <a:rPr lang="en-US" dirty="0" smtClean="0"/>
              <a:t>Different forms of energy have different uses</a:t>
            </a:r>
          </a:p>
          <a:p>
            <a:pPr lvl="1"/>
            <a:r>
              <a:rPr lang="en-US" dirty="0" smtClean="0"/>
              <a:t>What are some examples of energy and energy usage that you see in our world?</a:t>
            </a:r>
          </a:p>
          <a:p>
            <a:pPr lvl="1"/>
            <a:r>
              <a:rPr lang="en-US" dirty="0" smtClean="0"/>
              <a:t>What are some examples of different forms of energy that you can think of?</a:t>
            </a:r>
          </a:p>
          <a:p>
            <a:r>
              <a:rPr lang="en-US" dirty="0" smtClean="0"/>
              <a:t>All forms of energy cause changes to occur</a:t>
            </a:r>
          </a:p>
          <a:p>
            <a:r>
              <a:rPr lang="en-US" b="1" dirty="0" smtClean="0"/>
              <a:t>Energy</a:t>
            </a:r>
            <a:r>
              <a:rPr lang="en-US" dirty="0" smtClean="0"/>
              <a:t>: the ability to cause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7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work on and complete the writing assignment for this chapter and to research their topics.</a:t>
            </a:r>
          </a:p>
        </p:txBody>
      </p:sp>
    </p:spTree>
    <p:extLst>
      <p:ext uri="{BB962C8B-B14F-4D97-AF65-F5344CB8AC3E}">
        <p14:creationId xmlns:p14="http://schemas.microsoft.com/office/powerpoint/2010/main" val="270005904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</a:t>
            </a:r>
            <a:r>
              <a:rPr lang="en-US" dirty="0" smtClean="0"/>
              <a:t>11-18-15)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questions that you still have over Chapter 3 and energy usage or energy efficiency?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8888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Review Chapter 3</a:t>
            </a:r>
          </a:p>
          <a:p>
            <a:r>
              <a:rPr lang="en-US" dirty="0" smtClean="0"/>
              <a:t>Prepare for chapter 3 test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451655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work on and complete the writing assignment for this chapter and to research their topics.</a:t>
            </a:r>
          </a:p>
        </p:txBody>
      </p:sp>
    </p:spTree>
    <p:extLst>
      <p:ext uri="{BB962C8B-B14F-4D97-AF65-F5344CB8AC3E}">
        <p14:creationId xmlns:p14="http://schemas.microsoft.com/office/powerpoint/2010/main" val="21263408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Velocity = acceleration due to gravity * time</a:t>
            </a:r>
          </a:p>
          <a:p>
            <a:endParaRPr lang="en-US" dirty="0"/>
          </a:p>
          <a:p>
            <a:r>
              <a:rPr lang="en-US" dirty="0" smtClean="0"/>
              <a:t>KE = ½ mv</a:t>
            </a:r>
            <a:r>
              <a:rPr lang="en-US" baseline="30000" dirty="0" smtClean="0"/>
              <a:t>2</a:t>
            </a:r>
            <a:endParaRPr lang="en-US" dirty="0"/>
          </a:p>
        </p:txBody>
      </p:sp>
      <p:grpSp>
        <p:nvGrpSpPr>
          <p:cNvPr id="49" name="SMARTInkShape-Group9"/>
          <p:cNvGrpSpPr/>
          <p:nvPr/>
        </p:nvGrpSpPr>
        <p:grpSpPr>
          <a:xfrm>
            <a:off x="598289" y="4018932"/>
            <a:ext cx="678657" cy="218506"/>
            <a:chOff x="598289" y="4018932"/>
            <a:chExt cx="678657" cy="218506"/>
          </a:xfrm>
        </p:grpSpPr>
        <p:sp>
          <p:nvSpPr>
            <p:cNvPr id="45" name="SMARTInkShape-36"/>
            <p:cNvSpPr/>
            <p:nvPr/>
          </p:nvSpPr>
          <p:spPr>
            <a:xfrm>
              <a:off x="598289" y="4018932"/>
              <a:ext cx="214314" cy="218506"/>
            </a:xfrm>
            <a:custGeom>
              <a:avLst/>
              <a:gdLst/>
              <a:ahLst/>
              <a:cxnLst/>
              <a:rect l="0" t="0" r="0" b="0"/>
              <a:pathLst>
                <a:path w="214314" h="218506">
                  <a:moveTo>
                    <a:pt x="0" y="61935"/>
                  </a:moveTo>
                  <a:lnTo>
                    <a:pt x="0" y="44194"/>
                  </a:lnTo>
                  <a:lnTo>
                    <a:pt x="0" y="48851"/>
                  </a:lnTo>
                  <a:lnTo>
                    <a:pt x="11024" y="89027"/>
                  </a:lnTo>
                  <a:lnTo>
                    <a:pt x="15834" y="106673"/>
                  </a:lnTo>
                  <a:lnTo>
                    <a:pt x="19905" y="124470"/>
                  </a:lnTo>
                  <a:lnTo>
                    <a:pt x="24749" y="142310"/>
                  </a:lnTo>
                  <a:lnTo>
                    <a:pt x="29256" y="178022"/>
                  </a:lnTo>
                  <a:lnTo>
                    <a:pt x="34442" y="197093"/>
                  </a:lnTo>
                  <a:lnTo>
                    <a:pt x="35697" y="218505"/>
                  </a:lnTo>
                  <a:lnTo>
                    <a:pt x="35719" y="176196"/>
                  </a:lnTo>
                  <a:lnTo>
                    <a:pt x="35719" y="139296"/>
                  </a:lnTo>
                  <a:lnTo>
                    <a:pt x="35719" y="98824"/>
                  </a:lnTo>
                  <a:lnTo>
                    <a:pt x="42787" y="55805"/>
                  </a:lnTo>
                  <a:lnTo>
                    <a:pt x="45568" y="12619"/>
                  </a:lnTo>
                  <a:lnTo>
                    <a:pt x="49357" y="5952"/>
                  </a:lnTo>
                  <a:lnTo>
                    <a:pt x="51756" y="3777"/>
                  </a:lnTo>
                  <a:lnTo>
                    <a:pt x="57068" y="1361"/>
                  </a:lnTo>
                  <a:lnTo>
                    <a:pt x="65636" y="0"/>
                  </a:lnTo>
                  <a:lnTo>
                    <a:pt x="71505" y="2328"/>
                  </a:lnTo>
                  <a:lnTo>
                    <a:pt x="74459" y="4338"/>
                  </a:lnTo>
                  <a:lnTo>
                    <a:pt x="86329" y="21821"/>
                  </a:lnTo>
                  <a:lnTo>
                    <a:pt x="107157" y="64673"/>
                  </a:lnTo>
                  <a:lnTo>
                    <a:pt x="117948" y="108686"/>
                  </a:lnTo>
                  <a:lnTo>
                    <a:pt x="127041" y="150633"/>
                  </a:lnTo>
                  <a:lnTo>
                    <a:pt x="132582" y="170186"/>
                  </a:lnTo>
                  <a:lnTo>
                    <a:pt x="133910" y="194067"/>
                  </a:lnTo>
                  <a:lnTo>
                    <a:pt x="133945" y="156642"/>
                  </a:lnTo>
                  <a:lnTo>
                    <a:pt x="133945" y="114058"/>
                  </a:lnTo>
                  <a:lnTo>
                    <a:pt x="133945" y="75281"/>
                  </a:lnTo>
                  <a:lnTo>
                    <a:pt x="134938" y="60922"/>
                  </a:lnTo>
                  <a:lnTo>
                    <a:pt x="143040" y="25397"/>
                  </a:lnTo>
                  <a:lnTo>
                    <a:pt x="144969" y="22693"/>
                  </a:lnTo>
                  <a:lnTo>
                    <a:pt x="147248" y="20891"/>
                  </a:lnTo>
                  <a:lnTo>
                    <a:pt x="149779" y="16243"/>
                  </a:lnTo>
                  <a:lnTo>
                    <a:pt x="150455" y="13614"/>
                  </a:lnTo>
                  <a:lnTo>
                    <a:pt x="151897" y="12854"/>
                  </a:lnTo>
                  <a:lnTo>
                    <a:pt x="153850" y="13340"/>
                  </a:lnTo>
                  <a:lnTo>
                    <a:pt x="160820" y="17759"/>
                  </a:lnTo>
                  <a:lnTo>
                    <a:pt x="165072" y="21796"/>
                  </a:lnTo>
                  <a:lnTo>
                    <a:pt x="167623" y="29543"/>
                  </a:lnTo>
                  <a:lnTo>
                    <a:pt x="171705" y="45062"/>
                  </a:lnTo>
                  <a:lnTo>
                    <a:pt x="176553" y="62227"/>
                  </a:lnTo>
                  <a:lnTo>
                    <a:pt x="184462" y="98869"/>
                  </a:lnTo>
                  <a:lnTo>
                    <a:pt x="191861" y="137722"/>
                  </a:lnTo>
                  <a:lnTo>
                    <a:pt x="211720" y="181596"/>
                  </a:lnTo>
                  <a:lnTo>
                    <a:pt x="213160" y="185563"/>
                  </a:lnTo>
                  <a:lnTo>
                    <a:pt x="214313" y="195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7"/>
            <p:cNvSpPr/>
            <p:nvPr/>
          </p:nvSpPr>
          <p:spPr>
            <a:xfrm>
              <a:off x="831866" y="4046389"/>
              <a:ext cx="159330" cy="168425"/>
            </a:xfrm>
            <a:custGeom>
              <a:avLst/>
              <a:gdLst/>
              <a:ahLst/>
              <a:cxnLst/>
              <a:rect l="0" t="0" r="0" b="0"/>
              <a:pathLst>
                <a:path w="159330" h="168425">
                  <a:moveTo>
                    <a:pt x="78962" y="7689"/>
                  </a:moveTo>
                  <a:lnTo>
                    <a:pt x="71274" y="7689"/>
                  </a:lnTo>
                  <a:lnTo>
                    <a:pt x="70860" y="6697"/>
                  </a:lnTo>
                  <a:lnTo>
                    <a:pt x="70400" y="2949"/>
                  </a:lnTo>
                  <a:lnTo>
                    <a:pt x="69285" y="1552"/>
                  </a:lnTo>
                  <a:lnTo>
                    <a:pt x="65401" y="0"/>
                  </a:lnTo>
                  <a:lnTo>
                    <a:pt x="62976" y="579"/>
                  </a:lnTo>
                  <a:lnTo>
                    <a:pt x="51955" y="5991"/>
                  </a:lnTo>
                  <a:lnTo>
                    <a:pt x="49051" y="6557"/>
                  </a:lnTo>
                  <a:lnTo>
                    <a:pt x="35483" y="16834"/>
                  </a:lnTo>
                  <a:lnTo>
                    <a:pt x="23636" y="32447"/>
                  </a:lnTo>
                  <a:lnTo>
                    <a:pt x="11736" y="61638"/>
                  </a:lnTo>
                  <a:lnTo>
                    <a:pt x="1757" y="105871"/>
                  </a:lnTo>
                  <a:lnTo>
                    <a:pt x="0" y="119456"/>
                  </a:lnTo>
                  <a:lnTo>
                    <a:pt x="1865" y="129462"/>
                  </a:lnTo>
                  <a:lnTo>
                    <a:pt x="8494" y="140674"/>
                  </a:lnTo>
                  <a:lnTo>
                    <a:pt x="19622" y="153351"/>
                  </a:lnTo>
                  <a:lnTo>
                    <a:pt x="25469" y="156763"/>
                  </a:lnTo>
                  <a:lnTo>
                    <a:pt x="37307" y="158954"/>
                  </a:lnTo>
                  <a:lnTo>
                    <a:pt x="39286" y="158142"/>
                  </a:lnTo>
                  <a:lnTo>
                    <a:pt x="40605" y="156608"/>
                  </a:lnTo>
                  <a:lnTo>
                    <a:pt x="58372" y="119345"/>
                  </a:lnTo>
                  <a:lnTo>
                    <a:pt x="75015" y="75945"/>
                  </a:lnTo>
                  <a:lnTo>
                    <a:pt x="85799" y="31438"/>
                  </a:lnTo>
                  <a:lnTo>
                    <a:pt x="87272" y="24647"/>
                  </a:lnTo>
                  <a:lnTo>
                    <a:pt x="87856" y="17089"/>
                  </a:lnTo>
                  <a:lnTo>
                    <a:pt x="90537" y="55842"/>
                  </a:lnTo>
                  <a:lnTo>
                    <a:pt x="98916" y="96510"/>
                  </a:lnTo>
                  <a:lnTo>
                    <a:pt x="117780" y="138630"/>
                  </a:lnTo>
                  <a:lnTo>
                    <a:pt x="135528" y="161945"/>
                  </a:lnTo>
                  <a:lnTo>
                    <a:pt x="141475" y="165544"/>
                  </a:lnTo>
                  <a:lnTo>
                    <a:pt x="150216" y="168044"/>
                  </a:lnTo>
                  <a:lnTo>
                    <a:pt x="159329" y="1684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38"/>
            <p:cNvSpPr/>
            <p:nvPr/>
          </p:nvSpPr>
          <p:spPr>
            <a:xfrm>
              <a:off x="947079" y="4037460"/>
              <a:ext cx="175731" cy="177243"/>
            </a:xfrm>
            <a:custGeom>
              <a:avLst/>
              <a:gdLst/>
              <a:ahLst/>
              <a:cxnLst/>
              <a:rect l="0" t="0" r="0" b="0"/>
              <a:pathLst>
                <a:path w="175731" h="177243">
                  <a:moveTo>
                    <a:pt x="88765" y="7688"/>
                  </a:moveTo>
                  <a:lnTo>
                    <a:pt x="81076" y="7688"/>
                  </a:lnTo>
                  <a:lnTo>
                    <a:pt x="59827" y="0"/>
                  </a:lnTo>
                  <a:lnTo>
                    <a:pt x="56574" y="578"/>
                  </a:lnTo>
                  <a:lnTo>
                    <a:pt x="46264" y="5141"/>
                  </a:lnTo>
                  <a:lnTo>
                    <a:pt x="32075" y="7926"/>
                  </a:lnTo>
                  <a:lnTo>
                    <a:pt x="21146" y="14594"/>
                  </a:lnTo>
                  <a:lnTo>
                    <a:pt x="5532" y="28650"/>
                  </a:lnTo>
                  <a:lnTo>
                    <a:pt x="2163" y="34533"/>
                  </a:lnTo>
                  <a:lnTo>
                    <a:pt x="266" y="46069"/>
                  </a:lnTo>
                  <a:lnTo>
                    <a:pt x="0" y="51135"/>
                  </a:lnTo>
                  <a:lnTo>
                    <a:pt x="1807" y="55505"/>
                  </a:lnTo>
                  <a:lnTo>
                    <a:pt x="19632" y="72806"/>
                  </a:lnTo>
                  <a:lnTo>
                    <a:pt x="62962" y="91000"/>
                  </a:lnTo>
                  <a:lnTo>
                    <a:pt x="106754" y="112979"/>
                  </a:lnTo>
                  <a:lnTo>
                    <a:pt x="150500" y="132541"/>
                  </a:lnTo>
                  <a:lnTo>
                    <a:pt x="175730" y="148790"/>
                  </a:lnTo>
                  <a:lnTo>
                    <a:pt x="175515" y="150374"/>
                  </a:lnTo>
                  <a:lnTo>
                    <a:pt x="172630" y="154778"/>
                  </a:lnTo>
                  <a:lnTo>
                    <a:pt x="168041" y="157398"/>
                  </a:lnTo>
                  <a:lnTo>
                    <a:pt x="123909" y="167514"/>
                  </a:lnTo>
                  <a:lnTo>
                    <a:pt x="80854" y="169335"/>
                  </a:lnTo>
                  <a:lnTo>
                    <a:pt x="53454" y="176796"/>
                  </a:lnTo>
                  <a:lnTo>
                    <a:pt x="45961" y="177242"/>
                  </a:lnTo>
                  <a:lnTo>
                    <a:pt x="45346" y="176287"/>
                  </a:lnTo>
                  <a:lnTo>
                    <a:pt x="44663" y="172580"/>
                  </a:lnTo>
                  <a:lnTo>
                    <a:pt x="46465" y="171194"/>
                  </a:lnTo>
                  <a:lnTo>
                    <a:pt x="86112" y="156102"/>
                  </a:lnTo>
                  <a:lnTo>
                    <a:pt x="103528" y="145521"/>
                  </a:lnTo>
                  <a:lnTo>
                    <a:pt x="124484" y="1416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39"/>
            <p:cNvSpPr/>
            <p:nvPr/>
          </p:nvSpPr>
          <p:spPr>
            <a:xfrm>
              <a:off x="1118139" y="4045323"/>
              <a:ext cx="158807" cy="151227"/>
            </a:xfrm>
            <a:custGeom>
              <a:avLst/>
              <a:gdLst/>
              <a:ahLst/>
              <a:cxnLst/>
              <a:rect l="0" t="0" r="0" b="0"/>
              <a:pathLst>
                <a:path w="158807" h="151227">
                  <a:moveTo>
                    <a:pt x="158806" y="35544"/>
                  </a:moveTo>
                  <a:lnTo>
                    <a:pt x="158806" y="30804"/>
                  </a:lnTo>
                  <a:lnTo>
                    <a:pt x="157814" y="29407"/>
                  </a:lnTo>
                  <a:lnTo>
                    <a:pt x="156161" y="28476"/>
                  </a:lnTo>
                  <a:lnTo>
                    <a:pt x="151118" y="26983"/>
                  </a:lnTo>
                  <a:lnTo>
                    <a:pt x="125128" y="6529"/>
                  </a:lnTo>
                  <a:lnTo>
                    <a:pt x="107927" y="1812"/>
                  </a:lnTo>
                  <a:lnTo>
                    <a:pt x="67721" y="0"/>
                  </a:lnTo>
                  <a:lnTo>
                    <a:pt x="23120" y="8930"/>
                  </a:lnTo>
                  <a:lnTo>
                    <a:pt x="11226" y="15642"/>
                  </a:lnTo>
                  <a:lnTo>
                    <a:pt x="4580" y="21076"/>
                  </a:lnTo>
                  <a:lnTo>
                    <a:pt x="964" y="26799"/>
                  </a:lnTo>
                  <a:lnTo>
                    <a:pt x="0" y="29714"/>
                  </a:lnTo>
                  <a:lnTo>
                    <a:pt x="350" y="32650"/>
                  </a:lnTo>
                  <a:lnTo>
                    <a:pt x="3384" y="38557"/>
                  </a:lnTo>
                  <a:lnTo>
                    <a:pt x="20545" y="56571"/>
                  </a:lnTo>
                  <a:lnTo>
                    <a:pt x="60675" y="80029"/>
                  </a:lnTo>
                  <a:lnTo>
                    <a:pt x="78467" y="91719"/>
                  </a:lnTo>
                  <a:lnTo>
                    <a:pt x="91350" y="101191"/>
                  </a:lnTo>
                  <a:lnTo>
                    <a:pt x="130682" y="124676"/>
                  </a:lnTo>
                  <a:lnTo>
                    <a:pt x="138919" y="131974"/>
                  </a:lnTo>
                  <a:lnTo>
                    <a:pt x="140046" y="135618"/>
                  </a:lnTo>
                  <a:lnTo>
                    <a:pt x="140346" y="137979"/>
                  </a:lnTo>
                  <a:lnTo>
                    <a:pt x="139554" y="139553"/>
                  </a:lnTo>
                  <a:lnTo>
                    <a:pt x="138034" y="140602"/>
                  </a:lnTo>
                  <a:lnTo>
                    <a:pt x="133699" y="142760"/>
                  </a:lnTo>
                  <a:lnTo>
                    <a:pt x="128465" y="147027"/>
                  </a:lnTo>
                  <a:lnTo>
                    <a:pt x="120186" y="149585"/>
                  </a:lnTo>
                  <a:lnTo>
                    <a:pt x="98702" y="151226"/>
                  </a:lnTo>
                  <a:lnTo>
                    <a:pt x="55818" y="143906"/>
                  </a:lnTo>
                  <a:lnTo>
                    <a:pt x="32042" y="141946"/>
                  </a:lnTo>
                  <a:lnTo>
                    <a:pt x="8930" y="134148"/>
                  </a:lnTo>
                  <a:lnTo>
                    <a:pt x="9279" y="134022"/>
                  </a:lnTo>
                  <a:lnTo>
                    <a:pt x="14859" y="133804"/>
                  </a:lnTo>
                  <a:lnTo>
                    <a:pt x="24861" y="1427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SMARTInkShape-Group10"/>
          <p:cNvGrpSpPr/>
          <p:nvPr/>
        </p:nvGrpSpPr>
        <p:grpSpPr>
          <a:xfrm>
            <a:off x="1348383" y="2831367"/>
            <a:ext cx="1031700" cy="1204802"/>
            <a:chOff x="1348383" y="2831367"/>
            <a:chExt cx="1031700" cy="1204802"/>
          </a:xfrm>
        </p:grpSpPr>
        <p:sp>
          <p:nvSpPr>
            <p:cNvPr id="50" name="SMARTInkShape-40"/>
            <p:cNvSpPr/>
            <p:nvPr/>
          </p:nvSpPr>
          <p:spPr>
            <a:xfrm>
              <a:off x="1982391" y="2831367"/>
              <a:ext cx="397692" cy="409956"/>
            </a:xfrm>
            <a:custGeom>
              <a:avLst/>
              <a:gdLst/>
              <a:ahLst/>
              <a:cxnLst/>
              <a:rect l="0" t="0" r="0" b="0"/>
              <a:pathLst>
                <a:path w="397692" h="409956">
                  <a:moveTo>
                    <a:pt x="0" y="338672"/>
                  </a:moveTo>
                  <a:lnTo>
                    <a:pt x="4740" y="338672"/>
                  </a:lnTo>
                  <a:lnTo>
                    <a:pt x="6136" y="339664"/>
                  </a:lnTo>
                  <a:lnTo>
                    <a:pt x="7067" y="341318"/>
                  </a:lnTo>
                  <a:lnTo>
                    <a:pt x="8562" y="351101"/>
                  </a:lnTo>
                  <a:lnTo>
                    <a:pt x="10668" y="353903"/>
                  </a:lnTo>
                  <a:lnTo>
                    <a:pt x="54263" y="383327"/>
                  </a:lnTo>
                  <a:lnTo>
                    <a:pt x="95290" y="404157"/>
                  </a:lnTo>
                  <a:lnTo>
                    <a:pt x="126199" y="408934"/>
                  </a:lnTo>
                  <a:lnTo>
                    <a:pt x="165079" y="409955"/>
                  </a:lnTo>
                  <a:lnTo>
                    <a:pt x="205955" y="400375"/>
                  </a:lnTo>
                  <a:lnTo>
                    <a:pt x="249114" y="385199"/>
                  </a:lnTo>
                  <a:lnTo>
                    <a:pt x="287001" y="358971"/>
                  </a:lnTo>
                  <a:lnTo>
                    <a:pt x="323495" y="327026"/>
                  </a:lnTo>
                  <a:lnTo>
                    <a:pt x="358262" y="290873"/>
                  </a:lnTo>
                  <a:lnTo>
                    <a:pt x="377381" y="248960"/>
                  </a:lnTo>
                  <a:lnTo>
                    <a:pt x="390175" y="207318"/>
                  </a:lnTo>
                  <a:lnTo>
                    <a:pt x="397691" y="168174"/>
                  </a:lnTo>
                  <a:lnTo>
                    <a:pt x="393732" y="124250"/>
                  </a:lnTo>
                  <a:lnTo>
                    <a:pt x="388410" y="97538"/>
                  </a:lnTo>
                  <a:lnTo>
                    <a:pt x="365133" y="59986"/>
                  </a:lnTo>
                  <a:lnTo>
                    <a:pt x="353773" y="45147"/>
                  </a:lnTo>
                  <a:lnTo>
                    <a:pt x="312317" y="14667"/>
                  </a:lnTo>
                  <a:lnTo>
                    <a:pt x="291527" y="4325"/>
                  </a:lnTo>
                  <a:lnTo>
                    <a:pt x="249616" y="0"/>
                  </a:lnTo>
                  <a:lnTo>
                    <a:pt x="205328" y="2076"/>
                  </a:lnTo>
                  <a:lnTo>
                    <a:pt x="178577" y="11729"/>
                  </a:lnTo>
                  <a:lnTo>
                    <a:pt x="133943" y="33350"/>
                  </a:lnTo>
                  <a:lnTo>
                    <a:pt x="94037" y="66991"/>
                  </a:lnTo>
                  <a:lnTo>
                    <a:pt x="69801" y="104723"/>
                  </a:lnTo>
                  <a:lnTo>
                    <a:pt x="51785" y="141868"/>
                  </a:lnTo>
                  <a:lnTo>
                    <a:pt x="34151" y="182609"/>
                  </a:lnTo>
                  <a:lnTo>
                    <a:pt x="24230" y="217135"/>
                  </a:lnTo>
                  <a:lnTo>
                    <a:pt x="15006" y="252501"/>
                  </a:lnTo>
                  <a:lnTo>
                    <a:pt x="9138" y="293869"/>
                  </a:lnTo>
                  <a:lnTo>
                    <a:pt x="2099" y="336584"/>
                  </a:lnTo>
                  <a:lnTo>
                    <a:pt x="184" y="379707"/>
                  </a:lnTo>
                  <a:lnTo>
                    <a:pt x="0" y="392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41"/>
            <p:cNvSpPr/>
            <p:nvPr/>
          </p:nvSpPr>
          <p:spPr>
            <a:xfrm>
              <a:off x="1348383" y="3161119"/>
              <a:ext cx="687577" cy="875050"/>
            </a:xfrm>
            <a:custGeom>
              <a:avLst/>
              <a:gdLst/>
              <a:ahLst/>
              <a:cxnLst/>
              <a:rect l="0" t="0" r="0" b="0"/>
              <a:pathLst>
                <a:path w="687577" h="875050">
                  <a:moveTo>
                    <a:pt x="669726" y="8920"/>
                  </a:moveTo>
                  <a:lnTo>
                    <a:pt x="678288" y="8920"/>
                  </a:lnTo>
                  <a:lnTo>
                    <a:pt x="687576" y="0"/>
                  </a:lnTo>
                  <a:lnTo>
                    <a:pt x="682842" y="4734"/>
                  </a:lnTo>
                  <a:lnTo>
                    <a:pt x="680517" y="12351"/>
                  </a:lnTo>
                  <a:lnTo>
                    <a:pt x="678491" y="21359"/>
                  </a:lnTo>
                  <a:lnTo>
                    <a:pt x="657967" y="54210"/>
                  </a:lnTo>
                  <a:lnTo>
                    <a:pt x="631897" y="91989"/>
                  </a:lnTo>
                  <a:lnTo>
                    <a:pt x="620171" y="107355"/>
                  </a:lnTo>
                  <a:lnTo>
                    <a:pt x="579783" y="144265"/>
                  </a:lnTo>
                  <a:lnTo>
                    <a:pt x="543591" y="184997"/>
                  </a:lnTo>
                  <a:lnTo>
                    <a:pt x="499253" y="225381"/>
                  </a:lnTo>
                  <a:lnTo>
                    <a:pt x="464104" y="262234"/>
                  </a:lnTo>
                  <a:lnTo>
                    <a:pt x="428554" y="304573"/>
                  </a:lnTo>
                  <a:lnTo>
                    <a:pt x="403789" y="334790"/>
                  </a:lnTo>
                  <a:lnTo>
                    <a:pt x="376245" y="368064"/>
                  </a:lnTo>
                  <a:lnTo>
                    <a:pt x="350113" y="400050"/>
                  </a:lnTo>
                  <a:lnTo>
                    <a:pt x="325270" y="431795"/>
                  </a:lnTo>
                  <a:lnTo>
                    <a:pt x="300999" y="465747"/>
                  </a:lnTo>
                  <a:lnTo>
                    <a:pt x="274337" y="500681"/>
                  </a:lnTo>
                  <a:lnTo>
                    <a:pt x="246943" y="536051"/>
                  </a:lnTo>
                  <a:lnTo>
                    <a:pt x="221539" y="571614"/>
                  </a:lnTo>
                  <a:lnTo>
                    <a:pt x="197019" y="607264"/>
                  </a:lnTo>
                  <a:lnTo>
                    <a:pt x="172892" y="641960"/>
                  </a:lnTo>
                  <a:lnTo>
                    <a:pt x="148940" y="673917"/>
                  </a:lnTo>
                  <a:lnTo>
                    <a:pt x="127711" y="704657"/>
                  </a:lnTo>
                  <a:lnTo>
                    <a:pt x="99025" y="747207"/>
                  </a:lnTo>
                  <a:lnTo>
                    <a:pt x="71674" y="784951"/>
                  </a:lnTo>
                  <a:lnTo>
                    <a:pt x="40506" y="823778"/>
                  </a:lnTo>
                  <a:lnTo>
                    <a:pt x="16236" y="854108"/>
                  </a:lnTo>
                  <a:lnTo>
                    <a:pt x="7216" y="861801"/>
                  </a:lnTo>
                  <a:lnTo>
                    <a:pt x="25" y="875049"/>
                  </a:lnTo>
                  <a:lnTo>
                    <a:pt x="0" y="854108"/>
                  </a:lnTo>
                  <a:lnTo>
                    <a:pt x="2646" y="848241"/>
                  </a:lnTo>
                  <a:lnTo>
                    <a:pt x="8930" y="8393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SMARTInkShape-Group11"/>
          <p:cNvGrpSpPr/>
          <p:nvPr/>
        </p:nvGrpSpPr>
        <p:grpSpPr>
          <a:xfrm>
            <a:off x="7286625" y="1366242"/>
            <a:ext cx="1283944" cy="187525"/>
            <a:chOff x="7286625" y="1366242"/>
            <a:chExt cx="1283944" cy="187525"/>
          </a:xfrm>
        </p:grpSpPr>
        <p:sp>
          <p:nvSpPr>
            <p:cNvPr id="53" name="SMARTInkShape-42"/>
            <p:cNvSpPr/>
            <p:nvPr/>
          </p:nvSpPr>
          <p:spPr>
            <a:xfrm>
              <a:off x="7286625" y="1375540"/>
              <a:ext cx="256106" cy="177302"/>
            </a:xfrm>
            <a:custGeom>
              <a:avLst/>
              <a:gdLst/>
              <a:ahLst/>
              <a:cxnLst/>
              <a:rect l="0" t="0" r="0" b="0"/>
              <a:pathLst>
                <a:path w="256106" h="177302">
                  <a:moveTo>
                    <a:pt x="214313" y="8562"/>
                  </a:moveTo>
                  <a:lnTo>
                    <a:pt x="206624" y="873"/>
                  </a:lnTo>
                  <a:lnTo>
                    <a:pt x="201009" y="0"/>
                  </a:lnTo>
                  <a:lnTo>
                    <a:pt x="166257" y="646"/>
                  </a:lnTo>
                  <a:lnTo>
                    <a:pt x="123802" y="14865"/>
                  </a:lnTo>
                  <a:lnTo>
                    <a:pt x="80208" y="29444"/>
                  </a:lnTo>
                  <a:lnTo>
                    <a:pt x="46892" y="47261"/>
                  </a:lnTo>
                  <a:lnTo>
                    <a:pt x="40684" y="53212"/>
                  </a:lnTo>
                  <a:lnTo>
                    <a:pt x="39029" y="56188"/>
                  </a:lnTo>
                  <a:lnTo>
                    <a:pt x="38918" y="59164"/>
                  </a:lnTo>
                  <a:lnTo>
                    <a:pt x="41441" y="65117"/>
                  </a:lnTo>
                  <a:lnTo>
                    <a:pt x="43502" y="67101"/>
                  </a:lnTo>
                  <a:lnTo>
                    <a:pt x="66277" y="75287"/>
                  </a:lnTo>
                  <a:lnTo>
                    <a:pt x="99895" y="83343"/>
                  </a:lnTo>
                  <a:lnTo>
                    <a:pt x="136534" y="92014"/>
                  </a:lnTo>
                  <a:lnTo>
                    <a:pt x="172526" y="96127"/>
                  </a:lnTo>
                  <a:lnTo>
                    <a:pt x="213114" y="110782"/>
                  </a:lnTo>
                  <a:lnTo>
                    <a:pt x="249323" y="127366"/>
                  </a:lnTo>
                  <a:lnTo>
                    <a:pt x="254677" y="133462"/>
                  </a:lnTo>
                  <a:lnTo>
                    <a:pt x="256105" y="136477"/>
                  </a:lnTo>
                  <a:lnTo>
                    <a:pt x="256065" y="139479"/>
                  </a:lnTo>
                  <a:lnTo>
                    <a:pt x="253374" y="145461"/>
                  </a:lnTo>
                  <a:lnTo>
                    <a:pt x="250275" y="147453"/>
                  </a:lnTo>
                  <a:lnTo>
                    <a:pt x="212635" y="158216"/>
                  </a:lnTo>
                  <a:lnTo>
                    <a:pt x="175616" y="166813"/>
                  </a:lnTo>
                  <a:lnTo>
                    <a:pt x="135121" y="173546"/>
                  </a:lnTo>
                  <a:lnTo>
                    <a:pt x="97467" y="177301"/>
                  </a:lnTo>
                  <a:lnTo>
                    <a:pt x="58131" y="175397"/>
                  </a:lnTo>
                  <a:lnTo>
                    <a:pt x="20905" y="167186"/>
                  </a:lnTo>
                  <a:lnTo>
                    <a:pt x="13260" y="163397"/>
                  </a:lnTo>
                  <a:lnTo>
                    <a:pt x="0" y="1603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43"/>
            <p:cNvSpPr/>
            <p:nvPr/>
          </p:nvSpPr>
          <p:spPr>
            <a:xfrm>
              <a:off x="7518797" y="1370399"/>
              <a:ext cx="141445" cy="156579"/>
            </a:xfrm>
            <a:custGeom>
              <a:avLst/>
              <a:gdLst/>
              <a:ahLst/>
              <a:cxnLst/>
              <a:rect l="0" t="0" r="0" b="0"/>
              <a:pathLst>
                <a:path w="141445" h="156579">
                  <a:moveTo>
                    <a:pt x="0" y="111929"/>
                  </a:moveTo>
                  <a:lnTo>
                    <a:pt x="12429" y="111929"/>
                  </a:lnTo>
                  <a:lnTo>
                    <a:pt x="18091" y="109283"/>
                  </a:lnTo>
                  <a:lnTo>
                    <a:pt x="23915" y="105792"/>
                  </a:lnTo>
                  <a:lnTo>
                    <a:pt x="33764" y="103827"/>
                  </a:lnTo>
                  <a:lnTo>
                    <a:pt x="48809" y="102252"/>
                  </a:lnTo>
                  <a:lnTo>
                    <a:pt x="64843" y="95943"/>
                  </a:lnTo>
                  <a:lnTo>
                    <a:pt x="109187" y="64616"/>
                  </a:lnTo>
                  <a:lnTo>
                    <a:pt x="126629" y="47682"/>
                  </a:lnTo>
                  <a:lnTo>
                    <a:pt x="130694" y="38396"/>
                  </a:lnTo>
                  <a:lnTo>
                    <a:pt x="133493" y="28646"/>
                  </a:lnTo>
                  <a:lnTo>
                    <a:pt x="140728" y="14303"/>
                  </a:lnTo>
                  <a:lnTo>
                    <a:pt x="141444" y="11126"/>
                  </a:lnTo>
                  <a:lnTo>
                    <a:pt x="140928" y="9008"/>
                  </a:lnTo>
                  <a:lnTo>
                    <a:pt x="139593" y="7597"/>
                  </a:lnTo>
                  <a:lnTo>
                    <a:pt x="135463" y="5036"/>
                  </a:lnTo>
                  <a:lnTo>
                    <a:pt x="130321" y="590"/>
                  </a:lnTo>
                  <a:lnTo>
                    <a:pt x="127560" y="0"/>
                  </a:lnTo>
                  <a:lnTo>
                    <a:pt x="124727" y="599"/>
                  </a:lnTo>
                  <a:lnTo>
                    <a:pt x="116001" y="6182"/>
                  </a:lnTo>
                  <a:lnTo>
                    <a:pt x="85860" y="29824"/>
                  </a:lnTo>
                  <a:lnTo>
                    <a:pt x="64135" y="42623"/>
                  </a:lnTo>
                  <a:lnTo>
                    <a:pt x="39017" y="64725"/>
                  </a:lnTo>
                  <a:lnTo>
                    <a:pt x="15433" y="103008"/>
                  </a:lnTo>
                  <a:lnTo>
                    <a:pt x="11820" y="113256"/>
                  </a:lnTo>
                  <a:lnTo>
                    <a:pt x="9500" y="131263"/>
                  </a:lnTo>
                  <a:lnTo>
                    <a:pt x="11829" y="138051"/>
                  </a:lnTo>
                  <a:lnTo>
                    <a:pt x="13839" y="141250"/>
                  </a:lnTo>
                  <a:lnTo>
                    <a:pt x="26149" y="150493"/>
                  </a:lnTo>
                  <a:lnTo>
                    <a:pt x="42364" y="154775"/>
                  </a:lnTo>
                  <a:lnTo>
                    <a:pt x="85350" y="156472"/>
                  </a:lnTo>
                  <a:lnTo>
                    <a:pt x="107156" y="156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4"/>
            <p:cNvSpPr/>
            <p:nvPr/>
          </p:nvSpPr>
          <p:spPr>
            <a:xfrm>
              <a:off x="7679687" y="1393031"/>
              <a:ext cx="115931" cy="79005"/>
            </a:xfrm>
            <a:custGeom>
              <a:avLst/>
              <a:gdLst/>
              <a:ahLst/>
              <a:cxnLst/>
              <a:rect l="0" t="0" r="0" b="0"/>
              <a:pathLst>
                <a:path w="115931" h="79005">
                  <a:moveTo>
                    <a:pt x="115930" y="0"/>
                  </a:moveTo>
                  <a:lnTo>
                    <a:pt x="90198" y="0"/>
                  </a:lnTo>
                  <a:lnTo>
                    <a:pt x="82004" y="2646"/>
                  </a:lnTo>
                  <a:lnTo>
                    <a:pt x="74063" y="6137"/>
                  </a:lnTo>
                  <a:lnTo>
                    <a:pt x="47052" y="13303"/>
                  </a:lnTo>
                  <a:lnTo>
                    <a:pt x="30704" y="24089"/>
                  </a:lnTo>
                  <a:lnTo>
                    <a:pt x="5840" y="47636"/>
                  </a:lnTo>
                  <a:lnTo>
                    <a:pt x="2508" y="53583"/>
                  </a:lnTo>
                  <a:lnTo>
                    <a:pt x="195" y="62325"/>
                  </a:lnTo>
                  <a:lnTo>
                    <a:pt x="0" y="66726"/>
                  </a:lnTo>
                  <a:lnTo>
                    <a:pt x="940" y="68297"/>
                  </a:lnTo>
                  <a:lnTo>
                    <a:pt x="2559" y="69344"/>
                  </a:lnTo>
                  <a:lnTo>
                    <a:pt x="4631" y="70042"/>
                  </a:lnTo>
                  <a:lnTo>
                    <a:pt x="16077" y="77299"/>
                  </a:lnTo>
                  <a:lnTo>
                    <a:pt x="25579" y="79004"/>
                  </a:lnTo>
                  <a:lnTo>
                    <a:pt x="33772" y="77116"/>
                  </a:lnTo>
                  <a:lnTo>
                    <a:pt x="37346" y="75223"/>
                  </a:lnTo>
                  <a:lnTo>
                    <a:pt x="81707" y="71586"/>
                  </a:lnTo>
                  <a:lnTo>
                    <a:pt x="98071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5"/>
            <p:cNvSpPr/>
            <p:nvPr/>
          </p:nvSpPr>
          <p:spPr>
            <a:xfrm>
              <a:off x="7876474" y="1393399"/>
              <a:ext cx="131647" cy="133410"/>
            </a:xfrm>
            <a:custGeom>
              <a:avLst/>
              <a:gdLst/>
              <a:ahLst/>
              <a:cxnLst/>
              <a:rect l="0" t="0" r="0" b="0"/>
              <a:pathLst>
                <a:path w="131647" h="133410">
                  <a:moveTo>
                    <a:pt x="35229" y="8562"/>
                  </a:moveTo>
                  <a:lnTo>
                    <a:pt x="39970" y="8562"/>
                  </a:lnTo>
                  <a:lnTo>
                    <a:pt x="41366" y="7570"/>
                  </a:lnTo>
                  <a:lnTo>
                    <a:pt x="42297" y="5916"/>
                  </a:lnTo>
                  <a:lnTo>
                    <a:pt x="44050" y="0"/>
                  </a:lnTo>
                  <a:lnTo>
                    <a:pt x="44126" y="4482"/>
                  </a:lnTo>
                  <a:lnTo>
                    <a:pt x="41499" y="9394"/>
                  </a:lnTo>
                  <a:lnTo>
                    <a:pt x="21235" y="33399"/>
                  </a:lnTo>
                  <a:lnTo>
                    <a:pt x="15488" y="51355"/>
                  </a:lnTo>
                  <a:lnTo>
                    <a:pt x="5092" y="69490"/>
                  </a:lnTo>
                  <a:lnTo>
                    <a:pt x="1164" y="86367"/>
                  </a:lnTo>
                  <a:lnTo>
                    <a:pt x="0" y="103935"/>
                  </a:lnTo>
                  <a:lnTo>
                    <a:pt x="2374" y="113127"/>
                  </a:lnTo>
                  <a:lnTo>
                    <a:pt x="4396" y="116967"/>
                  </a:lnTo>
                  <a:lnTo>
                    <a:pt x="16723" y="127113"/>
                  </a:lnTo>
                  <a:lnTo>
                    <a:pt x="28202" y="131662"/>
                  </a:lnTo>
                  <a:lnTo>
                    <a:pt x="59470" y="133409"/>
                  </a:lnTo>
                  <a:lnTo>
                    <a:pt x="77028" y="128787"/>
                  </a:lnTo>
                  <a:lnTo>
                    <a:pt x="94798" y="116393"/>
                  </a:lnTo>
                  <a:lnTo>
                    <a:pt x="111451" y="94428"/>
                  </a:lnTo>
                  <a:lnTo>
                    <a:pt x="129385" y="59124"/>
                  </a:lnTo>
                  <a:lnTo>
                    <a:pt x="131646" y="47240"/>
                  </a:lnTo>
                  <a:lnTo>
                    <a:pt x="130006" y="37989"/>
                  </a:lnTo>
                  <a:lnTo>
                    <a:pt x="123504" y="27203"/>
                  </a:lnTo>
                  <a:lnTo>
                    <a:pt x="112418" y="14669"/>
                  </a:lnTo>
                  <a:lnTo>
                    <a:pt x="103930" y="11277"/>
                  </a:lnTo>
                  <a:lnTo>
                    <a:pt x="63640" y="8800"/>
                  </a:lnTo>
                  <a:lnTo>
                    <a:pt x="51825" y="9660"/>
                  </a:lnTo>
                  <a:lnTo>
                    <a:pt x="26574" y="19592"/>
                  </a:lnTo>
                  <a:lnTo>
                    <a:pt x="14447" y="29813"/>
                  </a:lnTo>
                  <a:lnTo>
                    <a:pt x="11110" y="35535"/>
                  </a:lnTo>
                  <a:lnTo>
                    <a:pt x="10220" y="38451"/>
                  </a:lnTo>
                  <a:lnTo>
                    <a:pt x="10619" y="40394"/>
                  </a:lnTo>
                  <a:lnTo>
                    <a:pt x="11877" y="41690"/>
                  </a:lnTo>
                  <a:lnTo>
                    <a:pt x="17370" y="442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6"/>
            <p:cNvSpPr/>
            <p:nvPr/>
          </p:nvSpPr>
          <p:spPr>
            <a:xfrm>
              <a:off x="8036722" y="1419820"/>
              <a:ext cx="151802" cy="125017"/>
            </a:xfrm>
            <a:custGeom>
              <a:avLst/>
              <a:gdLst/>
              <a:ahLst/>
              <a:cxnLst/>
              <a:rect l="0" t="0" r="0" b="0"/>
              <a:pathLst>
                <a:path w="151802" h="125017">
                  <a:moveTo>
                    <a:pt x="17856" y="0"/>
                  </a:moveTo>
                  <a:lnTo>
                    <a:pt x="17856" y="7689"/>
                  </a:lnTo>
                  <a:lnTo>
                    <a:pt x="11719" y="15814"/>
                  </a:lnTo>
                  <a:lnTo>
                    <a:pt x="10167" y="21250"/>
                  </a:lnTo>
                  <a:lnTo>
                    <a:pt x="8179" y="38961"/>
                  </a:lnTo>
                  <a:lnTo>
                    <a:pt x="1270" y="56198"/>
                  </a:lnTo>
                  <a:lnTo>
                    <a:pt x="0" y="88850"/>
                  </a:lnTo>
                  <a:lnTo>
                    <a:pt x="4738" y="89165"/>
                  </a:lnTo>
                  <a:lnTo>
                    <a:pt x="6134" y="88217"/>
                  </a:lnTo>
                  <a:lnTo>
                    <a:pt x="7065" y="86593"/>
                  </a:lnTo>
                  <a:lnTo>
                    <a:pt x="7686" y="84518"/>
                  </a:lnTo>
                  <a:lnTo>
                    <a:pt x="35770" y="42534"/>
                  </a:lnTo>
                  <a:lnTo>
                    <a:pt x="50605" y="16589"/>
                  </a:lnTo>
                  <a:lnTo>
                    <a:pt x="68458" y="3466"/>
                  </a:lnTo>
                  <a:lnTo>
                    <a:pt x="74412" y="1541"/>
                  </a:lnTo>
                  <a:lnTo>
                    <a:pt x="77387" y="2019"/>
                  </a:lnTo>
                  <a:lnTo>
                    <a:pt x="89294" y="7271"/>
                  </a:lnTo>
                  <a:lnTo>
                    <a:pt x="92270" y="7824"/>
                  </a:lnTo>
                  <a:lnTo>
                    <a:pt x="98223" y="13730"/>
                  </a:lnTo>
                  <a:lnTo>
                    <a:pt x="112114" y="33191"/>
                  </a:lnTo>
                  <a:lnTo>
                    <a:pt x="117945" y="51609"/>
                  </a:lnTo>
                  <a:lnTo>
                    <a:pt x="130218" y="74339"/>
                  </a:lnTo>
                  <a:lnTo>
                    <a:pt x="133206" y="88694"/>
                  </a:lnTo>
                  <a:lnTo>
                    <a:pt x="133899" y="110098"/>
                  </a:lnTo>
                  <a:lnTo>
                    <a:pt x="136568" y="116071"/>
                  </a:lnTo>
                  <a:lnTo>
                    <a:pt x="141627" y="123249"/>
                  </a:lnTo>
                  <a:lnTo>
                    <a:pt x="144965" y="124231"/>
                  </a:lnTo>
                  <a:lnTo>
                    <a:pt x="151801" y="1250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7"/>
            <p:cNvSpPr/>
            <p:nvPr/>
          </p:nvSpPr>
          <p:spPr>
            <a:xfrm>
              <a:off x="8192760" y="1366242"/>
              <a:ext cx="174358" cy="178496"/>
            </a:xfrm>
            <a:custGeom>
              <a:avLst/>
              <a:gdLst/>
              <a:ahLst/>
              <a:cxnLst/>
              <a:rect l="0" t="0" r="0" b="0"/>
              <a:pathLst>
                <a:path w="174358" h="178496">
                  <a:moveTo>
                    <a:pt x="165428" y="0"/>
                  </a:moveTo>
                  <a:lnTo>
                    <a:pt x="165428" y="41918"/>
                  </a:lnTo>
                  <a:lnTo>
                    <a:pt x="165428" y="85228"/>
                  </a:lnTo>
                  <a:lnTo>
                    <a:pt x="165428" y="105350"/>
                  </a:lnTo>
                  <a:lnTo>
                    <a:pt x="156607" y="115963"/>
                  </a:lnTo>
                  <a:lnTo>
                    <a:pt x="149390" y="109925"/>
                  </a:lnTo>
                  <a:lnTo>
                    <a:pt x="108495" y="98134"/>
                  </a:lnTo>
                  <a:lnTo>
                    <a:pt x="96798" y="93886"/>
                  </a:lnTo>
                  <a:lnTo>
                    <a:pt x="84986" y="93983"/>
                  </a:lnTo>
                  <a:lnTo>
                    <a:pt x="43384" y="102719"/>
                  </a:lnTo>
                  <a:lnTo>
                    <a:pt x="20567" y="108264"/>
                  </a:lnTo>
                  <a:lnTo>
                    <a:pt x="12410" y="116248"/>
                  </a:lnTo>
                  <a:lnTo>
                    <a:pt x="8123" y="123765"/>
                  </a:lnTo>
                  <a:lnTo>
                    <a:pt x="5226" y="130413"/>
                  </a:lnTo>
                  <a:lnTo>
                    <a:pt x="630" y="136675"/>
                  </a:lnTo>
                  <a:lnTo>
                    <a:pt x="0" y="140726"/>
                  </a:lnTo>
                  <a:lnTo>
                    <a:pt x="1946" y="150519"/>
                  </a:lnTo>
                  <a:lnTo>
                    <a:pt x="3854" y="153924"/>
                  </a:lnTo>
                  <a:lnTo>
                    <a:pt x="6119" y="156194"/>
                  </a:lnTo>
                  <a:lnTo>
                    <a:pt x="42782" y="172898"/>
                  </a:lnTo>
                  <a:lnTo>
                    <a:pt x="85373" y="177844"/>
                  </a:lnTo>
                  <a:lnTo>
                    <a:pt x="128758" y="178495"/>
                  </a:lnTo>
                  <a:lnTo>
                    <a:pt x="149380" y="177572"/>
                  </a:lnTo>
                  <a:lnTo>
                    <a:pt x="174357" y="1696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8"/>
            <p:cNvSpPr/>
            <p:nvPr/>
          </p:nvSpPr>
          <p:spPr>
            <a:xfrm>
              <a:off x="8403549" y="1446609"/>
              <a:ext cx="167020" cy="107158"/>
            </a:xfrm>
            <a:custGeom>
              <a:avLst/>
              <a:gdLst/>
              <a:ahLst/>
              <a:cxnLst/>
              <a:rect l="0" t="0" r="0" b="0"/>
              <a:pathLst>
                <a:path w="167020" h="107158">
                  <a:moveTo>
                    <a:pt x="151092" y="0"/>
                  </a:moveTo>
                  <a:lnTo>
                    <a:pt x="159654" y="0"/>
                  </a:lnTo>
                  <a:lnTo>
                    <a:pt x="120800" y="0"/>
                  </a:lnTo>
                  <a:lnTo>
                    <a:pt x="80185" y="993"/>
                  </a:lnTo>
                  <a:lnTo>
                    <a:pt x="42633" y="7689"/>
                  </a:lnTo>
                  <a:lnTo>
                    <a:pt x="7413" y="16510"/>
                  </a:lnTo>
                  <a:lnTo>
                    <a:pt x="4704" y="17952"/>
                  </a:lnTo>
                  <a:lnTo>
                    <a:pt x="2898" y="19906"/>
                  </a:lnTo>
                  <a:lnTo>
                    <a:pt x="0" y="25430"/>
                  </a:lnTo>
                  <a:lnTo>
                    <a:pt x="2250" y="28831"/>
                  </a:lnTo>
                  <a:lnTo>
                    <a:pt x="4239" y="31127"/>
                  </a:lnTo>
                  <a:lnTo>
                    <a:pt x="14386" y="33678"/>
                  </a:lnTo>
                  <a:lnTo>
                    <a:pt x="53677" y="42579"/>
                  </a:lnTo>
                  <a:lnTo>
                    <a:pt x="97620" y="61415"/>
                  </a:lnTo>
                  <a:lnTo>
                    <a:pt x="138672" y="82987"/>
                  </a:lnTo>
                  <a:lnTo>
                    <a:pt x="159169" y="95534"/>
                  </a:lnTo>
                  <a:lnTo>
                    <a:pt x="162430" y="96432"/>
                  </a:lnTo>
                  <a:lnTo>
                    <a:pt x="164604" y="98022"/>
                  </a:lnTo>
                  <a:lnTo>
                    <a:pt x="166053" y="100075"/>
                  </a:lnTo>
                  <a:lnTo>
                    <a:pt x="167019" y="102435"/>
                  </a:lnTo>
                  <a:lnTo>
                    <a:pt x="166671" y="104009"/>
                  </a:lnTo>
                  <a:lnTo>
                    <a:pt x="165447" y="105058"/>
                  </a:lnTo>
                  <a:lnTo>
                    <a:pt x="160448" y="106224"/>
                  </a:lnTo>
                  <a:lnTo>
                    <a:pt x="121333" y="107102"/>
                  </a:lnTo>
                  <a:lnTo>
                    <a:pt x="79263" y="107149"/>
                  </a:lnTo>
                  <a:lnTo>
                    <a:pt x="39308" y="107156"/>
                  </a:lnTo>
                  <a:lnTo>
                    <a:pt x="17146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12"/>
          <p:cNvGrpSpPr/>
          <p:nvPr/>
        </p:nvGrpSpPr>
        <p:grpSpPr>
          <a:xfrm>
            <a:off x="3701106" y="1143000"/>
            <a:ext cx="1701356" cy="464345"/>
            <a:chOff x="3701106" y="1143000"/>
            <a:chExt cx="1701356" cy="464345"/>
          </a:xfrm>
        </p:grpSpPr>
        <p:sp>
          <p:nvSpPr>
            <p:cNvPr id="61" name="SMARTInkShape-49"/>
            <p:cNvSpPr/>
            <p:nvPr/>
          </p:nvSpPr>
          <p:spPr>
            <a:xfrm>
              <a:off x="3701106" y="1143153"/>
              <a:ext cx="227849" cy="392754"/>
            </a:xfrm>
            <a:custGeom>
              <a:avLst/>
              <a:gdLst/>
              <a:ahLst/>
              <a:cxnLst/>
              <a:rect l="0" t="0" r="0" b="0"/>
              <a:pathLst>
                <a:path w="227849" h="392754">
                  <a:moveTo>
                    <a:pt x="210097" y="89144"/>
                  </a:moveTo>
                  <a:lnTo>
                    <a:pt x="214838" y="89144"/>
                  </a:lnTo>
                  <a:lnTo>
                    <a:pt x="216234" y="88152"/>
                  </a:lnTo>
                  <a:lnTo>
                    <a:pt x="217165" y="86498"/>
                  </a:lnTo>
                  <a:lnTo>
                    <a:pt x="218918" y="80582"/>
                  </a:lnTo>
                  <a:lnTo>
                    <a:pt x="219017" y="72558"/>
                  </a:lnTo>
                  <a:lnTo>
                    <a:pt x="225162" y="64407"/>
                  </a:lnTo>
                  <a:lnTo>
                    <a:pt x="227588" y="55067"/>
                  </a:lnTo>
                  <a:lnTo>
                    <a:pt x="227848" y="49171"/>
                  </a:lnTo>
                  <a:lnTo>
                    <a:pt x="220259" y="29529"/>
                  </a:lnTo>
                  <a:lnTo>
                    <a:pt x="198068" y="5720"/>
                  </a:lnTo>
                  <a:lnTo>
                    <a:pt x="192183" y="2457"/>
                  </a:lnTo>
                  <a:lnTo>
                    <a:pt x="180646" y="620"/>
                  </a:lnTo>
                  <a:lnTo>
                    <a:pt x="163710" y="0"/>
                  </a:lnTo>
                  <a:lnTo>
                    <a:pt x="120341" y="15087"/>
                  </a:lnTo>
                  <a:lnTo>
                    <a:pt x="100710" y="24757"/>
                  </a:lnTo>
                  <a:lnTo>
                    <a:pt x="58336" y="59947"/>
                  </a:lnTo>
                  <a:lnTo>
                    <a:pt x="47398" y="68230"/>
                  </a:lnTo>
                  <a:lnTo>
                    <a:pt x="9614" y="112848"/>
                  </a:lnTo>
                  <a:lnTo>
                    <a:pt x="3037" y="131713"/>
                  </a:lnTo>
                  <a:lnTo>
                    <a:pt x="619" y="135383"/>
                  </a:lnTo>
                  <a:lnTo>
                    <a:pt x="0" y="138821"/>
                  </a:lnTo>
                  <a:lnTo>
                    <a:pt x="579" y="142106"/>
                  </a:lnTo>
                  <a:lnTo>
                    <a:pt x="3489" y="151469"/>
                  </a:lnTo>
                  <a:lnTo>
                    <a:pt x="3897" y="154507"/>
                  </a:lnTo>
                  <a:lnTo>
                    <a:pt x="6997" y="160527"/>
                  </a:lnTo>
                  <a:lnTo>
                    <a:pt x="12331" y="167736"/>
                  </a:lnTo>
                  <a:lnTo>
                    <a:pt x="15706" y="168722"/>
                  </a:lnTo>
                  <a:lnTo>
                    <a:pt x="34601" y="169465"/>
                  </a:lnTo>
                  <a:lnTo>
                    <a:pt x="48186" y="164757"/>
                  </a:lnTo>
                  <a:lnTo>
                    <a:pt x="64417" y="153285"/>
                  </a:lnTo>
                  <a:lnTo>
                    <a:pt x="97264" y="128636"/>
                  </a:lnTo>
                  <a:lnTo>
                    <a:pt x="113937" y="118153"/>
                  </a:lnTo>
                  <a:lnTo>
                    <a:pt x="131608" y="99982"/>
                  </a:lnTo>
                  <a:lnTo>
                    <a:pt x="141479" y="91977"/>
                  </a:lnTo>
                  <a:lnTo>
                    <a:pt x="179315" y="47551"/>
                  </a:lnTo>
                  <a:lnTo>
                    <a:pt x="185165" y="35581"/>
                  </a:lnTo>
                  <a:lnTo>
                    <a:pt x="187523" y="32600"/>
                  </a:lnTo>
                  <a:lnTo>
                    <a:pt x="192788" y="29287"/>
                  </a:lnTo>
                  <a:lnTo>
                    <a:pt x="195581" y="28403"/>
                  </a:lnTo>
                  <a:lnTo>
                    <a:pt x="197443" y="26822"/>
                  </a:lnTo>
                  <a:lnTo>
                    <a:pt x="200064" y="21840"/>
                  </a:lnTo>
                  <a:lnTo>
                    <a:pt x="200432" y="22447"/>
                  </a:lnTo>
                  <a:lnTo>
                    <a:pt x="201022" y="25808"/>
                  </a:lnTo>
                  <a:lnTo>
                    <a:pt x="207276" y="33602"/>
                  </a:lnTo>
                  <a:lnTo>
                    <a:pt x="208843" y="38992"/>
                  </a:lnTo>
                  <a:lnTo>
                    <a:pt x="210065" y="78645"/>
                  </a:lnTo>
                  <a:lnTo>
                    <a:pt x="217783" y="120768"/>
                  </a:lnTo>
                  <a:lnTo>
                    <a:pt x="218918" y="165195"/>
                  </a:lnTo>
                  <a:lnTo>
                    <a:pt x="219012" y="205837"/>
                  </a:lnTo>
                  <a:lnTo>
                    <a:pt x="219025" y="248966"/>
                  </a:lnTo>
                  <a:lnTo>
                    <a:pt x="219026" y="286849"/>
                  </a:lnTo>
                  <a:lnTo>
                    <a:pt x="218035" y="314434"/>
                  </a:lnTo>
                  <a:lnTo>
                    <a:pt x="210465" y="358211"/>
                  </a:lnTo>
                  <a:lnTo>
                    <a:pt x="210097" y="3927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0"/>
            <p:cNvSpPr/>
            <p:nvPr/>
          </p:nvSpPr>
          <p:spPr>
            <a:xfrm>
              <a:off x="4134445" y="1412522"/>
              <a:ext cx="13248" cy="34088"/>
            </a:xfrm>
            <a:custGeom>
              <a:avLst/>
              <a:gdLst/>
              <a:ahLst/>
              <a:cxnLst/>
              <a:rect l="0" t="0" r="0" b="0"/>
              <a:pathLst>
                <a:path w="13248" h="34088">
                  <a:moveTo>
                    <a:pt x="0" y="16228"/>
                  </a:moveTo>
                  <a:lnTo>
                    <a:pt x="0" y="21373"/>
                  </a:lnTo>
                  <a:lnTo>
                    <a:pt x="0" y="17101"/>
                  </a:lnTo>
                  <a:lnTo>
                    <a:pt x="12429" y="3876"/>
                  </a:lnTo>
                  <a:lnTo>
                    <a:pt x="13247" y="2040"/>
                  </a:lnTo>
                  <a:lnTo>
                    <a:pt x="12800" y="816"/>
                  </a:lnTo>
                  <a:lnTo>
                    <a:pt x="11510" y="0"/>
                  </a:lnTo>
                  <a:lnTo>
                    <a:pt x="10650" y="449"/>
                  </a:lnTo>
                  <a:lnTo>
                    <a:pt x="9694" y="3593"/>
                  </a:lnTo>
                  <a:lnTo>
                    <a:pt x="8447" y="4828"/>
                  </a:lnTo>
                  <a:lnTo>
                    <a:pt x="1309" y="6973"/>
                  </a:lnTo>
                  <a:lnTo>
                    <a:pt x="582" y="9800"/>
                  </a:lnTo>
                  <a:lnTo>
                    <a:pt x="3" y="29756"/>
                  </a:lnTo>
                  <a:lnTo>
                    <a:pt x="994" y="31200"/>
                  </a:lnTo>
                  <a:lnTo>
                    <a:pt x="2647" y="32162"/>
                  </a:lnTo>
                  <a:lnTo>
                    <a:pt x="8930" y="34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1"/>
            <p:cNvSpPr/>
            <p:nvPr/>
          </p:nvSpPr>
          <p:spPr>
            <a:xfrm>
              <a:off x="4323865" y="1151965"/>
              <a:ext cx="149909" cy="285557"/>
            </a:xfrm>
            <a:custGeom>
              <a:avLst/>
              <a:gdLst/>
              <a:ahLst/>
              <a:cxnLst/>
              <a:rect l="0" t="0" r="0" b="0"/>
              <a:pathLst>
                <a:path w="149909" h="285557">
                  <a:moveTo>
                    <a:pt x="123119" y="17824"/>
                  </a:moveTo>
                  <a:lnTo>
                    <a:pt x="109817" y="4522"/>
                  </a:lnTo>
                  <a:lnTo>
                    <a:pt x="104639" y="1990"/>
                  </a:lnTo>
                  <a:lnTo>
                    <a:pt x="84388" y="83"/>
                  </a:lnTo>
                  <a:lnTo>
                    <a:pt x="70743" y="0"/>
                  </a:lnTo>
                  <a:lnTo>
                    <a:pt x="62468" y="2626"/>
                  </a:lnTo>
                  <a:lnTo>
                    <a:pt x="23625" y="23881"/>
                  </a:lnTo>
                  <a:lnTo>
                    <a:pt x="10499" y="41646"/>
                  </a:lnTo>
                  <a:lnTo>
                    <a:pt x="8574" y="47594"/>
                  </a:lnTo>
                  <a:lnTo>
                    <a:pt x="7490" y="61261"/>
                  </a:lnTo>
                  <a:lnTo>
                    <a:pt x="9882" y="69541"/>
                  </a:lnTo>
                  <a:lnTo>
                    <a:pt x="19453" y="82426"/>
                  </a:lnTo>
                  <a:lnTo>
                    <a:pt x="63725" y="127046"/>
                  </a:lnTo>
                  <a:lnTo>
                    <a:pt x="87428" y="147364"/>
                  </a:lnTo>
                  <a:lnTo>
                    <a:pt x="120476" y="187101"/>
                  </a:lnTo>
                  <a:lnTo>
                    <a:pt x="145169" y="223173"/>
                  </a:lnTo>
                  <a:lnTo>
                    <a:pt x="148972" y="247013"/>
                  </a:lnTo>
                  <a:lnTo>
                    <a:pt x="146847" y="256277"/>
                  </a:lnTo>
                  <a:lnTo>
                    <a:pt x="137397" y="270309"/>
                  </a:lnTo>
                  <a:lnTo>
                    <a:pt x="124153" y="279607"/>
                  </a:lnTo>
                  <a:lnTo>
                    <a:pt x="112401" y="283905"/>
                  </a:lnTo>
                  <a:lnTo>
                    <a:pt x="81029" y="285556"/>
                  </a:lnTo>
                  <a:lnTo>
                    <a:pt x="52408" y="278554"/>
                  </a:lnTo>
                  <a:lnTo>
                    <a:pt x="26985" y="264720"/>
                  </a:lnTo>
                  <a:lnTo>
                    <a:pt x="18216" y="256209"/>
                  </a:lnTo>
                  <a:lnTo>
                    <a:pt x="2369" y="229794"/>
                  </a:lnTo>
                  <a:lnTo>
                    <a:pt x="0" y="221835"/>
                  </a:lnTo>
                  <a:lnTo>
                    <a:pt x="3406" y="202295"/>
                  </a:lnTo>
                  <a:lnTo>
                    <a:pt x="19144" y="163930"/>
                  </a:lnTo>
                  <a:lnTo>
                    <a:pt x="49246" y="123239"/>
                  </a:lnTo>
                  <a:lnTo>
                    <a:pt x="76783" y="83678"/>
                  </a:lnTo>
                  <a:lnTo>
                    <a:pt x="113456" y="42766"/>
                  </a:lnTo>
                  <a:lnTo>
                    <a:pt x="134983" y="15262"/>
                  </a:lnTo>
                  <a:lnTo>
                    <a:pt x="140960" y="11725"/>
                  </a:lnTo>
                  <a:lnTo>
                    <a:pt x="143943" y="10781"/>
                  </a:lnTo>
                  <a:lnTo>
                    <a:pt x="145931" y="9160"/>
                  </a:lnTo>
                  <a:lnTo>
                    <a:pt x="149753" y="382"/>
                  </a:lnTo>
                  <a:lnTo>
                    <a:pt x="149908" y="8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2"/>
            <p:cNvSpPr/>
            <p:nvPr/>
          </p:nvSpPr>
          <p:spPr>
            <a:xfrm>
              <a:off x="4652367" y="1241227"/>
              <a:ext cx="178595" cy="214313"/>
            </a:xfrm>
            <a:custGeom>
              <a:avLst/>
              <a:gdLst/>
              <a:ahLst/>
              <a:cxnLst/>
              <a:rect l="0" t="0" r="0" b="0"/>
              <a:pathLst>
                <a:path w="178595" h="214313">
                  <a:moveTo>
                    <a:pt x="0" y="0"/>
                  </a:moveTo>
                  <a:lnTo>
                    <a:pt x="8821" y="0"/>
                  </a:lnTo>
                  <a:lnTo>
                    <a:pt x="13638" y="4740"/>
                  </a:lnTo>
                  <a:lnTo>
                    <a:pt x="15983" y="9713"/>
                  </a:lnTo>
                  <a:lnTo>
                    <a:pt x="17749" y="34552"/>
                  </a:lnTo>
                  <a:lnTo>
                    <a:pt x="10162" y="73360"/>
                  </a:lnTo>
                  <a:lnTo>
                    <a:pt x="8181" y="94270"/>
                  </a:lnTo>
                  <a:lnTo>
                    <a:pt x="849" y="121038"/>
                  </a:lnTo>
                  <a:lnTo>
                    <a:pt x="3" y="142716"/>
                  </a:lnTo>
                  <a:lnTo>
                    <a:pt x="0" y="121880"/>
                  </a:lnTo>
                  <a:lnTo>
                    <a:pt x="11024" y="80128"/>
                  </a:lnTo>
                  <a:lnTo>
                    <a:pt x="15834" y="62437"/>
                  </a:lnTo>
                  <a:lnTo>
                    <a:pt x="17952" y="51562"/>
                  </a:lnTo>
                  <a:lnTo>
                    <a:pt x="23730" y="38869"/>
                  </a:lnTo>
                  <a:lnTo>
                    <a:pt x="26875" y="23974"/>
                  </a:lnTo>
                  <a:lnTo>
                    <a:pt x="31127" y="16277"/>
                  </a:lnTo>
                  <a:lnTo>
                    <a:pt x="36324" y="12195"/>
                  </a:lnTo>
                  <a:lnTo>
                    <a:pt x="41941" y="9389"/>
                  </a:lnTo>
                  <a:lnTo>
                    <a:pt x="50682" y="3222"/>
                  </a:lnTo>
                  <a:lnTo>
                    <a:pt x="56591" y="1432"/>
                  </a:lnTo>
                  <a:lnTo>
                    <a:pt x="59555" y="1947"/>
                  </a:lnTo>
                  <a:lnTo>
                    <a:pt x="71443" y="7256"/>
                  </a:lnTo>
                  <a:lnTo>
                    <a:pt x="74417" y="7814"/>
                  </a:lnTo>
                  <a:lnTo>
                    <a:pt x="83345" y="13339"/>
                  </a:lnTo>
                  <a:lnTo>
                    <a:pt x="92274" y="26001"/>
                  </a:lnTo>
                  <a:lnTo>
                    <a:pt x="104015" y="65612"/>
                  </a:lnTo>
                  <a:lnTo>
                    <a:pt x="107034" y="108373"/>
                  </a:lnTo>
                  <a:lnTo>
                    <a:pt x="107156" y="142719"/>
                  </a:lnTo>
                  <a:lnTo>
                    <a:pt x="107156" y="100557"/>
                  </a:lnTo>
                  <a:lnTo>
                    <a:pt x="108149" y="59493"/>
                  </a:lnTo>
                  <a:lnTo>
                    <a:pt x="114285" y="42652"/>
                  </a:lnTo>
                  <a:lnTo>
                    <a:pt x="134014" y="18091"/>
                  </a:lnTo>
                  <a:lnTo>
                    <a:pt x="139929" y="13001"/>
                  </a:lnTo>
                  <a:lnTo>
                    <a:pt x="145865" y="10739"/>
                  </a:lnTo>
                  <a:lnTo>
                    <a:pt x="163712" y="9088"/>
                  </a:lnTo>
                  <a:lnTo>
                    <a:pt x="165696" y="10027"/>
                  </a:lnTo>
                  <a:lnTo>
                    <a:pt x="167019" y="11646"/>
                  </a:lnTo>
                  <a:lnTo>
                    <a:pt x="167901" y="13717"/>
                  </a:lnTo>
                  <a:lnTo>
                    <a:pt x="169481" y="15097"/>
                  </a:lnTo>
                  <a:lnTo>
                    <a:pt x="173882" y="16632"/>
                  </a:lnTo>
                  <a:lnTo>
                    <a:pt x="175453" y="19025"/>
                  </a:lnTo>
                  <a:lnTo>
                    <a:pt x="178180" y="37868"/>
                  </a:lnTo>
                  <a:lnTo>
                    <a:pt x="178578" y="80567"/>
                  </a:lnTo>
                  <a:lnTo>
                    <a:pt x="178593" y="122050"/>
                  </a:lnTo>
                  <a:lnTo>
                    <a:pt x="177602" y="162719"/>
                  </a:lnTo>
                  <a:lnTo>
                    <a:pt x="170905" y="181047"/>
                  </a:lnTo>
                  <a:lnTo>
                    <a:pt x="169674" y="212544"/>
                  </a:lnTo>
                  <a:lnTo>
                    <a:pt x="170663" y="213133"/>
                  </a:lnTo>
                  <a:lnTo>
                    <a:pt x="178594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3"/>
            <p:cNvSpPr/>
            <p:nvPr/>
          </p:nvSpPr>
          <p:spPr>
            <a:xfrm>
              <a:off x="4866680" y="1143000"/>
              <a:ext cx="160735" cy="464345"/>
            </a:xfrm>
            <a:custGeom>
              <a:avLst/>
              <a:gdLst/>
              <a:ahLst/>
              <a:cxnLst/>
              <a:rect l="0" t="0" r="0" b="0"/>
              <a:pathLst>
                <a:path w="160735" h="464345">
                  <a:moveTo>
                    <a:pt x="160734" y="0"/>
                  </a:moveTo>
                  <a:lnTo>
                    <a:pt x="159742" y="14258"/>
                  </a:lnTo>
                  <a:lnTo>
                    <a:pt x="153666" y="38829"/>
                  </a:lnTo>
                  <a:lnTo>
                    <a:pt x="150647" y="55953"/>
                  </a:lnTo>
                  <a:lnTo>
                    <a:pt x="135186" y="96638"/>
                  </a:lnTo>
                  <a:lnTo>
                    <a:pt x="117544" y="138372"/>
                  </a:lnTo>
                  <a:lnTo>
                    <a:pt x="105492" y="173070"/>
                  </a:lnTo>
                  <a:lnTo>
                    <a:pt x="90900" y="208487"/>
                  </a:lnTo>
                  <a:lnTo>
                    <a:pt x="78747" y="244116"/>
                  </a:lnTo>
                  <a:lnTo>
                    <a:pt x="58623" y="285574"/>
                  </a:lnTo>
                  <a:lnTo>
                    <a:pt x="38185" y="328306"/>
                  </a:lnTo>
                  <a:lnTo>
                    <a:pt x="24299" y="365704"/>
                  </a:lnTo>
                  <a:lnTo>
                    <a:pt x="5995" y="407230"/>
                  </a:lnTo>
                  <a:lnTo>
                    <a:pt x="790" y="434835"/>
                  </a:lnTo>
                  <a:lnTo>
                    <a:pt x="0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4"/>
            <p:cNvSpPr/>
            <p:nvPr/>
          </p:nvSpPr>
          <p:spPr>
            <a:xfrm>
              <a:off x="5027414" y="1339453"/>
              <a:ext cx="178595" cy="178591"/>
            </a:xfrm>
            <a:custGeom>
              <a:avLst/>
              <a:gdLst/>
              <a:ahLst/>
              <a:cxnLst/>
              <a:rect l="0" t="0" r="0" b="0"/>
              <a:pathLst>
                <a:path w="178595" h="178591">
                  <a:moveTo>
                    <a:pt x="178594" y="0"/>
                  </a:moveTo>
                  <a:lnTo>
                    <a:pt x="137700" y="992"/>
                  </a:lnTo>
                  <a:lnTo>
                    <a:pt x="94979" y="9095"/>
                  </a:lnTo>
                  <a:lnTo>
                    <a:pt x="51491" y="17952"/>
                  </a:lnTo>
                  <a:lnTo>
                    <a:pt x="18695" y="28831"/>
                  </a:lnTo>
                  <a:lnTo>
                    <a:pt x="6118" y="39099"/>
                  </a:lnTo>
                  <a:lnTo>
                    <a:pt x="5071" y="41941"/>
                  </a:lnTo>
                  <a:lnTo>
                    <a:pt x="5365" y="44828"/>
                  </a:lnTo>
                  <a:lnTo>
                    <a:pt x="6553" y="47745"/>
                  </a:lnTo>
                  <a:lnTo>
                    <a:pt x="8338" y="49689"/>
                  </a:lnTo>
                  <a:lnTo>
                    <a:pt x="48036" y="74845"/>
                  </a:lnTo>
                  <a:lnTo>
                    <a:pt x="89517" y="96019"/>
                  </a:lnTo>
                  <a:lnTo>
                    <a:pt x="131139" y="124451"/>
                  </a:lnTo>
                  <a:lnTo>
                    <a:pt x="145297" y="136810"/>
                  </a:lnTo>
                  <a:lnTo>
                    <a:pt x="148913" y="142826"/>
                  </a:lnTo>
                  <a:lnTo>
                    <a:pt x="151636" y="158968"/>
                  </a:lnTo>
                  <a:lnTo>
                    <a:pt x="147014" y="164951"/>
                  </a:lnTo>
                  <a:lnTo>
                    <a:pt x="134621" y="173008"/>
                  </a:lnTo>
                  <a:lnTo>
                    <a:pt x="123121" y="176939"/>
                  </a:lnTo>
                  <a:lnTo>
                    <a:pt x="80177" y="178529"/>
                  </a:lnTo>
                  <a:lnTo>
                    <a:pt x="38685" y="178590"/>
                  </a:lnTo>
                  <a:lnTo>
                    <a:pt x="12457" y="170905"/>
                  </a:lnTo>
                  <a:lnTo>
                    <a:pt x="0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5"/>
            <p:cNvSpPr/>
            <p:nvPr/>
          </p:nvSpPr>
          <p:spPr>
            <a:xfrm>
              <a:off x="5254523" y="1143113"/>
              <a:ext cx="147939" cy="115971"/>
            </a:xfrm>
            <a:custGeom>
              <a:avLst/>
              <a:gdLst/>
              <a:ahLst/>
              <a:cxnLst/>
              <a:rect l="0" t="0" r="0" b="0"/>
              <a:pathLst>
                <a:path w="147939" h="115971">
                  <a:moveTo>
                    <a:pt x="22922" y="35606"/>
                  </a:moveTo>
                  <a:lnTo>
                    <a:pt x="22922" y="27917"/>
                  </a:lnTo>
                  <a:lnTo>
                    <a:pt x="23915" y="27504"/>
                  </a:lnTo>
                  <a:lnTo>
                    <a:pt x="27663" y="27044"/>
                  </a:lnTo>
                  <a:lnTo>
                    <a:pt x="32636" y="24194"/>
                  </a:lnTo>
                  <a:lnTo>
                    <a:pt x="35351" y="22045"/>
                  </a:lnTo>
                  <a:lnTo>
                    <a:pt x="38368" y="17011"/>
                  </a:lnTo>
                  <a:lnTo>
                    <a:pt x="39172" y="14279"/>
                  </a:lnTo>
                  <a:lnTo>
                    <a:pt x="40701" y="12459"/>
                  </a:lnTo>
                  <a:lnTo>
                    <a:pt x="45045" y="10435"/>
                  </a:lnTo>
                  <a:lnTo>
                    <a:pt x="53069" y="9296"/>
                  </a:lnTo>
                  <a:lnTo>
                    <a:pt x="54927" y="8144"/>
                  </a:lnTo>
                  <a:lnTo>
                    <a:pt x="56165" y="6384"/>
                  </a:lnTo>
                  <a:lnTo>
                    <a:pt x="56991" y="4218"/>
                  </a:lnTo>
                  <a:lnTo>
                    <a:pt x="58533" y="2775"/>
                  </a:lnTo>
                  <a:lnTo>
                    <a:pt x="66186" y="267"/>
                  </a:lnTo>
                  <a:lnTo>
                    <a:pt x="71901" y="0"/>
                  </a:lnTo>
                  <a:lnTo>
                    <a:pt x="73434" y="954"/>
                  </a:lnTo>
                  <a:lnTo>
                    <a:pt x="74456" y="2583"/>
                  </a:lnTo>
                  <a:lnTo>
                    <a:pt x="76231" y="8988"/>
                  </a:lnTo>
                  <a:lnTo>
                    <a:pt x="76490" y="29775"/>
                  </a:lnTo>
                  <a:lnTo>
                    <a:pt x="75501" y="31719"/>
                  </a:lnTo>
                  <a:lnTo>
                    <a:pt x="73850" y="33014"/>
                  </a:lnTo>
                  <a:lnTo>
                    <a:pt x="69369" y="35446"/>
                  </a:lnTo>
                  <a:lnTo>
                    <a:pt x="64070" y="39834"/>
                  </a:lnTo>
                  <a:lnTo>
                    <a:pt x="28872" y="83132"/>
                  </a:lnTo>
                  <a:lnTo>
                    <a:pt x="22921" y="86494"/>
                  </a:lnTo>
                  <a:lnTo>
                    <a:pt x="19945" y="87391"/>
                  </a:lnTo>
                  <a:lnTo>
                    <a:pt x="17961" y="88981"/>
                  </a:lnTo>
                  <a:lnTo>
                    <a:pt x="6459" y="105388"/>
                  </a:lnTo>
                  <a:lnTo>
                    <a:pt x="5477" y="111293"/>
                  </a:lnTo>
                  <a:lnTo>
                    <a:pt x="4347" y="112853"/>
                  </a:lnTo>
                  <a:lnTo>
                    <a:pt x="2601" y="113893"/>
                  </a:lnTo>
                  <a:lnTo>
                    <a:pt x="445" y="114586"/>
                  </a:lnTo>
                  <a:lnTo>
                    <a:pt x="0" y="115049"/>
                  </a:lnTo>
                  <a:lnTo>
                    <a:pt x="697" y="115357"/>
                  </a:lnTo>
                  <a:lnTo>
                    <a:pt x="17470" y="115970"/>
                  </a:lnTo>
                  <a:lnTo>
                    <a:pt x="23144" y="113326"/>
                  </a:lnTo>
                  <a:lnTo>
                    <a:pt x="28974" y="109835"/>
                  </a:lnTo>
                  <a:lnTo>
                    <a:pt x="38827" y="107871"/>
                  </a:lnTo>
                  <a:lnTo>
                    <a:pt x="78983" y="107058"/>
                  </a:lnTo>
                  <a:lnTo>
                    <a:pt x="122773" y="107044"/>
                  </a:lnTo>
                  <a:lnTo>
                    <a:pt x="143191" y="107043"/>
                  </a:lnTo>
                  <a:lnTo>
                    <a:pt x="144773" y="106051"/>
                  </a:lnTo>
                  <a:lnTo>
                    <a:pt x="145828" y="104397"/>
                  </a:lnTo>
                  <a:lnTo>
                    <a:pt x="147938" y="981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9" name="SMARTInkShape-56"/>
          <p:cNvSpPr/>
          <p:nvPr/>
        </p:nvSpPr>
        <p:spPr>
          <a:xfrm>
            <a:off x="3071813" y="1428750"/>
            <a:ext cx="355823" cy="44482"/>
          </a:xfrm>
          <a:custGeom>
            <a:avLst/>
            <a:gdLst/>
            <a:ahLst/>
            <a:cxnLst/>
            <a:rect l="0" t="0" r="0" b="0"/>
            <a:pathLst>
              <a:path w="355823" h="44482">
                <a:moveTo>
                  <a:pt x="0" y="0"/>
                </a:moveTo>
                <a:lnTo>
                  <a:pt x="7688" y="0"/>
                </a:lnTo>
                <a:lnTo>
                  <a:pt x="15813" y="6137"/>
                </a:lnTo>
                <a:lnTo>
                  <a:pt x="24088" y="8102"/>
                </a:lnTo>
                <a:lnTo>
                  <a:pt x="47833" y="9849"/>
                </a:lnTo>
                <a:lnTo>
                  <a:pt x="65119" y="16609"/>
                </a:lnTo>
                <a:lnTo>
                  <a:pt x="105566" y="17827"/>
                </a:lnTo>
                <a:lnTo>
                  <a:pt x="145932" y="17857"/>
                </a:lnTo>
                <a:lnTo>
                  <a:pt x="163734" y="18851"/>
                </a:lnTo>
                <a:lnTo>
                  <a:pt x="199431" y="25961"/>
                </a:lnTo>
                <a:lnTo>
                  <a:pt x="217289" y="25552"/>
                </a:lnTo>
                <a:lnTo>
                  <a:pt x="258960" y="18397"/>
                </a:lnTo>
                <a:lnTo>
                  <a:pt x="287734" y="16938"/>
                </a:lnTo>
                <a:lnTo>
                  <a:pt x="305471" y="10806"/>
                </a:lnTo>
                <a:lnTo>
                  <a:pt x="348312" y="8932"/>
                </a:lnTo>
                <a:lnTo>
                  <a:pt x="355822" y="8930"/>
                </a:lnTo>
                <a:lnTo>
                  <a:pt x="340667" y="8930"/>
                </a:lnTo>
                <a:lnTo>
                  <a:pt x="319328" y="16618"/>
                </a:lnTo>
                <a:lnTo>
                  <a:pt x="294006" y="20342"/>
                </a:lnTo>
                <a:lnTo>
                  <a:pt x="275474" y="25516"/>
                </a:lnTo>
                <a:lnTo>
                  <a:pt x="232003" y="29385"/>
                </a:lnTo>
                <a:lnTo>
                  <a:pt x="214262" y="33842"/>
                </a:lnTo>
                <a:lnTo>
                  <a:pt x="174167" y="38200"/>
                </a:lnTo>
                <a:lnTo>
                  <a:pt x="164720" y="41782"/>
                </a:lnTo>
                <a:lnTo>
                  <a:pt x="124900" y="44481"/>
                </a:lnTo>
                <a:lnTo>
                  <a:pt x="113058" y="43582"/>
                </a:lnTo>
                <a:lnTo>
                  <a:pt x="70222" y="36084"/>
                </a:lnTo>
                <a:lnTo>
                  <a:pt x="28480" y="35720"/>
                </a:lnTo>
                <a:lnTo>
                  <a:pt x="22549" y="30979"/>
                </a:lnTo>
                <a:lnTo>
                  <a:pt x="21978" y="29582"/>
                </a:lnTo>
                <a:lnTo>
                  <a:pt x="22589" y="28651"/>
                </a:lnTo>
                <a:lnTo>
                  <a:pt x="26543" y="26898"/>
                </a:lnTo>
                <a:lnTo>
                  <a:pt x="44648" y="267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Shape-57"/>
          <p:cNvSpPr/>
          <p:nvPr/>
        </p:nvSpPr>
        <p:spPr>
          <a:xfrm>
            <a:off x="6983016" y="2491383"/>
            <a:ext cx="159350" cy="223054"/>
          </a:xfrm>
          <a:custGeom>
            <a:avLst/>
            <a:gdLst/>
            <a:ahLst/>
            <a:cxnLst/>
            <a:rect l="0" t="0" r="0" b="0"/>
            <a:pathLst>
              <a:path w="159350" h="223054">
                <a:moveTo>
                  <a:pt x="0" y="0"/>
                </a:moveTo>
                <a:lnTo>
                  <a:pt x="0" y="42340"/>
                </a:lnTo>
                <a:lnTo>
                  <a:pt x="0" y="83383"/>
                </a:lnTo>
                <a:lnTo>
                  <a:pt x="992" y="101215"/>
                </a:lnTo>
                <a:lnTo>
                  <a:pt x="9094" y="129794"/>
                </a:lnTo>
                <a:lnTo>
                  <a:pt x="13303" y="136400"/>
                </a:lnTo>
                <a:lnTo>
                  <a:pt x="25990" y="145697"/>
                </a:lnTo>
                <a:lnTo>
                  <a:pt x="37576" y="149995"/>
                </a:lnTo>
                <a:lnTo>
                  <a:pt x="46797" y="148354"/>
                </a:lnTo>
                <a:lnTo>
                  <a:pt x="60498" y="141852"/>
                </a:lnTo>
                <a:lnTo>
                  <a:pt x="78758" y="126026"/>
                </a:lnTo>
                <a:lnTo>
                  <a:pt x="109056" y="86205"/>
                </a:lnTo>
                <a:lnTo>
                  <a:pt x="122743" y="44642"/>
                </a:lnTo>
                <a:lnTo>
                  <a:pt x="124882" y="7716"/>
                </a:lnTo>
                <a:lnTo>
                  <a:pt x="123935" y="5144"/>
                </a:lnTo>
                <a:lnTo>
                  <a:pt x="122311" y="3429"/>
                </a:lnTo>
                <a:lnTo>
                  <a:pt x="116450" y="201"/>
                </a:lnTo>
                <a:lnTo>
                  <a:pt x="116194" y="4800"/>
                </a:lnTo>
                <a:lnTo>
                  <a:pt x="118779" y="9740"/>
                </a:lnTo>
                <a:lnTo>
                  <a:pt x="120858" y="12446"/>
                </a:lnTo>
                <a:lnTo>
                  <a:pt x="123167" y="20745"/>
                </a:lnTo>
                <a:lnTo>
                  <a:pt x="129648" y="64440"/>
                </a:lnTo>
                <a:lnTo>
                  <a:pt x="138308" y="108567"/>
                </a:lnTo>
                <a:lnTo>
                  <a:pt x="150163" y="148429"/>
                </a:lnTo>
                <a:lnTo>
                  <a:pt x="159349" y="179771"/>
                </a:lnTo>
                <a:lnTo>
                  <a:pt x="157472" y="189370"/>
                </a:lnTo>
                <a:lnTo>
                  <a:pt x="151559" y="209411"/>
                </a:lnTo>
                <a:lnTo>
                  <a:pt x="149656" y="211044"/>
                </a:lnTo>
                <a:lnTo>
                  <a:pt x="129510" y="220019"/>
                </a:lnTo>
                <a:lnTo>
                  <a:pt x="89211" y="223053"/>
                </a:lnTo>
                <a:lnTo>
                  <a:pt x="77352" y="222166"/>
                </a:lnTo>
                <a:lnTo>
                  <a:pt x="34504" y="214677"/>
                </a:lnTo>
                <a:lnTo>
                  <a:pt x="26789" y="2143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SMARTInkShape-Group15"/>
          <p:cNvGrpSpPr/>
          <p:nvPr/>
        </p:nvGrpSpPr>
        <p:grpSpPr>
          <a:xfrm>
            <a:off x="5572161" y="2973755"/>
            <a:ext cx="2999816" cy="2893036"/>
            <a:chOff x="5572161" y="2973755"/>
            <a:chExt cx="2999816" cy="2893036"/>
          </a:xfrm>
        </p:grpSpPr>
        <p:sp>
          <p:nvSpPr>
            <p:cNvPr id="71" name="SMARTInkShape-58"/>
            <p:cNvSpPr/>
            <p:nvPr/>
          </p:nvSpPr>
          <p:spPr>
            <a:xfrm>
              <a:off x="7081242" y="3027164"/>
              <a:ext cx="267892" cy="2723557"/>
            </a:xfrm>
            <a:custGeom>
              <a:avLst/>
              <a:gdLst/>
              <a:ahLst/>
              <a:cxnLst/>
              <a:rect l="0" t="0" r="0" b="0"/>
              <a:pathLst>
                <a:path w="267892" h="2723557">
                  <a:moveTo>
                    <a:pt x="0" y="0"/>
                  </a:moveTo>
                  <a:lnTo>
                    <a:pt x="992" y="15250"/>
                  </a:lnTo>
                  <a:lnTo>
                    <a:pt x="9094" y="51781"/>
                  </a:lnTo>
                  <a:lnTo>
                    <a:pt x="18480" y="93940"/>
                  </a:lnTo>
                  <a:lnTo>
                    <a:pt x="26974" y="137967"/>
                  </a:lnTo>
                  <a:lnTo>
                    <a:pt x="32825" y="171452"/>
                  </a:lnTo>
                  <a:lnTo>
                    <a:pt x="38732" y="206177"/>
                  </a:lnTo>
                  <a:lnTo>
                    <a:pt x="44665" y="244101"/>
                  </a:lnTo>
                  <a:lnTo>
                    <a:pt x="50609" y="284106"/>
                  </a:lnTo>
                  <a:lnTo>
                    <a:pt x="56558" y="325038"/>
                  </a:lnTo>
                  <a:lnTo>
                    <a:pt x="59864" y="369026"/>
                  </a:lnTo>
                  <a:lnTo>
                    <a:pt x="60745" y="391869"/>
                  </a:lnTo>
                  <a:lnTo>
                    <a:pt x="62325" y="415035"/>
                  </a:lnTo>
                  <a:lnTo>
                    <a:pt x="64370" y="438417"/>
                  </a:lnTo>
                  <a:lnTo>
                    <a:pt x="66726" y="461942"/>
                  </a:lnTo>
                  <a:lnTo>
                    <a:pt x="69289" y="486555"/>
                  </a:lnTo>
                  <a:lnTo>
                    <a:pt x="71990" y="511894"/>
                  </a:lnTo>
                  <a:lnTo>
                    <a:pt x="74782" y="537715"/>
                  </a:lnTo>
                  <a:lnTo>
                    <a:pt x="76644" y="563860"/>
                  </a:lnTo>
                  <a:lnTo>
                    <a:pt x="77885" y="590219"/>
                  </a:lnTo>
                  <a:lnTo>
                    <a:pt x="78712" y="616722"/>
                  </a:lnTo>
                  <a:lnTo>
                    <a:pt x="80257" y="644312"/>
                  </a:lnTo>
                  <a:lnTo>
                    <a:pt x="82277" y="672627"/>
                  </a:lnTo>
                  <a:lnTo>
                    <a:pt x="84618" y="701426"/>
                  </a:lnTo>
                  <a:lnTo>
                    <a:pt x="86178" y="730547"/>
                  </a:lnTo>
                  <a:lnTo>
                    <a:pt x="87217" y="759883"/>
                  </a:lnTo>
                  <a:lnTo>
                    <a:pt x="87910" y="789362"/>
                  </a:lnTo>
                  <a:lnTo>
                    <a:pt x="89365" y="818937"/>
                  </a:lnTo>
                  <a:lnTo>
                    <a:pt x="91326" y="848575"/>
                  </a:lnTo>
                  <a:lnTo>
                    <a:pt x="93626" y="878256"/>
                  </a:lnTo>
                  <a:lnTo>
                    <a:pt x="96152" y="907965"/>
                  </a:lnTo>
                  <a:lnTo>
                    <a:pt x="98828" y="937692"/>
                  </a:lnTo>
                  <a:lnTo>
                    <a:pt x="101604" y="967433"/>
                  </a:lnTo>
                  <a:lnTo>
                    <a:pt x="103455" y="998174"/>
                  </a:lnTo>
                  <a:lnTo>
                    <a:pt x="104688" y="1029582"/>
                  </a:lnTo>
                  <a:lnTo>
                    <a:pt x="105512" y="1061435"/>
                  </a:lnTo>
                  <a:lnTo>
                    <a:pt x="107052" y="1093584"/>
                  </a:lnTo>
                  <a:lnTo>
                    <a:pt x="109071" y="1125931"/>
                  </a:lnTo>
                  <a:lnTo>
                    <a:pt x="111410" y="1158410"/>
                  </a:lnTo>
                  <a:lnTo>
                    <a:pt x="113961" y="1190977"/>
                  </a:lnTo>
                  <a:lnTo>
                    <a:pt x="116654" y="1223602"/>
                  </a:lnTo>
                  <a:lnTo>
                    <a:pt x="119441" y="1256266"/>
                  </a:lnTo>
                  <a:lnTo>
                    <a:pt x="122292" y="1288956"/>
                  </a:lnTo>
                  <a:lnTo>
                    <a:pt x="125184" y="1321663"/>
                  </a:lnTo>
                  <a:lnTo>
                    <a:pt x="128105" y="1354382"/>
                  </a:lnTo>
                  <a:lnTo>
                    <a:pt x="131044" y="1387109"/>
                  </a:lnTo>
                  <a:lnTo>
                    <a:pt x="133995" y="1419841"/>
                  </a:lnTo>
                  <a:lnTo>
                    <a:pt x="136955" y="1452576"/>
                  </a:lnTo>
                  <a:lnTo>
                    <a:pt x="139920" y="1485314"/>
                  </a:lnTo>
                  <a:lnTo>
                    <a:pt x="142891" y="1518053"/>
                  </a:lnTo>
                  <a:lnTo>
                    <a:pt x="145862" y="1550793"/>
                  </a:lnTo>
                  <a:lnTo>
                    <a:pt x="148835" y="1583534"/>
                  </a:lnTo>
                  <a:lnTo>
                    <a:pt x="151810" y="1616275"/>
                  </a:lnTo>
                  <a:lnTo>
                    <a:pt x="154785" y="1649017"/>
                  </a:lnTo>
                  <a:lnTo>
                    <a:pt x="157760" y="1680766"/>
                  </a:lnTo>
                  <a:lnTo>
                    <a:pt x="160736" y="1711855"/>
                  </a:lnTo>
                  <a:lnTo>
                    <a:pt x="163713" y="1742502"/>
                  </a:lnTo>
                  <a:lnTo>
                    <a:pt x="166688" y="1773848"/>
                  </a:lnTo>
                  <a:lnTo>
                    <a:pt x="169665" y="1805659"/>
                  </a:lnTo>
                  <a:lnTo>
                    <a:pt x="172642" y="1837781"/>
                  </a:lnTo>
                  <a:lnTo>
                    <a:pt x="175617" y="1869117"/>
                  </a:lnTo>
                  <a:lnTo>
                    <a:pt x="178594" y="1899929"/>
                  </a:lnTo>
                  <a:lnTo>
                    <a:pt x="181571" y="1930393"/>
                  </a:lnTo>
                  <a:lnTo>
                    <a:pt x="184547" y="1960624"/>
                  </a:lnTo>
                  <a:lnTo>
                    <a:pt x="187524" y="1990699"/>
                  </a:lnTo>
                  <a:lnTo>
                    <a:pt x="190500" y="2020672"/>
                  </a:lnTo>
                  <a:lnTo>
                    <a:pt x="193477" y="2050576"/>
                  </a:lnTo>
                  <a:lnTo>
                    <a:pt x="196453" y="2080433"/>
                  </a:lnTo>
                  <a:lnTo>
                    <a:pt x="199430" y="2110260"/>
                  </a:lnTo>
                  <a:lnTo>
                    <a:pt x="203399" y="2148005"/>
                  </a:lnTo>
                  <a:lnTo>
                    <a:pt x="208029" y="2191026"/>
                  </a:lnTo>
                  <a:lnTo>
                    <a:pt x="213100" y="2237567"/>
                  </a:lnTo>
                  <a:lnTo>
                    <a:pt x="217473" y="2275539"/>
                  </a:lnTo>
                  <a:lnTo>
                    <a:pt x="221380" y="2307800"/>
                  </a:lnTo>
                  <a:lnTo>
                    <a:pt x="224978" y="2336252"/>
                  </a:lnTo>
                  <a:lnTo>
                    <a:pt x="227375" y="2363157"/>
                  </a:lnTo>
                  <a:lnTo>
                    <a:pt x="228975" y="2389032"/>
                  </a:lnTo>
                  <a:lnTo>
                    <a:pt x="230040" y="2414219"/>
                  </a:lnTo>
                  <a:lnTo>
                    <a:pt x="233871" y="2458079"/>
                  </a:lnTo>
                  <a:lnTo>
                    <a:pt x="238880" y="2496426"/>
                  </a:lnTo>
                  <a:lnTo>
                    <a:pt x="244414" y="2530005"/>
                  </a:lnTo>
                  <a:lnTo>
                    <a:pt x="247535" y="2561465"/>
                  </a:lnTo>
                  <a:lnTo>
                    <a:pt x="251938" y="2601775"/>
                  </a:lnTo>
                  <a:lnTo>
                    <a:pt x="256881" y="2635217"/>
                  </a:lnTo>
                  <a:lnTo>
                    <a:pt x="258687" y="2679657"/>
                  </a:lnTo>
                  <a:lnTo>
                    <a:pt x="259872" y="2698090"/>
                  </a:lnTo>
                  <a:lnTo>
                    <a:pt x="267891" y="27235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9"/>
            <p:cNvSpPr/>
            <p:nvPr/>
          </p:nvSpPr>
          <p:spPr>
            <a:xfrm>
              <a:off x="7081242" y="5286375"/>
              <a:ext cx="482204" cy="580416"/>
            </a:xfrm>
            <a:custGeom>
              <a:avLst/>
              <a:gdLst/>
              <a:ahLst/>
              <a:cxnLst/>
              <a:rect l="0" t="0" r="0" b="0"/>
              <a:pathLst>
                <a:path w="482204" h="580416">
                  <a:moveTo>
                    <a:pt x="0" y="0"/>
                  </a:moveTo>
                  <a:lnTo>
                    <a:pt x="4741" y="4740"/>
                  </a:lnTo>
                  <a:lnTo>
                    <a:pt x="7068" y="12359"/>
                  </a:lnTo>
                  <a:lnTo>
                    <a:pt x="9094" y="21368"/>
                  </a:lnTo>
                  <a:lnTo>
                    <a:pt x="24089" y="61852"/>
                  </a:lnTo>
                  <a:lnTo>
                    <a:pt x="38420" y="103388"/>
                  </a:lnTo>
                  <a:lnTo>
                    <a:pt x="54379" y="141760"/>
                  </a:lnTo>
                  <a:lnTo>
                    <a:pt x="71675" y="178263"/>
                  </a:lnTo>
                  <a:lnTo>
                    <a:pt x="89368" y="216860"/>
                  </a:lnTo>
                  <a:lnTo>
                    <a:pt x="107177" y="259716"/>
                  </a:lnTo>
                  <a:lnTo>
                    <a:pt x="125022" y="301187"/>
                  </a:lnTo>
                  <a:lnTo>
                    <a:pt x="142877" y="341257"/>
                  </a:lnTo>
                  <a:lnTo>
                    <a:pt x="160735" y="381901"/>
                  </a:lnTo>
                  <a:lnTo>
                    <a:pt x="181240" y="419080"/>
                  </a:lnTo>
                  <a:lnTo>
                    <a:pt x="203521" y="455232"/>
                  </a:lnTo>
                  <a:lnTo>
                    <a:pt x="228827" y="498263"/>
                  </a:lnTo>
                  <a:lnTo>
                    <a:pt x="256267" y="541828"/>
                  </a:lnTo>
                  <a:lnTo>
                    <a:pt x="264709" y="554344"/>
                  </a:lnTo>
                  <a:lnTo>
                    <a:pt x="290771" y="576001"/>
                  </a:lnTo>
                  <a:lnTo>
                    <a:pt x="301723" y="579847"/>
                  </a:lnTo>
                  <a:lnTo>
                    <a:pt x="312122" y="580415"/>
                  </a:lnTo>
                  <a:lnTo>
                    <a:pt x="312415" y="575685"/>
                  </a:lnTo>
                  <a:lnTo>
                    <a:pt x="315131" y="570714"/>
                  </a:lnTo>
                  <a:lnTo>
                    <a:pt x="327359" y="555759"/>
                  </a:lnTo>
                  <a:lnTo>
                    <a:pt x="330490" y="547433"/>
                  </a:lnTo>
                  <a:lnTo>
                    <a:pt x="360428" y="505661"/>
                  </a:lnTo>
                  <a:lnTo>
                    <a:pt x="381754" y="463137"/>
                  </a:lnTo>
                  <a:lnTo>
                    <a:pt x="399928" y="425741"/>
                  </a:lnTo>
                  <a:lnTo>
                    <a:pt x="418106" y="385171"/>
                  </a:lnTo>
                  <a:lnTo>
                    <a:pt x="433677" y="341364"/>
                  </a:lnTo>
                  <a:lnTo>
                    <a:pt x="443241" y="306308"/>
                  </a:lnTo>
                  <a:lnTo>
                    <a:pt x="451366" y="270785"/>
                  </a:lnTo>
                  <a:lnTo>
                    <a:pt x="455207" y="236117"/>
                  </a:lnTo>
                  <a:lnTo>
                    <a:pt x="464891" y="197232"/>
                  </a:lnTo>
                  <a:lnTo>
                    <a:pt x="478307" y="152899"/>
                  </a:lnTo>
                  <a:lnTo>
                    <a:pt x="482203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0"/>
            <p:cNvSpPr/>
            <p:nvPr/>
          </p:nvSpPr>
          <p:spPr>
            <a:xfrm>
              <a:off x="6938371" y="2973755"/>
              <a:ext cx="348255" cy="258793"/>
            </a:xfrm>
            <a:custGeom>
              <a:avLst/>
              <a:gdLst/>
              <a:ahLst/>
              <a:cxnLst/>
              <a:rect l="0" t="0" r="0" b="0"/>
              <a:pathLst>
                <a:path w="348255" h="258793">
                  <a:moveTo>
                    <a:pt x="89293" y="26620"/>
                  </a:moveTo>
                  <a:lnTo>
                    <a:pt x="84552" y="31360"/>
                  </a:lnTo>
                  <a:lnTo>
                    <a:pt x="79580" y="33688"/>
                  </a:lnTo>
                  <a:lnTo>
                    <a:pt x="76864" y="34308"/>
                  </a:lnTo>
                  <a:lnTo>
                    <a:pt x="75054" y="35714"/>
                  </a:lnTo>
                  <a:lnTo>
                    <a:pt x="47545" y="78402"/>
                  </a:lnTo>
                  <a:lnTo>
                    <a:pt x="29756" y="118344"/>
                  </a:lnTo>
                  <a:lnTo>
                    <a:pt x="21822" y="136590"/>
                  </a:lnTo>
                  <a:lnTo>
                    <a:pt x="13637" y="166497"/>
                  </a:lnTo>
                  <a:lnTo>
                    <a:pt x="3720" y="184190"/>
                  </a:lnTo>
                  <a:lnTo>
                    <a:pt x="0" y="205189"/>
                  </a:lnTo>
                  <a:lnTo>
                    <a:pt x="7064" y="188429"/>
                  </a:lnTo>
                  <a:lnTo>
                    <a:pt x="7686" y="185094"/>
                  </a:lnTo>
                  <a:lnTo>
                    <a:pt x="22898" y="159876"/>
                  </a:lnTo>
                  <a:lnTo>
                    <a:pt x="36158" y="117718"/>
                  </a:lnTo>
                  <a:lnTo>
                    <a:pt x="49664" y="85396"/>
                  </a:lnTo>
                  <a:lnTo>
                    <a:pt x="54223" y="42351"/>
                  </a:lnTo>
                  <a:lnTo>
                    <a:pt x="63242" y="4170"/>
                  </a:lnTo>
                  <a:lnTo>
                    <a:pt x="64981" y="2724"/>
                  </a:lnTo>
                  <a:lnTo>
                    <a:pt x="69558" y="1117"/>
                  </a:lnTo>
                  <a:lnTo>
                    <a:pt x="78745" y="0"/>
                  </a:lnTo>
                  <a:lnTo>
                    <a:pt x="101636" y="16064"/>
                  </a:lnTo>
                  <a:lnTo>
                    <a:pt x="132630" y="59531"/>
                  </a:lnTo>
                  <a:lnTo>
                    <a:pt x="166829" y="99836"/>
                  </a:lnTo>
                  <a:lnTo>
                    <a:pt x="210104" y="144103"/>
                  </a:lnTo>
                  <a:lnTo>
                    <a:pt x="254631" y="183978"/>
                  </a:lnTo>
                  <a:lnTo>
                    <a:pt x="299269" y="220061"/>
                  </a:lnTo>
                  <a:lnTo>
                    <a:pt x="327570" y="242790"/>
                  </a:lnTo>
                  <a:lnTo>
                    <a:pt x="335092" y="251680"/>
                  </a:lnTo>
                  <a:lnTo>
                    <a:pt x="348254" y="2587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1"/>
            <p:cNvSpPr/>
            <p:nvPr/>
          </p:nvSpPr>
          <p:spPr>
            <a:xfrm>
              <a:off x="5643563" y="4018359"/>
              <a:ext cx="2803922" cy="267892"/>
            </a:xfrm>
            <a:custGeom>
              <a:avLst/>
              <a:gdLst/>
              <a:ahLst/>
              <a:cxnLst/>
              <a:rect l="0" t="0" r="0" b="0"/>
              <a:pathLst>
                <a:path w="2803922" h="267892">
                  <a:moveTo>
                    <a:pt x="0" y="0"/>
                  </a:moveTo>
                  <a:lnTo>
                    <a:pt x="14258" y="6137"/>
                  </a:lnTo>
                  <a:lnTo>
                    <a:pt x="51939" y="11412"/>
                  </a:lnTo>
                  <a:lnTo>
                    <a:pt x="85173" y="15949"/>
                  </a:lnTo>
                  <a:lnTo>
                    <a:pt x="129085" y="19939"/>
                  </a:lnTo>
                  <a:lnTo>
                    <a:pt x="162542" y="24737"/>
                  </a:lnTo>
                  <a:lnTo>
                    <a:pt x="197256" y="30177"/>
                  </a:lnTo>
                  <a:lnTo>
                    <a:pt x="237821" y="35902"/>
                  </a:lnTo>
                  <a:lnTo>
                    <a:pt x="281315" y="41753"/>
                  </a:lnTo>
                  <a:lnTo>
                    <a:pt x="323797" y="47661"/>
                  </a:lnTo>
                  <a:lnTo>
                    <a:pt x="346833" y="49634"/>
                  </a:lnTo>
                  <a:lnTo>
                    <a:pt x="371120" y="50949"/>
                  </a:lnTo>
                  <a:lnTo>
                    <a:pt x="396242" y="51826"/>
                  </a:lnTo>
                  <a:lnTo>
                    <a:pt x="421919" y="53402"/>
                  </a:lnTo>
                  <a:lnTo>
                    <a:pt x="447966" y="55445"/>
                  </a:lnTo>
                  <a:lnTo>
                    <a:pt x="474260" y="57800"/>
                  </a:lnTo>
                  <a:lnTo>
                    <a:pt x="500721" y="60361"/>
                  </a:lnTo>
                  <a:lnTo>
                    <a:pt x="527291" y="63061"/>
                  </a:lnTo>
                  <a:lnTo>
                    <a:pt x="553933" y="65854"/>
                  </a:lnTo>
                  <a:lnTo>
                    <a:pt x="582609" y="67715"/>
                  </a:lnTo>
                  <a:lnTo>
                    <a:pt x="612640" y="68956"/>
                  </a:lnTo>
                  <a:lnTo>
                    <a:pt x="643575" y="69783"/>
                  </a:lnTo>
                  <a:lnTo>
                    <a:pt x="674120" y="70335"/>
                  </a:lnTo>
                  <a:lnTo>
                    <a:pt x="704405" y="70702"/>
                  </a:lnTo>
                  <a:lnTo>
                    <a:pt x="734517" y="70948"/>
                  </a:lnTo>
                  <a:lnTo>
                    <a:pt x="765505" y="72103"/>
                  </a:lnTo>
                  <a:lnTo>
                    <a:pt x="797080" y="73866"/>
                  </a:lnTo>
                  <a:lnTo>
                    <a:pt x="829043" y="76033"/>
                  </a:lnTo>
                  <a:lnTo>
                    <a:pt x="862257" y="77478"/>
                  </a:lnTo>
                  <a:lnTo>
                    <a:pt x="896306" y="78441"/>
                  </a:lnTo>
                  <a:lnTo>
                    <a:pt x="930912" y="79083"/>
                  </a:lnTo>
                  <a:lnTo>
                    <a:pt x="966882" y="79511"/>
                  </a:lnTo>
                  <a:lnTo>
                    <a:pt x="1003759" y="79797"/>
                  </a:lnTo>
                  <a:lnTo>
                    <a:pt x="1041243" y="79987"/>
                  </a:lnTo>
                  <a:lnTo>
                    <a:pt x="1080123" y="80114"/>
                  </a:lnTo>
                  <a:lnTo>
                    <a:pt x="1119933" y="80199"/>
                  </a:lnTo>
                  <a:lnTo>
                    <a:pt x="1160364" y="80255"/>
                  </a:lnTo>
                  <a:lnTo>
                    <a:pt x="1201208" y="81285"/>
                  </a:lnTo>
                  <a:lnTo>
                    <a:pt x="1242330" y="82964"/>
                  </a:lnTo>
                  <a:lnTo>
                    <a:pt x="1283634" y="85075"/>
                  </a:lnTo>
                  <a:lnTo>
                    <a:pt x="1326052" y="87474"/>
                  </a:lnTo>
                  <a:lnTo>
                    <a:pt x="1369214" y="90067"/>
                  </a:lnTo>
                  <a:lnTo>
                    <a:pt x="1412872" y="92787"/>
                  </a:lnTo>
                  <a:lnTo>
                    <a:pt x="1456860" y="95592"/>
                  </a:lnTo>
                  <a:lnTo>
                    <a:pt x="1501068" y="98455"/>
                  </a:lnTo>
                  <a:lnTo>
                    <a:pt x="1545423" y="101355"/>
                  </a:lnTo>
                  <a:lnTo>
                    <a:pt x="1589875" y="105274"/>
                  </a:lnTo>
                  <a:lnTo>
                    <a:pt x="1634394" y="109870"/>
                  </a:lnTo>
                  <a:lnTo>
                    <a:pt x="1678954" y="114919"/>
                  </a:lnTo>
                  <a:lnTo>
                    <a:pt x="1722553" y="119277"/>
                  </a:lnTo>
                  <a:lnTo>
                    <a:pt x="1765509" y="123174"/>
                  </a:lnTo>
                  <a:lnTo>
                    <a:pt x="1808036" y="126765"/>
                  </a:lnTo>
                  <a:lnTo>
                    <a:pt x="1851272" y="130151"/>
                  </a:lnTo>
                  <a:lnTo>
                    <a:pt x="1894978" y="133400"/>
                  </a:lnTo>
                  <a:lnTo>
                    <a:pt x="1938998" y="136558"/>
                  </a:lnTo>
                  <a:lnTo>
                    <a:pt x="1981243" y="140648"/>
                  </a:lnTo>
                  <a:lnTo>
                    <a:pt x="2022306" y="145359"/>
                  </a:lnTo>
                  <a:lnTo>
                    <a:pt x="2062578" y="150485"/>
                  </a:lnTo>
                  <a:lnTo>
                    <a:pt x="2102325" y="154893"/>
                  </a:lnTo>
                  <a:lnTo>
                    <a:pt x="2141722" y="158825"/>
                  </a:lnTo>
                  <a:lnTo>
                    <a:pt x="2180885" y="162438"/>
                  </a:lnTo>
                  <a:lnTo>
                    <a:pt x="2218900" y="166831"/>
                  </a:lnTo>
                  <a:lnTo>
                    <a:pt x="2256149" y="171744"/>
                  </a:lnTo>
                  <a:lnTo>
                    <a:pt x="2292888" y="177004"/>
                  </a:lnTo>
                  <a:lnTo>
                    <a:pt x="2328295" y="182495"/>
                  </a:lnTo>
                  <a:lnTo>
                    <a:pt x="2362813" y="188140"/>
                  </a:lnTo>
                  <a:lnTo>
                    <a:pt x="2396740" y="193888"/>
                  </a:lnTo>
                  <a:lnTo>
                    <a:pt x="2429280" y="199704"/>
                  </a:lnTo>
                  <a:lnTo>
                    <a:pt x="2460894" y="205566"/>
                  </a:lnTo>
                  <a:lnTo>
                    <a:pt x="2491893" y="211458"/>
                  </a:lnTo>
                  <a:lnTo>
                    <a:pt x="2520496" y="217370"/>
                  </a:lnTo>
                  <a:lnTo>
                    <a:pt x="2547503" y="223297"/>
                  </a:lnTo>
                  <a:lnTo>
                    <a:pt x="2573445" y="229232"/>
                  </a:lnTo>
                  <a:lnTo>
                    <a:pt x="2597684" y="234181"/>
                  </a:lnTo>
                  <a:lnTo>
                    <a:pt x="2620789" y="238472"/>
                  </a:lnTo>
                  <a:lnTo>
                    <a:pt x="2662998" y="246879"/>
                  </a:lnTo>
                  <a:lnTo>
                    <a:pt x="2698294" y="257229"/>
                  </a:lnTo>
                  <a:lnTo>
                    <a:pt x="2741315" y="264732"/>
                  </a:lnTo>
                  <a:lnTo>
                    <a:pt x="2784089" y="267475"/>
                  </a:lnTo>
                  <a:lnTo>
                    <a:pt x="2803921" y="2678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2"/>
            <p:cNvSpPr/>
            <p:nvPr/>
          </p:nvSpPr>
          <p:spPr>
            <a:xfrm>
              <a:off x="8322469" y="4179094"/>
              <a:ext cx="249508" cy="357188"/>
            </a:xfrm>
            <a:custGeom>
              <a:avLst/>
              <a:gdLst/>
              <a:ahLst/>
              <a:cxnLst/>
              <a:rect l="0" t="0" r="0" b="0"/>
              <a:pathLst>
                <a:path w="249508" h="357188">
                  <a:moveTo>
                    <a:pt x="0" y="0"/>
                  </a:moveTo>
                  <a:lnTo>
                    <a:pt x="13302" y="13302"/>
                  </a:lnTo>
                  <a:lnTo>
                    <a:pt x="18479" y="15834"/>
                  </a:lnTo>
                  <a:lnTo>
                    <a:pt x="21249" y="16509"/>
                  </a:lnTo>
                  <a:lnTo>
                    <a:pt x="29888" y="22200"/>
                  </a:lnTo>
                  <a:lnTo>
                    <a:pt x="73727" y="60089"/>
                  </a:lnTo>
                  <a:lnTo>
                    <a:pt x="112787" y="95299"/>
                  </a:lnTo>
                  <a:lnTo>
                    <a:pt x="153541" y="123284"/>
                  </a:lnTo>
                  <a:lnTo>
                    <a:pt x="193106" y="145438"/>
                  </a:lnTo>
                  <a:lnTo>
                    <a:pt x="210087" y="150547"/>
                  </a:lnTo>
                  <a:lnTo>
                    <a:pt x="244062" y="151790"/>
                  </a:lnTo>
                  <a:lnTo>
                    <a:pt x="246052" y="150803"/>
                  </a:lnTo>
                  <a:lnTo>
                    <a:pt x="247378" y="149152"/>
                  </a:lnTo>
                  <a:lnTo>
                    <a:pt x="249507" y="144115"/>
                  </a:lnTo>
                  <a:lnTo>
                    <a:pt x="248690" y="143701"/>
                  </a:lnTo>
                  <a:lnTo>
                    <a:pt x="245135" y="143242"/>
                  </a:lnTo>
                  <a:lnTo>
                    <a:pt x="240249" y="140392"/>
                  </a:lnTo>
                  <a:lnTo>
                    <a:pt x="234769" y="136811"/>
                  </a:lnTo>
                  <a:lnTo>
                    <a:pt x="226106" y="133802"/>
                  </a:lnTo>
                  <a:lnTo>
                    <a:pt x="217255" y="128060"/>
                  </a:lnTo>
                  <a:lnTo>
                    <a:pt x="207142" y="125416"/>
                  </a:lnTo>
                  <a:lnTo>
                    <a:pt x="175584" y="125018"/>
                  </a:lnTo>
                  <a:lnTo>
                    <a:pt x="169649" y="127663"/>
                  </a:lnTo>
                  <a:lnTo>
                    <a:pt x="156515" y="138318"/>
                  </a:lnTo>
                  <a:lnTo>
                    <a:pt x="153899" y="143495"/>
                  </a:lnTo>
                  <a:lnTo>
                    <a:pt x="151989" y="160789"/>
                  </a:lnTo>
                  <a:lnTo>
                    <a:pt x="151840" y="172651"/>
                  </a:lnTo>
                  <a:lnTo>
                    <a:pt x="154466" y="178599"/>
                  </a:lnTo>
                  <a:lnTo>
                    <a:pt x="156555" y="181573"/>
                  </a:lnTo>
                  <a:lnTo>
                    <a:pt x="159495" y="195241"/>
                  </a:lnTo>
                  <a:lnTo>
                    <a:pt x="161481" y="210509"/>
                  </a:lnTo>
                  <a:lnTo>
                    <a:pt x="167753" y="223078"/>
                  </a:lnTo>
                  <a:lnTo>
                    <a:pt x="168390" y="226110"/>
                  </a:lnTo>
                  <a:lnTo>
                    <a:pt x="175549" y="239095"/>
                  </a:lnTo>
                  <a:lnTo>
                    <a:pt x="179318" y="264084"/>
                  </a:lnTo>
                  <a:lnTo>
                    <a:pt x="185609" y="276657"/>
                  </a:lnTo>
                  <a:lnTo>
                    <a:pt x="188263" y="291681"/>
                  </a:lnTo>
                  <a:lnTo>
                    <a:pt x="192152" y="297646"/>
                  </a:lnTo>
                  <a:lnTo>
                    <a:pt x="192593" y="300626"/>
                  </a:lnTo>
                  <a:lnTo>
                    <a:pt x="191895" y="303605"/>
                  </a:lnTo>
                  <a:lnTo>
                    <a:pt x="189466" y="309560"/>
                  </a:lnTo>
                  <a:lnTo>
                    <a:pt x="187779" y="319704"/>
                  </a:lnTo>
                  <a:lnTo>
                    <a:pt x="178968" y="329985"/>
                  </a:lnTo>
                  <a:lnTo>
                    <a:pt x="173964" y="330276"/>
                  </a:lnTo>
                  <a:lnTo>
                    <a:pt x="172530" y="331309"/>
                  </a:lnTo>
                  <a:lnTo>
                    <a:pt x="171575" y="332990"/>
                  </a:lnTo>
                  <a:lnTo>
                    <a:pt x="170937" y="335102"/>
                  </a:lnTo>
                  <a:lnTo>
                    <a:pt x="169521" y="336511"/>
                  </a:lnTo>
                  <a:lnTo>
                    <a:pt x="160118" y="341417"/>
                  </a:lnTo>
                  <a:lnTo>
                    <a:pt x="153446" y="346906"/>
                  </a:lnTo>
                  <a:lnTo>
                    <a:pt x="152534" y="350303"/>
                  </a:lnTo>
                  <a:lnTo>
                    <a:pt x="151804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3"/>
            <p:cNvSpPr/>
            <p:nvPr/>
          </p:nvSpPr>
          <p:spPr>
            <a:xfrm>
              <a:off x="5572161" y="3875484"/>
              <a:ext cx="214278" cy="258962"/>
            </a:xfrm>
            <a:custGeom>
              <a:avLst/>
              <a:gdLst/>
              <a:ahLst/>
              <a:cxnLst/>
              <a:rect l="0" t="0" r="0" b="0"/>
              <a:pathLst>
                <a:path w="214278" h="258962">
                  <a:moveTo>
                    <a:pt x="214277" y="0"/>
                  </a:moveTo>
                  <a:lnTo>
                    <a:pt x="209536" y="0"/>
                  </a:lnTo>
                  <a:lnTo>
                    <a:pt x="208140" y="993"/>
                  </a:lnTo>
                  <a:lnTo>
                    <a:pt x="207208" y="2646"/>
                  </a:lnTo>
                  <a:lnTo>
                    <a:pt x="206588" y="4741"/>
                  </a:lnTo>
                  <a:lnTo>
                    <a:pt x="195795" y="18092"/>
                  </a:lnTo>
                  <a:lnTo>
                    <a:pt x="180461" y="32773"/>
                  </a:lnTo>
                  <a:lnTo>
                    <a:pt x="166443" y="42673"/>
                  </a:lnTo>
                  <a:lnTo>
                    <a:pt x="149670" y="60648"/>
                  </a:lnTo>
                  <a:lnTo>
                    <a:pt x="109974" y="83236"/>
                  </a:lnTo>
                  <a:lnTo>
                    <a:pt x="69410" y="104174"/>
                  </a:lnTo>
                  <a:lnTo>
                    <a:pt x="56701" y="112116"/>
                  </a:lnTo>
                  <a:lnTo>
                    <a:pt x="12276" y="124395"/>
                  </a:lnTo>
                  <a:lnTo>
                    <a:pt x="0" y="125015"/>
                  </a:lnTo>
                  <a:lnTo>
                    <a:pt x="25954" y="125016"/>
                  </a:lnTo>
                  <a:lnTo>
                    <a:pt x="34005" y="127662"/>
                  </a:lnTo>
                  <a:lnTo>
                    <a:pt x="51337" y="139255"/>
                  </a:lnTo>
                  <a:lnTo>
                    <a:pt x="61161" y="141266"/>
                  </a:lnTo>
                  <a:lnTo>
                    <a:pt x="65566" y="143787"/>
                  </a:lnTo>
                  <a:lnTo>
                    <a:pt x="93162" y="166115"/>
                  </a:lnTo>
                  <a:lnTo>
                    <a:pt x="109379" y="176440"/>
                  </a:lnTo>
                  <a:lnTo>
                    <a:pt x="126897" y="194558"/>
                  </a:lnTo>
                  <a:lnTo>
                    <a:pt x="136745" y="202557"/>
                  </a:lnTo>
                  <a:lnTo>
                    <a:pt x="153800" y="221214"/>
                  </a:lnTo>
                  <a:lnTo>
                    <a:pt x="187308" y="247333"/>
                  </a:lnTo>
                  <a:lnTo>
                    <a:pt x="190344" y="248233"/>
                  </a:lnTo>
                  <a:lnTo>
                    <a:pt x="192369" y="249824"/>
                  </a:lnTo>
                  <a:lnTo>
                    <a:pt x="19641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" name="SMARTInkShape-Group16"/>
          <p:cNvGrpSpPr/>
          <p:nvPr/>
        </p:nvGrpSpPr>
        <p:grpSpPr>
          <a:xfrm>
            <a:off x="3268266" y="2044898"/>
            <a:ext cx="1428751" cy="606571"/>
            <a:chOff x="3268266" y="2044898"/>
            <a:chExt cx="1428751" cy="606571"/>
          </a:xfrm>
        </p:grpSpPr>
        <p:sp>
          <p:nvSpPr>
            <p:cNvPr id="78" name="SMARTInkShape-64"/>
            <p:cNvSpPr/>
            <p:nvPr/>
          </p:nvSpPr>
          <p:spPr>
            <a:xfrm>
              <a:off x="3268266" y="2045450"/>
              <a:ext cx="294680" cy="409265"/>
            </a:xfrm>
            <a:custGeom>
              <a:avLst/>
              <a:gdLst/>
              <a:ahLst/>
              <a:cxnLst/>
              <a:rect l="0" t="0" r="0" b="0"/>
              <a:pathLst>
                <a:path w="294680" h="409265">
                  <a:moveTo>
                    <a:pt x="0" y="35167"/>
                  </a:moveTo>
                  <a:lnTo>
                    <a:pt x="0" y="39908"/>
                  </a:lnTo>
                  <a:lnTo>
                    <a:pt x="20117" y="83964"/>
                  </a:lnTo>
                  <a:lnTo>
                    <a:pt x="45338" y="125010"/>
                  </a:lnTo>
                  <a:lnTo>
                    <a:pt x="68597" y="165031"/>
                  </a:lnTo>
                  <a:lnTo>
                    <a:pt x="92300" y="205017"/>
                  </a:lnTo>
                  <a:lnTo>
                    <a:pt x="116091" y="247458"/>
                  </a:lnTo>
                  <a:lnTo>
                    <a:pt x="139899" y="284799"/>
                  </a:lnTo>
                  <a:lnTo>
                    <a:pt x="162718" y="320839"/>
                  </a:lnTo>
                  <a:lnTo>
                    <a:pt x="185788" y="360815"/>
                  </a:lnTo>
                  <a:lnTo>
                    <a:pt x="214476" y="403611"/>
                  </a:lnTo>
                  <a:lnTo>
                    <a:pt x="220374" y="408789"/>
                  </a:lnTo>
                  <a:lnTo>
                    <a:pt x="225299" y="409264"/>
                  </a:lnTo>
                  <a:lnTo>
                    <a:pt x="229574" y="406604"/>
                  </a:lnTo>
                  <a:lnTo>
                    <a:pt x="233416" y="401854"/>
                  </a:lnTo>
                  <a:lnTo>
                    <a:pt x="240575" y="357594"/>
                  </a:lnTo>
                  <a:lnTo>
                    <a:pt x="245167" y="326304"/>
                  </a:lnTo>
                  <a:lnTo>
                    <a:pt x="253330" y="284700"/>
                  </a:lnTo>
                  <a:lnTo>
                    <a:pt x="257292" y="247237"/>
                  </a:lnTo>
                  <a:lnTo>
                    <a:pt x="263207" y="211002"/>
                  </a:lnTo>
                  <a:lnTo>
                    <a:pt x="271243" y="175130"/>
                  </a:lnTo>
                  <a:lnTo>
                    <a:pt x="276987" y="145990"/>
                  </a:lnTo>
                  <a:lnTo>
                    <a:pt x="281855" y="113195"/>
                  </a:lnTo>
                  <a:lnTo>
                    <a:pt x="284019" y="78776"/>
                  </a:lnTo>
                  <a:lnTo>
                    <a:pt x="291545" y="37681"/>
                  </a:lnTo>
                  <a:lnTo>
                    <a:pt x="294668" y="0"/>
                  </a:lnTo>
                  <a:lnTo>
                    <a:pt x="294679" y="173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5"/>
            <p:cNvSpPr/>
            <p:nvPr/>
          </p:nvSpPr>
          <p:spPr>
            <a:xfrm>
              <a:off x="3687961" y="2178844"/>
              <a:ext cx="205384" cy="8930"/>
            </a:xfrm>
            <a:custGeom>
              <a:avLst/>
              <a:gdLst/>
              <a:ahLst/>
              <a:cxnLst/>
              <a:rect l="0" t="0" r="0" b="0"/>
              <a:pathLst>
                <a:path w="205384" h="8930">
                  <a:moveTo>
                    <a:pt x="0" y="8929"/>
                  </a:moveTo>
                  <a:lnTo>
                    <a:pt x="20117" y="8929"/>
                  </a:lnTo>
                  <a:lnTo>
                    <a:pt x="55802" y="1241"/>
                  </a:lnTo>
                  <a:lnTo>
                    <a:pt x="96865" y="245"/>
                  </a:lnTo>
                  <a:lnTo>
                    <a:pt x="131447" y="72"/>
                  </a:lnTo>
                  <a:lnTo>
                    <a:pt x="173397" y="14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6"/>
            <p:cNvSpPr/>
            <p:nvPr/>
          </p:nvSpPr>
          <p:spPr>
            <a:xfrm>
              <a:off x="3688070" y="2250281"/>
              <a:ext cx="187415" cy="17851"/>
            </a:xfrm>
            <a:custGeom>
              <a:avLst/>
              <a:gdLst/>
              <a:ahLst/>
              <a:cxnLst/>
              <a:rect l="0" t="0" r="0" b="0"/>
              <a:pathLst>
                <a:path w="187415" h="17851">
                  <a:moveTo>
                    <a:pt x="8821" y="0"/>
                  </a:moveTo>
                  <a:lnTo>
                    <a:pt x="259" y="8562"/>
                  </a:lnTo>
                  <a:lnTo>
                    <a:pt x="0" y="13561"/>
                  </a:lnTo>
                  <a:lnTo>
                    <a:pt x="956" y="14994"/>
                  </a:lnTo>
                  <a:lnTo>
                    <a:pt x="2585" y="15949"/>
                  </a:lnTo>
                  <a:lnTo>
                    <a:pt x="8034" y="17011"/>
                  </a:lnTo>
                  <a:lnTo>
                    <a:pt x="50134" y="17810"/>
                  </a:lnTo>
                  <a:lnTo>
                    <a:pt x="88529" y="17850"/>
                  </a:lnTo>
                  <a:lnTo>
                    <a:pt x="130913" y="11721"/>
                  </a:lnTo>
                  <a:lnTo>
                    <a:pt x="173359" y="9298"/>
                  </a:lnTo>
                  <a:lnTo>
                    <a:pt x="187414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67"/>
            <p:cNvSpPr/>
            <p:nvPr/>
          </p:nvSpPr>
          <p:spPr>
            <a:xfrm>
              <a:off x="4000500" y="2171687"/>
              <a:ext cx="237223" cy="479782"/>
            </a:xfrm>
            <a:custGeom>
              <a:avLst/>
              <a:gdLst/>
              <a:ahLst/>
              <a:cxnLst/>
              <a:rect l="0" t="0" r="0" b="0"/>
              <a:pathLst>
                <a:path w="237223" h="479782">
                  <a:moveTo>
                    <a:pt x="187523" y="87524"/>
                  </a:moveTo>
                  <a:lnTo>
                    <a:pt x="187523" y="75095"/>
                  </a:lnTo>
                  <a:lnTo>
                    <a:pt x="188516" y="73285"/>
                  </a:lnTo>
                  <a:lnTo>
                    <a:pt x="190169" y="72078"/>
                  </a:lnTo>
                  <a:lnTo>
                    <a:pt x="192264" y="71274"/>
                  </a:lnTo>
                  <a:lnTo>
                    <a:pt x="193660" y="69745"/>
                  </a:lnTo>
                  <a:lnTo>
                    <a:pt x="198548" y="60163"/>
                  </a:lnTo>
                  <a:lnTo>
                    <a:pt x="200826" y="57377"/>
                  </a:lnTo>
                  <a:lnTo>
                    <a:pt x="203358" y="48990"/>
                  </a:lnTo>
                  <a:lnTo>
                    <a:pt x="205475" y="39640"/>
                  </a:lnTo>
                  <a:lnTo>
                    <a:pt x="209723" y="32177"/>
                  </a:lnTo>
                  <a:lnTo>
                    <a:pt x="210261" y="28798"/>
                  </a:lnTo>
                  <a:lnTo>
                    <a:pt x="209628" y="25553"/>
                  </a:lnTo>
                  <a:lnTo>
                    <a:pt x="206640" y="16246"/>
                  </a:lnTo>
                  <a:lnTo>
                    <a:pt x="206221" y="13216"/>
                  </a:lnTo>
                  <a:lnTo>
                    <a:pt x="203110" y="7204"/>
                  </a:lnTo>
                  <a:lnTo>
                    <a:pt x="200891" y="4212"/>
                  </a:lnTo>
                  <a:lnTo>
                    <a:pt x="195780" y="887"/>
                  </a:lnTo>
                  <a:lnTo>
                    <a:pt x="193028" y="0"/>
                  </a:lnTo>
                  <a:lnTo>
                    <a:pt x="184678" y="1661"/>
                  </a:lnTo>
                  <a:lnTo>
                    <a:pt x="168821" y="5529"/>
                  </a:lnTo>
                  <a:lnTo>
                    <a:pt x="163149" y="6071"/>
                  </a:lnTo>
                  <a:lnTo>
                    <a:pt x="120254" y="27179"/>
                  </a:lnTo>
                  <a:lnTo>
                    <a:pt x="110332" y="36230"/>
                  </a:lnTo>
                  <a:lnTo>
                    <a:pt x="82508" y="76933"/>
                  </a:lnTo>
                  <a:lnTo>
                    <a:pt x="76358" y="89762"/>
                  </a:lnTo>
                  <a:lnTo>
                    <a:pt x="71869" y="125162"/>
                  </a:lnTo>
                  <a:lnTo>
                    <a:pt x="71629" y="133356"/>
                  </a:lnTo>
                  <a:lnTo>
                    <a:pt x="74168" y="140305"/>
                  </a:lnTo>
                  <a:lnTo>
                    <a:pt x="79143" y="148111"/>
                  </a:lnTo>
                  <a:lnTo>
                    <a:pt x="89485" y="154203"/>
                  </a:lnTo>
                  <a:lnTo>
                    <a:pt x="93391" y="154797"/>
                  </a:lnTo>
                  <a:lnTo>
                    <a:pt x="96987" y="154201"/>
                  </a:lnTo>
                  <a:lnTo>
                    <a:pt x="136160" y="137847"/>
                  </a:lnTo>
                  <a:lnTo>
                    <a:pt x="156650" y="129113"/>
                  </a:lnTo>
                  <a:lnTo>
                    <a:pt x="166525" y="120560"/>
                  </a:lnTo>
                  <a:lnTo>
                    <a:pt x="198005" y="86154"/>
                  </a:lnTo>
                  <a:lnTo>
                    <a:pt x="216199" y="72959"/>
                  </a:lnTo>
                  <a:lnTo>
                    <a:pt x="228761" y="54810"/>
                  </a:lnTo>
                  <a:lnTo>
                    <a:pt x="232039" y="43399"/>
                  </a:lnTo>
                  <a:lnTo>
                    <a:pt x="232132" y="47771"/>
                  </a:lnTo>
                  <a:lnTo>
                    <a:pt x="229508" y="52658"/>
                  </a:lnTo>
                  <a:lnTo>
                    <a:pt x="227420" y="55350"/>
                  </a:lnTo>
                  <a:lnTo>
                    <a:pt x="225099" y="63633"/>
                  </a:lnTo>
                  <a:lnTo>
                    <a:pt x="221146" y="79453"/>
                  </a:lnTo>
                  <a:lnTo>
                    <a:pt x="216338" y="96708"/>
                  </a:lnTo>
                  <a:lnTo>
                    <a:pt x="214579" y="139519"/>
                  </a:lnTo>
                  <a:lnTo>
                    <a:pt x="214365" y="179154"/>
                  </a:lnTo>
                  <a:lnTo>
                    <a:pt x="214323" y="220166"/>
                  </a:lnTo>
                  <a:lnTo>
                    <a:pt x="221444" y="264060"/>
                  </a:lnTo>
                  <a:lnTo>
                    <a:pt x="228552" y="299132"/>
                  </a:lnTo>
                  <a:lnTo>
                    <a:pt x="231099" y="333667"/>
                  </a:lnTo>
                  <a:lnTo>
                    <a:pt x="234606" y="372506"/>
                  </a:lnTo>
                  <a:lnTo>
                    <a:pt x="237222" y="390792"/>
                  </a:lnTo>
                  <a:lnTo>
                    <a:pt x="233033" y="430996"/>
                  </a:lnTo>
                  <a:lnTo>
                    <a:pt x="230761" y="436560"/>
                  </a:lnTo>
                  <a:lnTo>
                    <a:pt x="206904" y="465277"/>
                  </a:lnTo>
                  <a:lnTo>
                    <a:pt x="186320" y="475499"/>
                  </a:lnTo>
                  <a:lnTo>
                    <a:pt x="145534" y="479781"/>
                  </a:lnTo>
                  <a:lnTo>
                    <a:pt x="106689" y="473173"/>
                  </a:lnTo>
                  <a:lnTo>
                    <a:pt x="67120" y="462313"/>
                  </a:lnTo>
                  <a:lnTo>
                    <a:pt x="52651" y="455511"/>
                  </a:lnTo>
                  <a:lnTo>
                    <a:pt x="11695" y="420329"/>
                  </a:lnTo>
                  <a:lnTo>
                    <a:pt x="5198" y="413039"/>
                  </a:lnTo>
                  <a:lnTo>
                    <a:pt x="0" y="400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68"/>
            <p:cNvSpPr/>
            <p:nvPr/>
          </p:nvSpPr>
          <p:spPr>
            <a:xfrm>
              <a:off x="4348768" y="2178844"/>
              <a:ext cx="26779" cy="31855"/>
            </a:xfrm>
            <a:custGeom>
              <a:avLst/>
              <a:gdLst/>
              <a:ahLst/>
              <a:cxnLst/>
              <a:rect l="0" t="0" r="0" b="0"/>
              <a:pathLst>
                <a:path w="26779" h="31855">
                  <a:moveTo>
                    <a:pt x="8920" y="0"/>
                  </a:moveTo>
                  <a:lnTo>
                    <a:pt x="8920" y="17856"/>
                  </a:lnTo>
                  <a:lnTo>
                    <a:pt x="8920" y="112"/>
                  </a:lnTo>
                  <a:lnTo>
                    <a:pt x="1231" y="7698"/>
                  </a:lnTo>
                  <a:lnTo>
                    <a:pt x="98" y="16510"/>
                  </a:lnTo>
                  <a:lnTo>
                    <a:pt x="0" y="25429"/>
                  </a:lnTo>
                  <a:lnTo>
                    <a:pt x="989" y="25882"/>
                  </a:lnTo>
                  <a:lnTo>
                    <a:pt x="4733" y="26386"/>
                  </a:lnTo>
                  <a:lnTo>
                    <a:pt x="6129" y="27512"/>
                  </a:lnTo>
                  <a:lnTo>
                    <a:pt x="7679" y="31410"/>
                  </a:lnTo>
                  <a:lnTo>
                    <a:pt x="9085" y="31854"/>
                  </a:lnTo>
                  <a:lnTo>
                    <a:pt x="17941" y="27364"/>
                  </a:lnTo>
                  <a:lnTo>
                    <a:pt x="22190" y="27044"/>
                  </a:lnTo>
                  <a:lnTo>
                    <a:pt x="23719" y="25967"/>
                  </a:lnTo>
                  <a:lnTo>
                    <a:pt x="24739" y="24257"/>
                  </a:lnTo>
                  <a:lnTo>
                    <a:pt x="26175" y="17109"/>
                  </a:lnTo>
                  <a:lnTo>
                    <a:pt x="26778" y="36"/>
                  </a:lnTo>
                  <a:lnTo>
                    <a:pt x="19090" y="7691"/>
                  </a:lnTo>
                  <a:lnTo>
                    <a:pt x="18217" y="13303"/>
                  </a:lnTo>
                  <a:lnTo>
                    <a:pt x="17102" y="14822"/>
                  </a:lnTo>
                  <a:lnTo>
                    <a:pt x="9087" y="17806"/>
                  </a:lnTo>
                  <a:lnTo>
                    <a:pt x="892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69"/>
            <p:cNvSpPr/>
            <p:nvPr/>
          </p:nvSpPr>
          <p:spPr>
            <a:xfrm>
              <a:off x="4518533" y="2044898"/>
              <a:ext cx="178484" cy="240752"/>
            </a:xfrm>
            <a:custGeom>
              <a:avLst/>
              <a:gdLst/>
              <a:ahLst/>
              <a:cxnLst/>
              <a:rect l="0" t="0" r="0" b="0"/>
              <a:pathLst>
                <a:path w="178484" h="240752">
                  <a:moveTo>
                    <a:pt x="17748" y="0"/>
                  </a:moveTo>
                  <a:lnTo>
                    <a:pt x="17748" y="13303"/>
                  </a:lnTo>
                  <a:lnTo>
                    <a:pt x="9646" y="42911"/>
                  </a:lnTo>
                  <a:lnTo>
                    <a:pt x="6336" y="70213"/>
                  </a:lnTo>
                  <a:lnTo>
                    <a:pt x="1162" y="95008"/>
                  </a:lnTo>
                  <a:lnTo>
                    <a:pt x="0" y="138636"/>
                  </a:lnTo>
                  <a:lnTo>
                    <a:pt x="888" y="181497"/>
                  </a:lnTo>
                  <a:lnTo>
                    <a:pt x="4632" y="193444"/>
                  </a:lnTo>
                  <a:lnTo>
                    <a:pt x="12249" y="202723"/>
                  </a:lnTo>
                  <a:lnTo>
                    <a:pt x="56578" y="229092"/>
                  </a:lnTo>
                  <a:lnTo>
                    <a:pt x="75335" y="237102"/>
                  </a:lnTo>
                  <a:lnTo>
                    <a:pt x="118127" y="240751"/>
                  </a:lnTo>
                  <a:lnTo>
                    <a:pt x="136567" y="240006"/>
                  </a:lnTo>
                  <a:lnTo>
                    <a:pt x="174159" y="231423"/>
                  </a:lnTo>
                  <a:lnTo>
                    <a:pt x="175600" y="229688"/>
                  </a:lnTo>
                  <a:lnTo>
                    <a:pt x="178483" y="2232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0"/>
            <p:cNvSpPr/>
            <p:nvPr/>
          </p:nvSpPr>
          <p:spPr>
            <a:xfrm>
              <a:off x="4446984" y="2152076"/>
              <a:ext cx="214314" cy="8909"/>
            </a:xfrm>
            <a:custGeom>
              <a:avLst/>
              <a:gdLst/>
              <a:ahLst/>
              <a:cxnLst/>
              <a:rect l="0" t="0" r="0" b="0"/>
              <a:pathLst>
                <a:path w="214314" h="8909">
                  <a:moveTo>
                    <a:pt x="0" y="8908"/>
                  </a:moveTo>
                  <a:lnTo>
                    <a:pt x="4741" y="4168"/>
                  </a:lnTo>
                  <a:lnTo>
                    <a:pt x="9714" y="1841"/>
                  </a:lnTo>
                  <a:lnTo>
                    <a:pt x="46981" y="88"/>
                  </a:lnTo>
                  <a:lnTo>
                    <a:pt x="87957" y="0"/>
                  </a:lnTo>
                  <a:lnTo>
                    <a:pt x="122524" y="977"/>
                  </a:lnTo>
                  <a:lnTo>
                    <a:pt x="167114" y="7048"/>
                  </a:lnTo>
                  <a:lnTo>
                    <a:pt x="214313" y="89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SMARTInkShape-Group17"/>
          <p:cNvGrpSpPr/>
          <p:nvPr/>
        </p:nvGrpSpPr>
        <p:grpSpPr>
          <a:xfrm>
            <a:off x="812770" y="4286359"/>
            <a:ext cx="401669" cy="444443"/>
            <a:chOff x="812770" y="4286359"/>
            <a:chExt cx="401669" cy="444443"/>
          </a:xfrm>
        </p:grpSpPr>
        <p:sp>
          <p:nvSpPr>
            <p:cNvPr id="86" name="SMARTInkShape-71"/>
            <p:cNvSpPr/>
            <p:nvPr/>
          </p:nvSpPr>
          <p:spPr>
            <a:xfrm>
              <a:off x="830461" y="4286359"/>
              <a:ext cx="26790" cy="348150"/>
            </a:xfrm>
            <a:custGeom>
              <a:avLst/>
              <a:gdLst/>
              <a:ahLst/>
              <a:cxnLst/>
              <a:rect l="0" t="0" r="0" b="0"/>
              <a:pathLst>
                <a:path w="26790" h="348150">
                  <a:moveTo>
                    <a:pt x="0" y="8821"/>
                  </a:moveTo>
                  <a:lnTo>
                    <a:pt x="0" y="0"/>
                  </a:lnTo>
                  <a:lnTo>
                    <a:pt x="0" y="4664"/>
                  </a:lnTo>
                  <a:lnTo>
                    <a:pt x="7688" y="33313"/>
                  </a:lnTo>
                  <a:lnTo>
                    <a:pt x="8766" y="72202"/>
                  </a:lnTo>
                  <a:lnTo>
                    <a:pt x="8897" y="111960"/>
                  </a:lnTo>
                  <a:lnTo>
                    <a:pt x="8920" y="146316"/>
                  </a:lnTo>
                  <a:lnTo>
                    <a:pt x="8927" y="181632"/>
                  </a:lnTo>
                  <a:lnTo>
                    <a:pt x="9921" y="221991"/>
                  </a:lnTo>
                  <a:lnTo>
                    <a:pt x="15997" y="258626"/>
                  </a:lnTo>
                  <a:lnTo>
                    <a:pt x="17696" y="302697"/>
                  </a:lnTo>
                  <a:lnTo>
                    <a:pt x="17850" y="332696"/>
                  </a:lnTo>
                  <a:lnTo>
                    <a:pt x="18845" y="334871"/>
                  </a:lnTo>
                  <a:lnTo>
                    <a:pt x="20501" y="336320"/>
                  </a:lnTo>
                  <a:lnTo>
                    <a:pt x="22597" y="337286"/>
                  </a:lnTo>
                  <a:lnTo>
                    <a:pt x="23994" y="338923"/>
                  </a:lnTo>
                  <a:lnTo>
                    <a:pt x="26789" y="3481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2"/>
            <p:cNvSpPr/>
            <p:nvPr/>
          </p:nvSpPr>
          <p:spPr>
            <a:xfrm>
              <a:off x="812770" y="4348758"/>
              <a:ext cx="240934" cy="178595"/>
            </a:xfrm>
            <a:custGeom>
              <a:avLst/>
              <a:gdLst/>
              <a:ahLst/>
              <a:cxnLst/>
              <a:rect l="0" t="0" r="0" b="0"/>
              <a:pathLst>
                <a:path w="240934" h="178595">
                  <a:moveTo>
                    <a:pt x="151636" y="0"/>
                  </a:moveTo>
                  <a:lnTo>
                    <a:pt x="156377" y="0"/>
                  </a:lnTo>
                  <a:lnTo>
                    <a:pt x="157773" y="992"/>
                  </a:lnTo>
                  <a:lnTo>
                    <a:pt x="158704" y="2645"/>
                  </a:lnTo>
                  <a:lnTo>
                    <a:pt x="160198" y="7688"/>
                  </a:lnTo>
                  <a:lnTo>
                    <a:pt x="148105" y="21249"/>
                  </a:lnTo>
                  <a:lnTo>
                    <a:pt x="108554" y="47636"/>
                  </a:lnTo>
                  <a:lnTo>
                    <a:pt x="66433" y="65485"/>
                  </a:lnTo>
                  <a:lnTo>
                    <a:pt x="24702" y="77226"/>
                  </a:lnTo>
                  <a:lnTo>
                    <a:pt x="12933" y="80429"/>
                  </a:lnTo>
                  <a:lnTo>
                    <a:pt x="401" y="88893"/>
                  </a:lnTo>
                  <a:lnTo>
                    <a:pt x="0" y="93918"/>
                  </a:lnTo>
                  <a:lnTo>
                    <a:pt x="936" y="95354"/>
                  </a:lnTo>
                  <a:lnTo>
                    <a:pt x="2552" y="96311"/>
                  </a:lnTo>
                  <a:lnTo>
                    <a:pt x="9567" y="97659"/>
                  </a:lnTo>
                  <a:lnTo>
                    <a:pt x="16065" y="98967"/>
                  </a:lnTo>
                  <a:lnTo>
                    <a:pt x="36405" y="105244"/>
                  </a:lnTo>
                  <a:lnTo>
                    <a:pt x="53663" y="109235"/>
                  </a:lnTo>
                  <a:lnTo>
                    <a:pt x="89151" y="122552"/>
                  </a:lnTo>
                  <a:lnTo>
                    <a:pt x="95096" y="123373"/>
                  </a:lnTo>
                  <a:lnTo>
                    <a:pt x="106994" y="129577"/>
                  </a:lnTo>
                  <a:lnTo>
                    <a:pt x="127495" y="141581"/>
                  </a:lnTo>
                  <a:lnTo>
                    <a:pt x="166298" y="160621"/>
                  </a:lnTo>
                  <a:lnTo>
                    <a:pt x="170341" y="163635"/>
                  </a:lnTo>
                  <a:lnTo>
                    <a:pt x="180124" y="166984"/>
                  </a:lnTo>
                  <a:lnTo>
                    <a:pt x="219980" y="177661"/>
                  </a:lnTo>
                  <a:lnTo>
                    <a:pt x="240933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3"/>
            <p:cNvSpPr/>
            <p:nvPr/>
          </p:nvSpPr>
          <p:spPr>
            <a:xfrm>
              <a:off x="1046593" y="4402385"/>
              <a:ext cx="167846" cy="328417"/>
            </a:xfrm>
            <a:custGeom>
              <a:avLst/>
              <a:gdLst/>
              <a:ahLst/>
              <a:cxnLst/>
              <a:rect l="0" t="0" r="0" b="0"/>
              <a:pathLst>
                <a:path w="167846" h="328417">
                  <a:moveTo>
                    <a:pt x="167845" y="35670"/>
                  </a:moveTo>
                  <a:lnTo>
                    <a:pt x="163104" y="35670"/>
                  </a:lnTo>
                  <a:lnTo>
                    <a:pt x="161708" y="34678"/>
                  </a:lnTo>
                  <a:lnTo>
                    <a:pt x="160777" y="33024"/>
                  </a:lnTo>
                  <a:lnTo>
                    <a:pt x="160156" y="30929"/>
                  </a:lnTo>
                  <a:lnTo>
                    <a:pt x="154542" y="23241"/>
                  </a:lnTo>
                  <a:lnTo>
                    <a:pt x="149365" y="20224"/>
                  </a:lnTo>
                  <a:lnTo>
                    <a:pt x="105088" y="6849"/>
                  </a:lnTo>
                  <a:lnTo>
                    <a:pt x="99218" y="4550"/>
                  </a:lnTo>
                  <a:lnTo>
                    <a:pt x="87404" y="4641"/>
                  </a:lnTo>
                  <a:lnTo>
                    <a:pt x="44684" y="11154"/>
                  </a:lnTo>
                  <a:lnTo>
                    <a:pt x="28165" y="18484"/>
                  </a:lnTo>
                  <a:lnTo>
                    <a:pt x="20437" y="25055"/>
                  </a:lnTo>
                  <a:lnTo>
                    <a:pt x="0" y="51409"/>
                  </a:lnTo>
                  <a:lnTo>
                    <a:pt x="386" y="53108"/>
                  </a:lnTo>
                  <a:lnTo>
                    <a:pt x="10769" y="65772"/>
                  </a:lnTo>
                  <a:lnTo>
                    <a:pt x="16343" y="68892"/>
                  </a:lnTo>
                  <a:lnTo>
                    <a:pt x="27705" y="70649"/>
                  </a:lnTo>
                  <a:lnTo>
                    <a:pt x="32746" y="70895"/>
                  </a:lnTo>
                  <a:lnTo>
                    <a:pt x="40994" y="68523"/>
                  </a:lnTo>
                  <a:lnTo>
                    <a:pt x="85016" y="44525"/>
                  </a:lnTo>
                  <a:lnTo>
                    <a:pt x="92337" y="37621"/>
                  </a:lnTo>
                  <a:lnTo>
                    <a:pt x="123150" y="0"/>
                  </a:lnTo>
                  <a:lnTo>
                    <a:pt x="123182" y="9446"/>
                  </a:lnTo>
                  <a:lnTo>
                    <a:pt x="125836" y="16739"/>
                  </a:lnTo>
                  <a:lnTo>
                    <a:pt x="127932" y="20072"/>
                  </a:lnTo>
                  <a:lnTo>
                    <a:pt x="131297" y="46810"/>
                  </a:lnTo>
                  <a:lnTo>
                    <a:pt x="134608" y="83401"/>
                  </a:lnTo>
                  <a:lnTo>
                    <a:pt x="141791" y="116950"/>
                  </a:lnTo>
                  <a:lnTo>
                    <a:pt x="150203" y="152027"/>
                  </a:lnTo>
                  <a:lnTo>
                    <a:pt x="156334" y="187555"/>
                  </a:lnTo>
                  <a:lnTo>
                    <a:pt x="158405" y="230375"/>
                  </a:lnTo>
                  <a:lnTo>
                    <a:pt x="158848" y="273895"/>
                  </a:lnTo>
                  <a:lnTo>
                    <a:pt x="157893" y="287399"/>
                  </a:lnTo>
                  <a:lnTo>
                    <a:pt x="151777" y="305166"/>
                  </a:lnTo>
                  <a:lnTo>
                    <a:pt x="146482" y="313534"/>
                  </a:lnTo>
                  <a:lnTo>
                    <a:pt x="133182" y="323823"/>
                  </a:lnTo>
                  <a:lnTo>
                    <a:pt x="116674" y="328416"/>
                  </a:lnTo>
                  <a:lnTo>
                    <a:pt x="105084" y="326844"/>
                  </a:lnTo>
                  <a:lnTo>
                    <a:pt x="62528" y="312182"/>
                  </a:lnTo>
                  <a:lnTo>
                    <a:pt x="33149" y="297567"/>
                  </a:lnTo>
                  <a:lnTo>
                    <a:pt x="28605" y="291636"/>
                  </a:lnTo>
                  <a:lnTo>
                    <a:pt x="16040" y="2678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18"/>
          <p:cNvGrpSpPr/>
          <p:nvPr/>
        </p:nvGrpSpPr>
        <p:grpSpPr>
          <a:xfrm>
            <a:off x="2321719" y="2920686"/>
            <a:ext cx="2070905" cy="1310061"/>
            <a:chOff x="2321719" y="2920686"/>
            <a:chExt cx="2070905" cy="1310061"/>
          </a:xfrm>
        </p:grpSpPr>
        <p:sp>
          <p:nvSpPr>
            <p:cNvPr id="90" name="SMARTInkShape-74"/>
            <p:cNvSpPr/>
            <p:nvPr/>
          </p:nvSpPr>
          <p:spPr>
            <a:xfrm>
              <a:off x="2321719" y="2920686"/>
              <a:ext cx="222443" cy="338496"/>
            </a:xfrm>
            <a:custGeom>
              <a:avLst/>
              <a:gdLst/>
              <a:ahLst/>
              <a:cxnLst/>
              <a:rect l="0" t="0" r="0" b="0"/>
              <a:pathLst>
                <a:path w="222443" h="338496">
                  <a:moveTo>
                    <a:pt x="0" y="276142"/>
                  </a:moveTo>
                  <a:lnTo>
                    <a:pt x="0" y="280883"/>
                  </a:lnTo>
                  <a:lnTo>
                    <a:pt x="2646" y="285856"/>
                  </a:lnTo>
                  <a:lnTo>
                    <a:pt x="7688" y="292392"/>
                  </a:lnTo>
                  <a:lnTo>
                    <a:pt x="48637" y="317889"/>
                  </a:lnTo>
                  <a:lnTo>
                    <a:pt x="86710" y="336008"/>
                  </a:lnTo>
                  <a:lnTo>
                    <a:pt x="122410" y="338495"/>
                  </a:lnTo>
                  <a:lnTo>
                    <a:pt x="145925" y="331491"/>
                  </a:lnTo>
                  <a:lnTo>
                    <a:pt x="157790" y="326208"/>
                  </a:lnTo>
                  <a:lnTo>
                    <a:pt x="167033" y="317906"/>
                  </a:lnTo>
                  <a:lnTo>
                    <a:pt x="198034" y="278950"/>
                  </a:lnTo>
                  <a:lnTo>
                    <a:pt x="217166" y="238645"/>
                  </a:lnTo>
                  <a:lnTo>
                    <a:pt x="222442" y="198187"/>
                  </a:lnTo>
                  <a:lnTo>
                    <a:pt x="222144" y="159198"/>
                  </a:lnTo>
                  <a:lnTo>
                    <a:pt x="210799" y="120035"/>
                  </a:lnTo>
                  <a:lnTo>
                    <a:pt x="196382" y="81768"/>
                  </a:lnTo>
                  <a:lnTo>
                    <a:pt x="184856" y="62445"/>
                  </a:lnTo>
                  <a:lnTo>
                    <a:pt x="153384" y="20194"/>
                  </a:lnTo>
                  <a:lnTo>
                    <a:pt x="141248" y="7050"/>
                  </a:lnTo>
                  <a:lnTo>
                    <a:pt x="131899" y="2756"/>
                  </a:lnTo>
                  <a:lnTo>
                    <a:pt x="109728" y="0"/>
                  </a:lnTo>
                  <a:lnTo>
                    <a:pt x="100692" y="2269"/>
                  </a:lnTo>
                  <a:lnTo>
                    <a:pt x="87381" y="11771"/>
                  </a:lnTo>
                  <a:lnTo>
                    <a:pt x="60271" y="39473"/>
                  </a:lnTo>
                  <a:lnTo>
                    <a:pt x="37421" y="80273"/>
                  </a:lnTo>
                  <a:lnTo>
                    <a:pt x="18475" y="124414"/>
                  </a:lnTo>
                  <a:lnTo>
                    <a:pt x="6075" y="160071"/>
                  </a:lnTo>
                  <a:lnTo>
                    <a:pt x="1200" y="201915"/>
                  </a:lnTo>
                  <a:lnTo>
                    <a:pt x="237" y="239872"/>
                  </a:lnTo>
                  <a:lnTo>
                    <a:pt x="1023" y="284007"/>
                  </a:lnTo>
                  <a:lnTo>
                    <a:pt x="8929" y="3118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5"/>
            <p:cNvSpPr/>
            <p:nvPr/>
          </p:nvSpPr>
          <p:spPr>
            <a:xfrm>
              <a:off x="2437805" y="3196828"/>
              <a:ext cx="598290" cy="660798"/>
            </a:xfrm>
            <a:custGeom>
              <a:avLst/>
              <a:gdLst/>
              <a:ahLst/>
              <a:cxnLst/>
              <a:rect l="0" t="0" r="0" b="0"/>
              <a:pathLst>
                <a:path w="598290" h="660798">
                  <a:moveTo>
                    <a:pt x="0" y="0"/>
                  </a:moveTo>
                  <a:lnTo>
                    <a:pt x="4740" y="0"/>
                  </a:lnTo>
                  <a:lnTo>
                    <a:pt x="6137" y="992"/>
                  </a:lnTo>
                  <a:lnTo>
                    <a:pt x="7067" y="2646"/>
                  </a:lnTo>
                  <a:lnTo>
                    <a:pt x="13561" y="25732"/>
                  </a:lnTo>
                  <a:lnTo>
                    <a:pt x="42340" y="64440"/>
                  </a:lnTo>
                  <a:lnTo>
                    <a:pt x="66608" y="105737"/>
                  </a:lnTo>
                  <a:lnTo>
                    <a:pt x="90512" y="140360"/>
                  </a:lnTo>
                  <a:lnTo>
                    <a:pt x="116446" y="176746"/>
                  </a:lnTo>
                  <a:lnTo>
                    <a:pt x="143973" y="218506"/>
                  </a:lnTo>
                  <a:lnTo>
                    <a:pt x="165522" y="247595"/>
                  </a:lnTo>
                  <a:lnTo>
                    <a:pt x="190974" y="279707"/>
                  </a:lnTo>
                  <a:lnTo>
                    <a:pt x="218822" y="312830"/>
                  </a:lnTo>
                  <a:lnTo>
                    <a:pt x="247736" y="344088"/>
                  </a:lnTo>
                  <a:lnTo>
                    <a:pt x="277123" y="377162"/>
                  </a:lnTo>
                  <a:lnTo>
                    <a:pt x="307713" y="410714"/>
                  </a:lnTo>
                  <a:lnTo>
                    <a:pt x="341152" y="442162"/>
                  </a:lnTo>
                  <a:lnTo>
                    <a:pt x="375857" y="475321"/>
                  </a:lnTo>
                  <a:lnTo>
                    <a:pt x="412118" y="508910"/>
                  </a:lnTo>
                  <a:lnTo>
                    <a:pt x="451385" y="540375"/>
                  </a:lnTo>
                  <a:lnTo>
                    <a:pt x="489342" y="570896"/>
                  </a:lnTo>
                  <a:lnTo>
                    <a:pt x="523079" y="598021"/>
                  </a:lnTo>
                  <a:lnTo>
                    <a:pt x="558806" y="625439"/>
                  </a:lnTo>
                  <a:lnTo>
                    <a:pt x="598289" y="6607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6"/>
            <p:cNvSpPr/>
            <p:nvPr/>
          </p:nvSpPr>
          <p:spPr>
            <a:xfrm>
              <a:off x="3143250" y="3768328"/>
              <a:ext cx="133946" cy="223162"/>
            </a:xfrm>
            <a:custGeom>
              <a:avLst/>
              <a:gdLst/>
              <a:ahLst/>
              <a:cxnLst/>
              <a:rect l="0" t="0" r="0" b="0"/>
              <a:pathLst>
                <a:path w="133946" h="223162">
                  <a:moveTo>
                    <a:pt x="0" y="26789"/>
                  </a:moveTo>
                  <a:lnTo>
                    <a:pt x="0" y="44832"/>
                  </a:lnTo>
                  <a:lnTo>
                    <a:pt x="2646" y="52337"/>
                  </a:lnTo>
                  <a:lnTo>
                    <a:pt x="23916" y="93566"/>
                  </a:lnTo>
                  <a:lnTo>
                    <a:pt x="38385" y="123213"/>
                  </a:lnTo>
                  <a:lnTo>
                    <a:pt x="51722" y="144987"/>
                  </a:lnTo>
                  <a:lnTo>
                    <a:pt x="65118" y="169530"/>
                  </a:lnTo>
                  <a:lnTo>
                    <a:pt x="100826" y="212651"/>
                  </a:lnTo>
                  <a:lnTo>
                    <a:pt x="105280" y="220104"/>
                  </a:lnTo>
                  <a:lnTo>
                    <a:pt x="106898" y="221150"/>
                  </a:lnTo>
                  <a:lnTo>
                    <a:pt x="115669" y="223161"/>
                  </a:lnTo>
                  <a:lnTo>
                    <a:pt x="115963" y="218478"/>
                  </a:lnTo>
                  <a:lnTo>
                    <a:pt x="108387" y="189820"/>
                  </a:lnTo>
                  <a:lnTo>
                    <a:pt x="114953" y="145241"/>
                  </a:lnTo>
                  <a:lnTo>
                    <a:pt x="118583" y="105606"/>
                  </a:lnTo>
                  <a:lnTo>
                    <a:pt x="124168" y="68441"/>
                  </a:lnTo>
                  <a:lnTo>
                    <a:pt x="125757" y="45745"/>
                  </a:lnTo>
                  <a:lnTo>
                    <a:pt x="133096" y="21455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7"/>
            <p:cNvSpPr/>
            <p:nvPr/>
          </p:nvSpPr>
          <p:spPr>
            <a:xfrm>
              <a:off x="3315105" y="3786721"/>
              <a:ext cx="122826" cy="164893"/>
            </a:xfrm>
            <a:custGeom>
              <a:avLst/>
              <a:gdLst/>
              <a:ahLst/>
              <a:cxnLst/>
              <a:rect l="0" t="0" r="0" b="0"/>
              <a:pathLst>
                <a:path w="122826" h="164893">
                  <a:moveTo>
                    <a:pt x="15668" y="106623"/>
                  </a:moveTo>
                  <a:lnTo>
                    <a:pt x="23357" y="98934"/>
                  </a:lnTo>
                  <a:lnTo>
                    <a:pt x="41658" y="93062"/>
                  </a:lnTo>
                  <a:lnTo>
                    <a:pt x="72186" y="72791"/>
                  </a:lnTo>
                  <a:lnTo>
                    <a:pt x="89686" y="51297"/>
                  </a:lnTo>
                  <a:lnTo>
                    <a:pt x="93213" y="42015"/>
                  </a:lnTo>
                  <a:lnTo>
                    <a:pt x="95774" y="32268"/>
                  </a:lnTo>
                  <a:lnTo>
                    <a:pt x="100219" y="24628"/>
                  </a:lnTo>
                  <a:lnTo>
                    <a:pt x="100809" y="21202"/>
                  </a:lnTo>
                  <a:lnTo>
                    <a:pt x="100210" y="17925"/>
                  </a:lnTo>
                  <a:lnTo>
                    <a:pt x="96899" y="11639"/>
                  </a:lnTo>
                  <a:lnTo>
                    <a:pt x="92120" y="5538"/>
                  </a:lnTo>
                  <a:lnTo>
                    <a:pt x="86688" y="2165"/>
                  </a:lnTo>
                  <a:lnTo>
                    <a:pt x="75117" y="0"/>
                  </a:lnTo>
                  <a:lnTo>
                    <a:pt x="61505" y="4365"/>
                  </a:lnTo>
                  <a:lnTo>
                    <a:pt x="45265" y="15721"/>
                  </a:lnTo>
                  <a:lnTo>
                    <a:pt x="26622" y="36044"/>
                  </a:lnTo>
                  <a:lnTo>
                    <a:pt x="6917" y="73626"/>
                  </a:lnTo>
                  <a:lnTo>
                    <a:pt x="507" y="95854"/>
                  </a:lnTo>
                  <a:lnTo>
                    <a:pt x="0" y="108782"/>
                  </a:lnTo>
                  <a:lnTo>
                    <a:pt x="3082" y="121142"/>
                  </a:lnTo>
                  <a:lnTo>
                    <a:pt x="19283" y="144254"/>
                  </a:lnTo>
                  <a:lnTo>
                    <a:pt x="26535" y="152452"/>
                  </a:lnTo>
                  <a:lnTo>
                    <a:pt x="35711" y="156757"/>
                  </a:lnTo>
                  <a:lnTo>
                    <a:pt x="64573" y="164892"/>
                  </a:lnTo>
                  <a:lnTo>
                    <a:pt x="87375" y="161040"/>
                  </a:lnTo>
                  <a:lnTo>
                    <a:pt x="122825" y="1512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SMARTInkShape-78"/>
            <p:cNvSpPr/>
            <p:nvPr/>
          </p:nvSpPr>
          <p:spPr>
            <a:xfrm>
              <a:off x="3465956" y="3661172"/>
              <a:ext cx="52342" cy="312540"/>
            </a:xfrm>
            <a:custGeom>
              <a:avLst/>
              <a:gdLst/>
              <a:ahLst/>
              <a:cxnLst/>
              <a:rect l="0" t="0" r="0" b="0"/>
              <a:pathLst>
                <a:path w="52342" h="312540">
                  <a:moveTo>
                    <a:pt x="7692" y="0"/>
                  </a:moveTo>
                  <a:lnTo>
                    <a:pt x="7692" y="7689"/>
                  </a:lnTo>
                  <a:lnTo>
                    <a:pt x="4" y="46107"/>
                  </a:lnTo>
                  <a:lnTo>
                    <a:pt x="0" y="82640"/>
                  </a:lnTo>
                  <a:lnTo>
                    <a:pt x="4972" y="119515"/>
                  </a:lnTo>
                  <a:lnTo>
                    <a:pt x="9801" y="162294"/>
                  </a:lnTo>
                  <a:lnTo>
                    <a:pt x="20015" y="203927"/>
                  </a:lnTo>
                  <a:lnTo>
                    <a:pt x="30595" y="240814"/>
                  </a:lnTo>
                  <a:lnTo>
                    <a:pt x="38710" y="280972"/>
                  </a:lnTo>
                  <a:lnTo>
                    <a:pt x="51238" y="302972"/>
                  </a:lnTo>
                  <a:lnTo>
                    <a:pt x="52341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79"/>
            <p:cNvSpPr/>
            <p:nvPr/>
          </p:nvSpPr>
          <p:spPr>
            <a:xfrm>
              <a:off x="3581205" y="3732609"/>
              <a:ext cx="104961" cy="192209"/>
            </a:xfrm>
            <a:custGeom>
              <a:avLst/>
              <a:gdLst/>
              <a:ahLst/>
              <a:cxnLst/>
              <a:rect l="0" t="0" r="0" b="0"/>
              <a:pathLst>
                <a:path w="104961" h="192209">
                  <a:moveTo>
                    <a:pt x="17459" y="0"/>
                  </a:moveTo>
                  <a:lnTo>
                    <a:pt x="17459" y="7689"/>
                  </a:lnTo>
                  <a:lnTo>
                    <a:pt x="10391" y="28194"/>
                  </a:lnTo>
                  <a:lnTo>
                    <a:pt x="6435" y="45065"/>
                  </a:lnTo>
                  <a:lnTo>
                    <a:pt x="2637" y="57733"/>
                  </a:lnTo>
                  <a:lnTo>
                    <a:pt x="0" y="98774"/>
                  </a:lnTo>
                  <a:lnTo>
                    <a:pt x="6720" y="140302"/>
                  </a:lnTo>
                  <a:lnTo>
                    <a:pt x="10639" y="159972"/>
                  </a:lnTo>
                  <a:lnTo>
                    <a:pt x="18084" y="175723"/>
                  </a:lnTo>
                  <a:lnTo>
                    <a:pt x="23690" y="182279"/>
                  </a:lnTo>
                  <a:lnTo>
                    <a:pt x="38331" y="191574"/>
                  </a:lnTo>
                  <a:lnTo>
                    <a:pt x="41296" y="192208"/>
                  </a:lnTo>
                  <a:lnTo>
                    <a:pt x="44264" y="191639"/>
                  </a:lnTo>
                  <a:lnTo>
                    <a:pt x="50209" y="189353"/>
                  </a:lnTo>
                  <a:lnTo>
                    <a:pt x="56157" y="188337"/>
                  </a:lnTo>
                  <a:lnTo>
                    <a:pt x="69826" y="178284"/>
                  </a:lnTo>
                  <a:lnTo>
                    <a:pt x="88345" y="151372"/>
                  </a:lnTo>
                  <a:lnTo>
                    <a:pt x="100694" y="123167"/>
                  </a:lnTo>
                  <a:lnTo>
                    <a:pt x="104960" y="97679"/>
                  </a:lnTo>
                  <a:lnTo>
                    <a:pt x="98910" y="57029"/>
                  </a:lnTo>
                  <a:lnTo>
                    <a:pt x="95662" y="47506"/>
                  </a:lnTo>
                  <a:lnTo>
                    <a:pt x="85493" y="33307"/>
                  </a:lnTo>
                  <a:lnTo>
                    <a:pt x="72123" y="23980"/>
                  </a:lnTo>
                  <a:lnTo>
                    <a:pt x="60335" y="19673"/>
                  </a:lnTo>
                  <a:lnTo>
                    <a:pt x="29425" y="17907"/>
                  </a:lnTo>
                  <a:lnTo>
                    <a:pt x="25093" y="20526"/>
                  </a:lnTo>
                  <a:lnTo>
                    <a:pt x="22548" y="22614"/>
                  </a:lnTo>
                  <a:lnTo>
                    <a:pt x="19721" y="27579"/>
                  </a:lnTo>
                  <a:lnTo>
                    <a:pt x="17459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0"/>
            <p:cNvSpPr/>
            <p:nvPr/>
          </p:nvSpPr>
          <p:spPr>
            <a:xfrm>
              <a:off x="3750750" y="3759408"/>
              <a:ext cx="115806" cy="158839"/>
            </a:xfrm>
            <a:custGeom>
              <a:avLst/>
              <a:gdLst/>
              <a:ahLst/>
              <a:cxnLst/>
              <a:rect l="0" t="0" r="0" b="0"/>
              <a:pathLst>
                <a:path w="115806" h="158839">
                  <a:moveTo>
                    <a:pt x="89016" y="8920"/>
                  </a:moveTo>
                  <a:lnTo>
                    <a:pt x="89016" y="4180"/>
                  </a:lnTo>
                  <a:lnTo>
                    <a:pt x="88023" y="2783"/>
                  </a:lnTo>
                  <a:lnTo>
                    <a:pt x="86370" y="1852"/>
                  </a:lnTo>
                  <a:lnTo>
                    <a:pt x="80454" y="99"/>
                  </a:lnTo>
                  <a:lnTo>
                    <a:pt x="72430" y="0"/>
                  </a:lnTo>
                  <a:lnTo>
                    <a:pt x="44736" y="11015"/>
                  </a:lnTo>
                  <a:lnTo>
                    <a:pt x="14432" y="33806"/>
                  </a:lnTo>
                  <a:lnTo>
                    <a:pt x="6919" y="43463"/>
                  </a:lnTo>
                  <a:lnTo>
                    <a:pt x="2919" y="57014"/>
                  </a:lnTo>
                  <a:lnTo>
                    <a:pt x="0" y="97735"/>
                  </a:lnTo>
                  <a:lnTo>
                    <a:pt x="836" y="108917"/>
                  </a:lnTo>
                  <a:lnTo>
                    <a:pt x="14961" y="136729"/>
                  </a:lnTo>
                  <a:lnTo>
                    <a:pt x="20714" y="144437"/>
                  </a:lnTo>
                  <a:lnTo>
                    <a:pt x="34272" y="154355"/>
                  </a:lnTo>
                  <a:lnTo>
                    <a:pt x="50857" y="158838"/>
                  </a:lnTo>
                  <a:lnTo>
                    <a:pt x="62465" y="157240"/>
                  </a:lnTo>
                  <a:lnTo>
                    <a:pt x="95321" y="149627"/>
                  </a:lnTo>
                  <a:lnTo>
                    <a:pt x="115805" y="1339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1"/>
            <p:cNvSpPr/>
            <p:nvPr/>
          </p:nvSpPr>
          <p:spPr>
            <a:xfrm>
              <a:off x="3937992" y="3795117"/>
              <a:ext cx="44650" cy="160736"/>
            </a:xfrm>
            <a:custGeom>
              <a:avLst/>
              <a:gdLst/>
              <a:ahLst/>
              <a:cxnLst/>
              <a:rect l="0" t="0" r="0" b="0"/>
              <a:pathLst>
                <a:path w="44650" h="160736">
                  <a:moveTo>
                    <a:pt x="0" y="0"/>
                  </a:moveTo>
                  <a:lnTo>
                    <a:pt x="0" y="42317"/>
                  </a:lnTo>
                  <a:lnTo>
                    <a:pt x="992" y="71749"/>
                  </a:lnTo>
                  <a:lnTo>
                    <a:pt x="11024" y="115930"/>
                  </a:lnTo>
                  <a:lnTo>
                    <a:pt x="26687" y="155584"/>
                  </a:lnTo>
                  <a:lnTo>
                    <a:pt x="28705" y="157301"/>
                  </a:lnTo>
                  <a:lnTo>
                    <a:pt x="34334" y="160056"/>
                  </a:lnTo>
                  <a:lnTo>
                    <a:pt x="44649" y="160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2"/>
            <p:cNvSpPr/>
            <p:nvPr/>
          </p:nvSpPr>
          <p:spPr>
            <a:xfrm>
              <a:off x="4071938" y="3696891"/>
              <a:ext cx="58450" cy="241102"/>
            </a:xfrm>
            <a:custGeom>
              <a:avLst/>
              <a:gdLst/>
              <a:ahLst/>
              <a:cxnLst/>
              <a:rect l="0" t="0" r="0" b="0"/>
              <a:pathLst>
                <a:path w="58450" h="241102">
                  <a:moveTo>
                    <a:pt x="0" y="0"/>
                  </a:moveTo>
                  <a:lnTo>
                    <a:pt x="992" y="22942"/>
                  </a:lnTo>
                  <a:lnTo>
                    <a:pt x="7067" y="47710"/>
                  </a:lnTo>
                  <a:lnTo>
                    <a:pt x="11412" y="91427"/>
                  </a:lnTo>
                  <a:lnTo>
                    <a:pt x="19939" y="135994"/>
                  </a:lnTo>
                  <a:lnTo>
                    <a:pt x="26878" y="176879"/>
                  </a:lnTo>
                  <a:lnTo>
                    <a:pt x="43003" y="220489"/>
                  </a:lnTo>
                  <a:lnTo>
                    <a:pt x="44544" y="224383"/>
                  </a:lnTo>
                  <a:lnTo>
                    <a:pt x="46563" y="226980"/>
                  </a:lnTo>
                  <a:lnTo>
                    <a:pt x="48901" y="228710"/>
                  </a:lnTo>
                  <a:lnTo>
                    <a:pt x="51499" y="233279"/>
                  </a:lnTo>
                  <a:lnTo>
                    <a:pt x="52192" y="235886"/>
                  </a:lnTo>
                  <a:lnTo>
                    <a:pt x="53646" y="237625"/>
                  </a:lnTo>
                  <a:lnTo>
                    <a:pt x="57908" y="239556"/>
                  </a:lnTo>
                  <a:lnTo>
                    <a:pt x="58449" y="240071"/>
                  </a:lnTo>
                  <a:lnTo>
                    <a:pt x="57817" y="240414"/>
                  </a:lnTo>
                  <a:lnTo>
                    <a:pt x="53578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3"/>
            <p:cNvSpPr/>
            <p:nvPr/>
          </p:nvSpPr>
          <p:spPr>
            <a:xfrm>
              <a:off x="4018359" y="3768329"/>
              <a:ext cx="374265" cy="462418"/>
            </a:xfrm>
            <a:custGeom>
              <a:avLst/>
              <a:gdLst/>
              <a:ahLst/>
              <a:cxnLst/>
              <a:rect l="0" t="0" r="0" b="0"/>
              <a:pathLst>
                <a:path w="374265" h="462418">
                  <a:moveTo>
                    <a:pt x="0" y="26788"/>
                  </a:moveTo>
                  <a:lnTo>
                    <a:pt x="42241" y="26788"/>
                  </a:lnTo>
                  <a:lnTo>
                    <a:pt x="82181" y="19100"/>
                  </a:lnTo>
                  <a:lnTo>
                    <a:pt x="125255" y="8309"/>
                  </a:lnTo>
                  <a:lnTo>
                    <a:pt x="162567" y="1093"/>
                  </a:lnTo>
                  <a:lnTo>
                    <a:pt x="205131" y="18"/>
                  </a:lnTo>
                  <a:lnTo>
                    <a:pt x="213775" y="0"/>
                  </a:lnTo>
                  <a:lnTo>
                    <a:pt x="214154" y="4740"/>
                  </a:lnTo>
                  <a:lnTo>
                    <a:pt x="203283" y="44949"/>
                  </a:lnTo>
                  <a:lnTo>
                    <a:pt x="199489" y="57680"/>
                  </a:lnTo>
                  <a:lnTo>
                    <a:pt x="195728" y="100387"/>
                  </a:lnTo>
                  <a:lnTo>
                    <a:pt x="191388" y="118820"/>
                  </a:lnTo>
                  <a:lnTo>
                    <a:pt x="195504" y="136850"/>
                  </a:lnTo>
                  <a:lnTo>
                    <a:pt x="205784" y="158074"/>
                  </a:lnTo>
                  <a:lnTo>
                    <a:pt x="211514" y="164512"/>
                  </a:lnTo>
                  <a:lnTo>
                    <a:pt x="226243" y="173725"/>
                  </a:lnTo>
                  <a:lnTo>
                    <a:pt x="229211" y="174356"/>
                  </a:lnTo>
                  <a:lnTo>
                    <a:pt x="232183" y="173783"/>
                  </a:lnTo>
                  <a:lnTo>
                    <a:pt x="239122" y="171494"/>
                  </a:lnTo>
                  <a:lnTo>
                    <a:pt x="248821" y="170477"/>
                  </a:lnTo>
                  <a:lnTo>
                    <a:pt x="259746" y="164733"/>
                  </a:lnTo>
                  <a:lnTo>
                    <a:pt x="270224" y="155566"/>
                  </a:lnTo>
                  <a:lnTo>
                    <a:pt x="294468" y="115957"/>
                  </a:lnTo>
                  <a:lnTo>
                    <a:pt x="308543" y="80166"/>
                  </a:lnTo>
                  <a:lnTo>
                    <a:pt x="312347" y="61345"/>
                  </a:lnTo>
                  <a:lnTo>
                    <a:pt x="319373" y="42948"/>
                  </a:lnTo>
                  <a:lnTo>
                    <a:pt x="321458" y="18051"/>
                  </a:lnTo>
                  <a:lnTo>
                    <a:pt x="321469" y="58001"/>
                  </a:lnTo>
                  <a:lnTo>
                    <a:pt x="321469" y="98808"/>
                  </a:lnTo>
                  <a:lnTo>
                    <a:pt x="328598" y="141189"/>
                  </a:lnTo>
                  <a:lnTo>
                    <a:pt x="336700" y="175999"/>
                  </a:lnTo>
                  <a:lnTo>
                    <a:pt x="345385" y="211448"/>
                  </a:lnTo>
                  <a:lnTo>
                    <a:pt x="354242" y="247088"/>
                  </a:lnTo>
                  <a:lnTo>
                    <a:pt x="363150" y="282783"/>
                  </a:lnTo>
                  <a:lnTo>
                    <a:pt x="371081" y="317502"/>
                  </a:lnTo>
                  <a:lnTo>
                    <a:pt x="374264" y="359049"/>
                  </a:lnTo>
                  <a:lnTo>
                    <a:pt x="373952" y="402705"/>
                  </a:lnTo>
                  <a:lnTo>
                    <a:pt x="370261" y="415781"/>
                  </a:lnTo>
                  <a:lnTo>
                    <a:pt x="349882" y="443714"/>
                  </a:lnTo>
                  <a:lnTo>
                    <a:pt x="346364" y="447614"/>
                  </a:lnTo>
                  <a:lnTo>
                    <a:pt x="327192" y="457842"/>
                  </a:lnTo>
                  <a:lnTo>
                    <a:pt x="307400" y="462417"/>
                  </a:lnTo>
                  <a:lnTo>
                    <a:pt x="284228" y="459032"/>
                  </a:lnTo>
                  <a:lnTo>
                    <a:pt x="240901" y="439108"/>
                  </a:lnTo>
                  <a:lnTo>
                    <a:pt x="196454" y="4196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4"/>
            <p:cNvSpPr/>
            <p:nvPr/>
          </p:nvSpPr>
          <p:spPr>
            <a:xfrm>
              <a:off x="3937992" y="3625453"/>
              <a:ext cx="8931" cy="8931"/>
            </a:xfrm>
            <a:custGeom>
              <a:avLst/>
              <a:gdLst/>
              <a:ahLst/>
              <a:cxnLst/>
              <a:rect l="0" t="0" r="0" b="0"/>
              <a:pathLst>
                <a:path w="8931" h="8931">
                  <a:moveTo>
                    <a:pt x="0" y="8930"/>
                  </a:moveTo>
                  <a:lnTo>
                    <a:pt x="0" y="1241"/>
                  </a:lnTo>
                  <a:lnTo>
                    <a:pt x="992" y="828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SMARTInkShape-Group19"/>
          <p:cNvGrpSpPr/>
          <p:nvPr/>
        </p:nvGrpSpPr>
        <p:grpSpPr>
          <a:xfrm>
            <a:off x="3232547" y="4179094"/>
            <a:ext cx="946548" cy="738780"/>
            <a:chOff x="3232547" y="4179094"/>
            <a:chExt cx="946548" cy="738780"/>
          </a:xfrm>
        </p:grpSpPr>
        <p:sp>
          <p:nvSpPr>
            <p:cNvPr id="102" name="SMARTInkShape-85"/>
            <p:cNvSpPr/>
            <p:nvPr/>
          </p:nvSpPr>
          <p:spPr>
            <a:xfrm>
              <a:off x="3232547" y="4223742"/>
              <a:ext cx="62509" cy="330400"/>
            </a:xfrm>
            <a:custGeom>
              <a:avLst/>
              <a:gdLst/>
              <a:ahLst/>
              <a:cxnLst/>
              <a:rect l="0" t="0" r="0" b="0"/>
              <a:pathLst>
                <a:path w="62509" h="330400">
                  <a:moveTo>
                    <a:pt x="0" y="0"/>
                  </a:moveTo>
                  <a:lnTo>
                    <a:pt x="0" y="4741"/>
                  </a:lnTo>
                  <a:lnTo>
                    <a:pt x="992" y="6137"/>
                  </a:lnTo>
                  <a:lnTo>
                    <a:pt x="2646" y="7068"/>
                  </a:lnTo>
                  <a:lnTo>
                    <a:pt x="4740" y="7689"/>
                  </a:lnTo>
                  <a:lnTo>
                    <a:pt x="6137" y="10087"/>
                  </a:lnTo>
                  <a:lnTo>
                    <a:pt x="18480" y="47710"/>
                  </a:lnTo>
                  <a:lnTo>
                    <a:pt x="32824" y="90693"/>
                  </a:lnTo>
                  <a:lnTo>
                    <a:pt x="42019" y="134809"/>
                  </a:lnTo>
                  <a:lnTo>
                    <a:pt x="46515" y="169920"/>
                  </a:lnTo>
                  <a:lnTo>
                    <a:pt x="52183" y="212600"/>
                  </a:lnTo>
                  <a:lnTo>
                    <a:pt x="59439" y="249693"/>
                  </a:lnTo>
                  <a:lnTo>
                    <a:pt x="62104" y="289895"/>
                  </a:lnTo>
                  <a:lnTo>
                    <a:pt x="62508" y="3303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SMARTInkShape-86"/>
            <p:cNvSpPr/>
            <p:nvPr/>
          </p:nvSpPr>
          <p:spPr>
            <a:xfrm>
              <a:off x="3295220" y="4304109"/>
              <a:ext cx="142711" cy="116044"/>
            </a:xfrm>
            <a:custGeom>
              <a:avLst/>
              <a:gdLst/>
              <a:ahLst/>
              <a:cxnLst/>
              <a:rect l="0" t="0" r="0" b="0"/>
              <a:pathLst>
                <a:path w="142711" h="116044">
                  <a:moveTo>
                    <a:pt x="106991" y="0"/>
                  </a:moveTo>
                  <a:lnTo>
                    <a:pt x="106991" y="7689"/>
                  </a:lnTo>
                  <a:lnTo>
                    <a:pt x="86000" y="29888"/>
                  </a:lnTo>
                  <a:lnTo>
                    <a:pt x="43112" y="56558"/>
                  </a:lnTo>
                  <a:lnTo>
                    <a:pt x="6197" y="83344"/>
                  </a:lnTo>
                  <a:lnTo>
                    <a:pt x="2662" y="89297"/>
                  </a:lnTo>
                  <a:lnTo>
                    <a:pt x="207" y="98043"/>
                  </a:lnTo>
                  <a:lnTo>
                    <a:pt x="0" y="102445"/>
                  </a:lnTo>
                  <a:lnTo>
                    <a:pt x="2554" y="107709"/>
                  </a:lnTo>
                  <a:lnTo>
                    <a:pt x="4624" y="110501"/>
                  </a:lnTo>
                  <a:lnTo>
                    <a:pt x="9570" y="113604"/>
                  </a:lnTo>
                  <a:lnTo>
                    <a:pt x="20578" y="115351"/>
                  </a:lnTo>
                  <a:lnTo>
                    <a:pt x="59535" y="116043"/>
                  </a:lnTo>
                  <a:lnTo>
                    <a:pt x="91800" y="113435"/>
                  </a:lnTo>
                  <a:lnTo>
                    <a:pt x="134626" y="107524"/>
                  </a:lnTo>
                  <a:lnTo>
                    <a:pt x="142710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SMARTInkShape-87"/>
            <p:cNvSpPr/>
            <p:nvPr/>
          </p:nvSpPr>
          <p:spPr>
            <a:xfrm>
              <a:off x="3491508" y="4332861"/>
              <a:ext cx="142876" cy="185562"/>
            </a:xfrm>
            <a:custGeom>
              <a:avLst/>
              <a:gdLst/>
              <a:ahLst/>
              <a:cxnLst/>
              <a:rect l="0" t="0" r="0" b="0"/>
              <a:pathLst>
                <a:path w="142876" h="185562">
                  <a:moveTo>
                    <a:pt x="0" y="33756"/>
                  </a:moveTo>
                  <a:lnTo>
                    <a:pt x="0" y="76060"/>
                  </a:lnTo>
                  <a:lnTo>
                    <a:pt x="0" y="119322"/>
                  </a:lnTo>
                  <a:lnTo>
                    <a:pt x="992" y="134626"/>
                  </a:lnTo>
                  <a:lnTo>
                    <a:pt x="8897" y="149785"/>
                  </a:lnTo>
                  <a:lnTo>
                    <a:pt x="8927" y="132668"/>
                  </a:lnTo>
                  <a:lnTo>
                    <a:pt x="6282" y="124680"/>
                  </a:lnTo>
                  <a:lnTo>
                    <a:pt x="4188" y="121161"/>
                  </a:lnTo>
                  <a:lnTo>
                    <a:pt x="827" y="102248"/>
                  </a:lnTo>
                  <a:lnTo>
                    <a:pt x="109" y="80013"/>
                  </a:lnTo>
                  <a:lnTo>
                    <a:pt x="2694" y="71513"/>
                  </a:lnTo>
                  <a:lnTo>
                    <a:pt x="7698" y="62712"/>
                  </a:lnTo>
                  <a:lnTo>
                    <a:pt x="9101" y="61990"/>
                  </a:lnTo>
                  <a:lnTo>
                    <a:pt x="21250" y="60735"/>
                  </a:lnTo>
                  <a:lnTo>
                    <a:pt x="23096" y="61665"/>
                  </a:lnTo>
                  <a:lnTo>
                    <a:pt x="24327" y="63276"/>
                  </a:lnTo>
                  <a:lnTo>
                    <a:pt x="26687" y="67712"/>
                  </a:lnTo>
                  <a:lnTo>
                    <a:pt x="40932" y="84464"/>
                  </a:lnTo>
                  <a:lnTo>
                    <a:pt x="42996" y="90358"/>
                  </a:lnTo>
                  <a:lnTo>
                    <a:pt x="47077" y="114913"/>
                  </a:lnTo>
                  <a:lnTo>
                    <a:pt x="52294" y="133352"/>
                  </a:lnTo>
                  <a:lnTo>
                    <a:pt x="53568" y="158237"/>
                  </a:lnTo>
                  <a:lnTo>
                    <a:pt x="53578" y="117875"/>
                  </a:lnTo>
                  <a:lnTo>
                    <a:pt x="53578" y="77722"/>
                  </a:lnTo>
                  <a:lnTo>
                    <a:pt x="54570" y="43543"/>
                  </a:lnTo>
                  <a:lnTo>
                    <a:pt x="62672" y="11456"/>
                  </a:lnTo>
                  <a:lnTo>
                    <a:pt x="66880" y="4663"/>
                  </a:lnTo>
                  <a:lnTo>
                    <a:pt x="72057" y="982"/>
                  </a:lnTo>
                  <a:lnTo>
                    <a:pt x="74827" y="0"/>
                  </a:lnTo>
                  <a:lnTo>
                    <a:pt x="77666" y="338"/>
                  </a:lnTo>
                  <a:lnTo>
                    <a:pt x="92310" y="5898"/>
                  </a:lnTo>
                  <a:lnTo>
                    <a:pt x="94282" y="8239"/>
                  </a:lnTo>
                  <a:lnTo>
                    <a:pt x="105064" y="43109"/>
                  </a:lnTo>
                  <a:lnTo>
                    <a:pt x="114040" y="85510"/>
                  </a:lnTo>
                  <a:lnTo>
                    <a:pt x="118552" y="129960"/>
                  </a:lnTo>
                  <a:lnTo>
                    <a:pt x="125746" y="146597"/>
                  </a:lnTo>
                  <a:lnTo>
                    <a:pt x="130301" y="155345"/>
                  </a:lnTo>
                  <a:lnTo>
                    <a:pt x="133903" y="184913"/>
                  </a:lnTo>
                  <a:lnTo>
                    <a:pt x="142875" y="1855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8"/>
            <p:cNvSpPr/>
            <p:nvPr/>
          </p:nvSpPr>
          <p:spPr>
            <a:xfrm>
              <a:off x="3616559" y="4179094"/>
              <a:ext cx="133911" cy="738780"/>
            </a:xfrm>
            <a:custGeom>
              <a:avLst/>
              <a:gdLst/>
              <a:ahLst/>
              <a:cxnLst/>
              <a:rect l="0" t="0" r="0" b="0"/>
              <a:pathLst>
                <a:path w="133911" h="738780">
                  <a:moveTo>
                    <a:pt x="133910" y="0"/>
                  </a:moveTo>
                  <a:lnTo>
                    <a:pt x="113534" y="41744"/>
                  </a:lnTo>
                  <a:lnTo>
                    <a:pt x="103096" y="73987"/>
                  </a:lnTo>
                  <a:lnTo>
                    <a:pt x="94418" y="103328"/>
                  </a:lnTo>
                  <a:lnTo>
                    <a:pt x="87254" y="136213"/>
                  </a:lnTo>
                  <a:lnTo>
                    <a:pt x="80762" y="170672"/>
                  </a:lnTo>
                  <a:lnTo>
                    <a:pt x="74570" y="206823"/>
                  </a:lnTo>
                  <a:lnTo>
                    <a:pt x="68511" y="246041"/>
                  </a:lnTo>
                  <a:lnTo>
                    <a:pt x="65156" y="286623"/>
                  </a:lnTo>
                  <a:lnTo>
                    <a:pt x="62673" y="327809"/>
                  </a:lnTo>
                  <a:lnTo>
                    <a:pt x="58262" y="369266"/>
                  </a:lnTo>
                  <a:lnTo>
                    <a:pt x="55640" y="408197"/>
                  </a:lnTo>
                  <a:lnTo>
                    <a:pt x="53483" y="446335"/>
                  </a:lnTo>
                  <a:lnTo>
                    <a:pt x="49216" y="486436"/>
                  </a:lnTo>
                  <a:lnTo>
                    <a:pt x="46659" y="524764"/>
                  </a:lnTo>
                  <a:lnTo>
                    <a:pt x="44530" y="560650"/>
                  </a:lnTo>
                  <a:lnTo>
                    <a:pt x="40277" y="593136"/>
                  </a:lnTo>
                  <a:lnTo>
                    <a:pt x="37044" y="634575"/>
                  </a:lnTo>
                  <a:lnTo>
                    <a:pt x="31346" y="671989"/>
                  </a:lnTo>
                  <a:lnTo>
                    <a:pt x="20290" y="712713"/>
                  </a:lnTo>
                  <a:lnTo>
                    <a:pt x="17928" y="724550"/>
                  </a:lnTo>
                  <a:lnTo>
                    <a:pt x="10280" y="738779"/>
                  </a:lnTo>
                  <a:lnTo>
                    <a:pt x="8826" y="738583"/>
                  </a:lnTo>
                  <a:lnTo>
                    <a:pt x="1328" y="733266"/>
                  </a:lnTo>
                  <a:lnTo>
                    <a:pt x="570" y="730047"/>
                  </a:lnTo>
                  <a:lnTo>
                    <a:pt x="0" y="703582"/>
                  </a:lnTo>
                  <a:lnTo>
                    <a:pt x="2626" y="697010"/>
                  </a:lnTo>
                  <a:lnTo>
                    <a:pt x="8894" y="687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9"/>
            <p:cNvSpPr/>
            <p:nvPr/>
          </p:nvSpPr>
          <p:spPr>
            <a:xfrm>
              <a:off x="3857625" y="4339828"/>
              <a:ext cx="196454" cy="321470"/>
            </a:xfrm>
            <a:custGeom>
              <a:avLst/>
              <a:gdLst/>
              <a:ahLst/>
              <a:cxnLst/>
              <a:rect l="0" t="0" r="0" b="0"/>
              <a:pathLst>
                <a:path w="196454" h="321470">
                  <a:moveTo>
                    <a:pt x="0" y="0"/>
                  </a:moveTo>
                  <a:lnTo>
                    <a:pt x="0" y="21250"/>
                  </a:lnTo>
                  <a:lnTo>
                    <a:pt x="9094" y="64056"/>
                  </a:lnTo>
                  <a:lnTo>
                    <a:pt x="18479" y="101178"/>
                  </a:lnTo>
                  <a:lnTo>
                    <a:pt x="25148" y="141695"/>
                  </a:lnTo>
                  <a:lnTo>
                    <a:pt x="36287" y="184722"/>
                  </a:lnTo>
                  <a:lnTo>
                    <a:pt x="50982" y="222996"/>
                  </a:lnTo>
                  <a:lnTo>
                    <a:pt x="54228" y="251983"/>
                  </a:lnTo>
                  <a:lnTo>
                    <a:pt x="62395" y="267690"/>
                  </a:lnTo>
                  <a:lnTo>
                    <a:pt x="57734" y="267831"/>
                  </a:lnTo>
                  <a:lnTo>
                    <a:pt x="56348" y="265866"/>
                  </a:lnTo>
                  <a:lnTo>
                    <a:pt x="46558" y="222552"/>
                  </a:lnTo>
                  <a:lnTo>
                    <a:pt x="44760" y="181530"/>
                  </a:lnTo>
                  <a:lnTo>
                    <a:pt x="47344" y="172292"/>
                  </a:lnTo>
                  <a:lnTo>
                    <a:pt x="50807" y="164879"/>
                  </a:lnTo>
                  <a:lnTo>
                    <a:pt x="53749" y="155127"/>
                  </a:lnTo>
                  <a:lnTo>
                    <a:pt x="57954" y="148982"/>
                  </a:lnTo>
                  <a:lnTo>
                    <a:pt x="65775" y="145589"/>
                  </a:lnTo>
                  <a:lnTo>
                    <a:pt x="74874" y="143089"/>
                  </a:lnTo>
                  <a:lnTo>
                    <a:pt x="88800" y="136046"/>
                  </a:lnTo>
                  <a:lnTo>
                    <a:pt x="117792" y="134068"/>
                  </a:lnTo>
                  <a:lnTo>
                    <a:pt x="124451" y="136646"/>
                  </a:lnTo>
                  <a:lnTo>
                    <a:pt x="145818" y="154939"/>
                  </a:lnTo>
                  <a:lnTo>
                    <a:pt x="149144" y="163450"/>
                  </a:lnTo>
                  <a:lnTo>
                    <a:pt x="156390" y="207305"/>
                  </a:lnTo>
                  <a:lnTo>
                    <a:pt x="160353" y="251441"/>
                  </a:lnTo>
                  <a:lnTo>
                    <a:pt x="165362" y="272498"/>
                  </a:lnTo>
                  <a:lnTo>
                    <a:pt x="176165" y="296364"/>
                  </a:lnTo>
                  <a:lnTo>
                    <a:pt x="178507" y="306343"/>
                  </a:lnTo>
                  <a:lnTo>
                    <a:pt x="182855" y="314085"/>
                  </a:lnTo>
                  <a:lnTo>
                    <a:pt x="188094" y="318187"/>
                  </a:lnTo>
                  <a:lnTo>
                    <a:pt x="196453" y="3214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90"/>
            <p:cNvSpPr/>
            <p:nvPr/>
          </p:nvSpPr>
          <p:spPr>
            <a:xfrm>
              <a:off x="4071938" y="4482703"/>
              <a:ext cx="107157" cy="133897"/>
            </a:xfrm>
            <a:custGeom>
              <a:avLst/>
              <a:gdLst/>
              <a:ahLst/>
              <a:cxnLst/>
              <a:rect l="0" t="0" r="0" b="0"/>
              <a:pathLst>
                <a:path w="107157" h="133897">
                  <a:moveTo>
                    <a:pt x="0" y="0"/>
                  </a:moveTo>
                  <a:lnTo>
                    <a:pt x="13302" y="0"/>
                  </a:lnTo>
                  <a:lnTo>
                    <a:pt x="14821" y="992"/>
                  </a:lnTo>
                  <a:lnTo>
                    <a:pt x="15834" y="2646"/>
                  </a:lnTo>
                  <a:lnTo>
                    <a:pt x="16509" y="4741"/>
                  </a:lnTo>
                  <a:lnTo>
                    <a:pt x="32019" y="24908"/>
                  </a:lnTo>
                  <a:lnTo>
                    <a:pt x="35231" y="46398"/>
                  </a:lnTo>
                  <a:lnTo>
                    <a:pt x="27144" y="90633"/>
                  </a:lnTo>
                  <a:lnTo>
                    <a:pt x="26789" y="133896"/>
                  </a:lnTo>
                  <a:lnTo>
                    <a:pt x="26789" y="126253"/>
                  </a:lnTo>
                  <a:lnTo>
                    <a:pt x="33918" y="111994"/>
                  </a:lnTo>
                  <a:lnTo>
                    <a:pt x="65497" y="69724"/>
                  </a:lnTo>
                  <a:lnTo>
                    <a:pt x="74089" y="65715"/>
                  </a:lnTo>
                  <a:lnTo>
                    <a:pt x="83530" y="62941"/>
                  </a:lnTo>
                  <a:lnTo>
                    <a:pt x="97675" y="55722"/>
                  </a:lnTo>
                  <a:lnTo>
                    <a:pt x="107156" y="5357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20"/>
          <p:cNvGrpSpPr/>
          <p:nvPr/>
        </p:nvGrpSpPr>
        <p:grpSpPr>
          <a:xfrm>
            <a:off x="2027039" y="4973836"/>
            <a:ext cx="794743" cy="419696"/>
            <a:chOff x="2027039" y="4973836"/>
            <a:chExt cx="794743" cy="419696"/>
          </a:xfrm>
        </p:grpSpPr>
        <p:sp>
          <p:nvSpPr>
            <p:cNvPr id="109" name="SMARTInkShape-91"/>
            <p:cNvSpPr/>
            <p:nvPr/>
          </p:nvSpPr>
          <p:spPr>
            <a:xfrm>
              <a:off x="2027039" y="4973836"/>
              <a:ext cx="35709" cy="419696"/>
            </a:xfrm>
            <a:custGeom>
              <a:avLst/>
              <a:gdLst/>
              <a:ahLst/>
              <a:cxnLst/>
              <a:rect l="0" t="0" r="0" b="0"/>
              <a:pathLst>
                <a:path w="35709" h="419696">
                  <a:moveTo>
                    <a:pt x="0" y="0"/>
                  </a:moveTo>
                  <a:lnTo>
                    <a:pt x="0" y="20991"/>
                  </a:lnTo>
                  <a:lnTo>
                    <a:pt x="11024" y="65392"/>
                  </a:lnTo>
                  <a:lnTo>
                    <a:pt x="16509" y="103537"/>
                  </a:lnTo>
                  <a:lnTo>
                    <a:pt x="23730" y="143152"/>
                  </a:lnTo>
                  <a:lnTo>
                    <a:pt x="26875" y="176581"/>
                  </a:lnTo>
                  <a:lnTo>
                    <a:pt x="32657" y="211621"/>
                  </a:lnTo>
                  <a:lnTo>
                    <a:pt x="34812" y="247140"/>
                  </a:lnTo>
                  <a:lnTo>
                    <a:pt x="35450" y="282798"/>
                  </a:lnTo>
                  <a:lnTo>
                    <a:pt x="35639" y="317507"/>
                  </a:lnTo>
                  <a:lnTo>
                    <a:pt x="35708" y="360855"/>
                  </a:lnTo>
                  <a:lnTo>
                    <a:pt x="28029" y="401607"/>
                  </a:lnTo>
                  <a:lnTo>
                    <a:pt x="26789" y="4196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92"/>
            <p:cNvSpPr/>
            <p:nvPr/>
          </p:nvSpPr>
          <p:spPr>
            <a:xfrm>
              <a:off x="2063069" y="5000625"/>
              <a:ext cx="267580" cy="339329"/>
            </a:xfrm>
            <a:custGeom>
              <a:avLst/>
              <a:gdLst/>
              <a:ahLst/>
              <a:cxnLst/>
              <a:rect l="0" t="0" r="0" b="0"/>
              <a:pathLst>
                <a:path w="267580" h="339329">
                  <a:moveTo>
                    <a:pt x="267579" y="0"/>
                  </a:moveTo>
                  <a:lnTo>
                    <a:pt x="267579" y="8561"/>
                  </a:lnTo>
                  <a:lnTo>
                    <a:pt x="257866" y="25662"/>
                  </a:lnTo>
                  <a:lnTo>
                    <a:pt x="238076" y="51618"/>
                  </a:lnTo>
                  <a:lnTo>
                    <a:pt x="194219" y="86728"/>
                  </a:lnTo>
                  <a:lnTo>
                    <a:pt x="151240" y="113494"/>
                  </a:lnTo>
                  <a:lnTo>
                    <a:pt x="106812" y="130628"/>
                  </a:lnTo>
                  <a:lnTo>
                    <a:pt x="66933" y="141066"/>
                  </a:lnTo>
                  <a:lnTo>
                    <a:pt x="23604" y="157008"/>
                  </a:lnTo>
                  <a:lnTo>
                    <a:pt x="0" y="160691"/>
                  </a:lnTo>
                  <a:lnTo>
                    <a:pt x="4521" y="165462"/>
                  </a:lnTo>
                  <a:lnTo>
                    <a:pt x="9443" y="167797"/>
                  </a:lnTo>
                  <a:lnTo>
                    <a:pt x="12145" y="168419"/>
                  </a:lnTo>
                  <a:lnTo>
                    <a:pt x="50827" y="190622"/>
                  </a:lnTo>
                  <a:lnTo>
                    <a:pt x="87195" y="208045"/>
                  </a:lnTo>
                  <a:lnTo>
                    <a:pt x="127193" y="238689"/>
                  </a:lnTo>
                  <a:lnTo>
                    <a:pt x="142678" y="247967"/>
                  </a:lnTo>
                  <a:lnTo>
                    <a:pt x="171433" y="272885"/>
                  </a:lnTo>
                  <a:lnTo>
                    <a:pt x="200742" y="292690"/>
                  </a:lnTo>
                  <a:lnTo>
                    <a:pt x="244376" y="329653"/>
                  </a:lnTo>
                  <a:lnTo>
                    <a:pt x="249720" y="3393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3"/>
            <p:cNvSpPr/>
            <p:nvPr/>
          </p:nvSpPr>
          <p:spPr>
            <a:xfrm>
              <a:off x="2428907" y="5054203"/>
              <a:ext cx="205352" cy="301787"/>
            </a:xfrm>
            <a:custGeom>
              <a:avLst/>
              <a:gdLst/>
              <a:ahLst/>
              <a:cxnLst/>
              <a:rect l="0" t="0" r="0" b="0"/>
              <a:pathLst>
                <a:path w="205352" h="301787">
                  <a:moveTo>
                    <a:pt x="8898" y="0"/>
                  </a:moveTo>
                  <a:lnTo>
                    <a:pt x="7906" y="22360"/>
                  </a:lnTo>
                  <a:lnTo>
                    <a:pt x="1209" y="55542"/>
                  </a:lnTo>
                  <a:lnTo>
                    <a:pt x="132" y="94063"/>
                  </a:lnTo>
                  <a:lnTo>
                    <a:pt x="0" y="133123"/>
                  </a:lnTo>
                  <a:lnTo>
                    <a:pt x="966" y="169502"/>
                  </a:lnTo>
                  <a:lnTo>
                    <a:pt x="9683" y="205351"/>
                  </a:lnTo>
                  <a:lnTo>
                    <a:pt x="30021" y="249035"/>
                  </a:lnTo>
                  <a:lnTo>
                    <a:pt x="41835" y="268698"/>
                  </a:lnTo>
                  <a:lnTo>
                    <a:pt x="73453" y="294379"/>
                  </a:lnTo>
                  <a:lnTo>
                    <a:pt x="87226" y="300874"/>
                  </a:lnTo>
                  <a:lnTo>
                    <a:pt x="90882" y="301786"/>
                  </a:lnTo>
                  <a:lnTo>
                    <a:pt x="100236" y="300153"/>
                  </a:lnTo>
                  <a:lnTo>
                    <a:pt x="114013" y="293655"/>
                  </a:lnTo>
                  <a:lnTo>
                    <a:pt x="131660" y="280654"/>
                  </a:lnTo>
                  <a:lnTo>
                    <a:pt x="149858" y="274932"/>
                  </a:lnTo>
                  <a:lnTo>
                    <a:pt x="186890" y="252628"/>
                  </a:lnTo>
                  <a:lnTo>
                    <a:pt x="205351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4"/>
            <p:cNvSpPr/>
            <p:nvPr/>
          </p:nvSpPr>
          <p:spPr>
            <a:xfrm>
              <a:off x="2411016" y="5188517"/>
              <a:ext cx="196454" cy="62140"/>
            </a:xfrm>
            <a:custGeom>
              <a:avLst/>
              <a:gdLst/>
              <a:ahLst/>
              <a:cxnLst/>
              <a:rect l="0" t="0" r="0" b="0"/>
              <a:pathLst>
                <a:path w="196454" h="62140">
                  <a:moveTo>
                    <a:pt x="0" y="8561"/>
                  </a:moveTo>
                  <a:lnTo>
                    <a:pt x="0" y="3821"/>
                  </a:lnTo>
                  <a:lnTo>
                    <a:pt x="992" y="2424"/>
                  </a:lnTo>
                  <a:lnTo>
                    <a:pt x="2646" y="1493"/>
                  </a:lnTo>
                  <a:lnTo>
                    <a:pt x="7688" y="0"/>
                  </a:lnTo>
                  <a:lnTo>
                    <a:pt x="30839" y="6748"/>
                  </a:lnTo>
                  <a:lnTo>
                    <a:pt x="46448" y="9739"/>
                  </a:lnTo>
                  <a:lnTo>
                    <a:pt x="83368" y="25183"/>
                  </a:lnTo>
                  <a:lnTo>
                    <a:pt x="123844" y="38083"/>
                  </a:lnTo>
                  <a:lnTo>
                    <a:pt x="165647" y="50185"/>
                  </a:lnTo>
                  <a:lnTo>
                    <a:pt x="196453" y="621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5"/>
            <p:cNvSpPr/>
            <p:nvPr/>
          </p:nvSpPr>
          <p:spPr>
            <a:xfrm>
              <a:off x="2402086" y="5072084"/>
              <a:ext cx="205384" cy="26769"/>
            </a:xfrm>
            <a:custGeom>
              <a:avLst/>
              <a:gdLst/>
              <a:ahLst/>
              <a:cxnLst/>
              <a:rect l="0" t="0" r="0" b="0"/>
              <a:pathLst>
                <a:path w="205384" h="26769">
                  <a:moveTo>
                    <a:pt x="0" y="8908"/>
                  </a:moveTo>
                  <a:lnTo>
                    <a:pt x="7688" y="1220"/>
                  </a:lnTo>
                  <a:lnTo>
                    <a:pt x="13302" y="347"/>
                  </a:lnTo>
                  <a:lnTo>
                    <a:pt x="54192" y="0"/>
                  </a:lnTo>
                  <a:lnTo>
                    <a:pt x="82546" y="2628"/>
                  </a:lnTo>
                  <a:lnTo>
                    <a:pt x="125302" y="14218"/>
                  </a:lnTo>
                  <a:lnTo>
                    <a:pt x="164961" y="22102"/>
                  </a:lnTo>
                  <a:lnTo>
                    <a:pt x="205383" y="267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6"/>
            <p:cNvSpPr/>
            <p:nvPr/>
          </p:nvSpPr>
          <p:spPr>
            <a:xfrm>
              <a:off x="2759273" y="5161359"/>
              <a:ext cx="53580" cy="17861"/>
            </a:xfrm>
            <a:custGeom>
              <a:avLst/>
              <a:gdLst/>
              <a:ahLst/>
              <a:cxnLst/>
              <a:rect l="0" t="0" r="0" b="0"/>
              <a:pathLst>
                <a:path w="53580" h="17861">
                  <a:moveTo>
                    <a:pt x="0" y="0"/>
                  </a:moveTo>
                  <a:lnTo>
                    <a:pt x="7689" y="0"/>
                  </a:lnTo>
                  <a:lnTo>
                    <a:pt x="21951" y="7129"/>
                  </a:lnTo>
                  <a:lnTo>
                    <a:pt x="32191" y="14240"/>
                  </a:lnTo>
                  <a:lnTo>
                    <a:pt x="41509" y="16787"/>
                  </a:lnTo>
                  <a:lnTo>
                    <a:pt x="53579" y="17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7"/>
            <p:cNvSpPr/>
            <p:nvPr/>
          </p:nvSpPr>
          <p:spPr>
            <a:xfrm>
              <a:off x="2759273" y="5241727"/>
              <a:ext cx="62509" cy="26790"/>
            </a:xfrm>
            <a:custGeom>
              <a:avLst/>
              <a:gdLst/>
              <a:ahLst/>
              <a:cxnLst/>
              <a:rect l="0" t="0" r="0" b="0"/>
              <a:pathLst>
                <a:path w="62509" h="26790">
                  <a:moveTo>
                    <a:pt x="0" y="0"/>
                  </a:moveTo>
                  <a:lnTo>
                    <a:pt x="7689" y="0"/>
                  </a:lnTo>
                  <a:lnTo>
                    <a:pt x="13303" y="4740"/>
                  </a:lnTo>
                  <a:lnTo>
                    <a:pt x="45266" y="13302"/>
                  </a:lnTo>
                  <a:lnTo>
                    <a:pt x="62508" y="26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SMARTInkShape-Group21"/>
          <p:cNvGrpSpPr/>
          <p:nvPr/>
        </p:nvGrpSpPr>
        <p:grpSpPr>
          <a:xfrm>
            <a:off x="2991445" y="5134570"/>
            <a:ext cx="419697" cy="348259"/>
            <a:chOff x="2991445" y="5134570"/>
            <a:chExt cx="419697" cy="348259"/>
          </a:xfrm>
        </p:grpSpPr>
        <p:sp>
          <p:nvSpPr>
            <p:cNvPr id="117" name="SMARTInkShape-98"/>
            <p:cNvSpPr/>
            <p:nvPr/>
          </p:nvSpPr>
          <p:spPr>
            <a:xfrm>
              <a:off x="3116461" y="5134570"/>
              <a:ext cx="26790" cy="348259"/>
            </a:xfrm>
            <a:custGeom>
              <a:avLst/>
              <a:gdLst/>
              <a:ahLst/>
              <a:cxnLst/>
              <a:rect l="0" t="0" r="0" b="0"/>
              <a:pathLst>
                <a:path w="26790" h="348259">
                  <a:moveTo>
                    <a:pt x="0" y="0"/>
                  </a:moveTo>
                  <a:lnTo>
                    <a:pt x="0" y="36209"/>
                  </a:lnTo>
                  <a:lnTo>
                    <a:pt x="0" y="74295"/>
                  </a:lnTo>
                  <a:lnTo>
                    <a:pt x="0" y="116462"/>
                  </a:lnTo>
                  <a:lnTo>
                    <a:pt x="0" y="160784"/>
                  </a:lnTo>
                  <a:lnTo>
                    <a:pt x="2646" y="187538"/>
                  </a:lnTo>
                  <a:lnTo>
                    <a:pt x="8102" y="231182"/>
                  </a:lnTo>
                  <a:lnTo>
                    <a:pt x="9849" y="270519"/>
                  </a:lnTo>
                  <a:lnTo>
                    <a:pt x="19949" y="312519"/>
                  </a:lnTo>
                  <a:lnTo>
                    <a:pt x="25438" y="331607"/>
                  </a:lnTo>
                  <a:lnTo>
                    <a:pt x="26789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99"/>
            <p:cNvSpPr/>
            <p:nvPr/>
          </p:nvSpPr>
          <p:spPr>
            <a:xfrm>
              <a:off x="3250406" y="5143500"/>
              <a:ext cx="26790" cy="312540"/>
            </a:xfrm>
            <a:custGeom>
              <a:avLst/>
              <a:gdLst/>
              <a:ahLst/>
              <a:cxnLst/>
              <a:rect l="0" t="0" r="0" b="0"/>
              <a:pathLst>
                <a:path w="26790" h="312540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15949" y="52521"/>
                  </a:lnTo>
                  <a:lnTo>
                    <a:pt x="20338" y="91850"/>
                  </a:lnTo>
                  <a:lnTo>
                    <a:pt x="26223" y="133386"/>
                  </a:lnTo>
                  <a:lnTo>
                    <a:pt x="26740" y="176682"/>
                  </a:lnTo>
                  <a:lnTo>
                    <a:pt x="26785" y="216790"/>
                  </a:lnTo>
                  <a:lnTo>
                    <a:pt x="25795" y="232281"/>
                  </a:lnTo>
                  <a:lnTo>
                    <a:pt x="19101" y="259796"/>
                  </a:lnTo>
                  <a:lnTo>
                    <a:pt x="26454" y="301973"/>
                  </a:lnTo>
                  <a:lnTo>
                    <a:pt x="26789" y="3125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0"/>
            <p:cNvSpPr/>
            <p:nvPr/>
          </p:nvSpPr>
          <p:spPr>
            <a:xfrm>
              <a:off x="2991445" y="5241727"/>
              <a:ext cx="392908" cy="26757"/>
            </a:xfrm>
            <a:custGeom>
              <a:avLst/>
              <a:gdLst/>
              <a:ahLst/>
              <a:cxnLst/>
              <a:rect l="0" t="0" r="0" b="0"/>
              <a:pathLst>
                <a:path w="392908" h="26757">
                  <a:moveTo>
                    <a:pt x="392907" y="0"/>
                  </a:moveTo>
                  <a:lnTo>
                    <a:pt x="350973" y="0"/>
                  </a:lnTo>
                  <a:lnTo>
                    <a:pt x="306460" y="0"/>
                  </a:lnTo>
                  <a:lnTo>
                    <a:pt x="266116" y="7688"/>
                  </a:lnTo>
                  <a:lnTo>
                    <a:pt x="225655" y="11412"/>
                  </a:lnTo>
                  <a:lnTo>
                    <a:pt x="203452" y="15949"/>
                  </a:lnTo>
                  <a:lnTo>
                    <a:pt x="161473" y="17607"/>
                  </a:lnTo>
                  <a:lnTo>
                    <a:pt x="122366" y="17837"/>
                  </a:lnTo>
                  <a:lnTo>
                    <a:pt x="104277" y="18844"/>
                  </a:lnTo>
                  <a:lnTo>
                    <a:pt x="62514" y="26236"/>
                  </a:lnTo>
                  <a:lnTo>
                    <a:pt x="28525" y="26756"/>
                  </a:lnTo>
                  <a:lnTo>
                    <a:pt x="19954" y="24128"/>
                  </a:lnTo>
                  <a:lnTo>
                    <a:pt x="11107" y="19097"/>
                  </a:ln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1"/>
            <p:cNvSpPr/>
            <p:nvPr/>
          </p:nvSpPr>
          <p:spPr>
            <a:xfrm>
              <a:off x="3027166" y="5366742"/>
              <a:ext cx="383976" cy="71439"/>
            </a:xfrm>
            <a:custGeom>
              <a:avLst/>
              <a:gdLst/>
              <a:ahLst/>
              <a:cxnLst/>
              <a:rect l="0" t="0" r="0" b="0"/>
              <a:pathLst>
                <a:path w="383976" h="71439">
                  <a:moveTo>
                    <a:pt x="383975" y="0"/>
                  </a:moveTo>
                  <a:lnTo>
                    <a:pt x="344022" y="0"/>
                  </a:lnTo>
                  <a:lnTo>
                    <a:pt x="318572" y="2646"/>
                  </a:lnTo>
                  <a:lnTo>
                    <a:pt x="277348" y="11024"/>
                  </a:lnTo>
                  <a:lnTo>
                    <a:pt x="239993" y="23096"/>
                  </a:lnTo>
                  <a:lnTo>
                    <a:pt x="201046" y="31044"/>
                  </a:lnTo>
                  <a:lnTo>
                    <a:pt x="162807" y="42171"/>
                  </a:lnTo>
                  <a:lnTo>
                    <a:pt x="125103" y="50459"/>
                  </a:lnTo>
                  <a:lnTo>
                    <a:pt x="87935" y="53167"/>
                  </a:lnTo>
                  <a:lnTo>
                    <a:pt x="48026" y="53542"/>
                  </a:lnTo>
                  <a:lnTo>
                    <a:pt x="15069" y="54568"/>
                  </a:lnTo>
                  <a:lnTo>
                    <a:pt x="15" y="62498"/>
                  </a:lnTo>
                  <a:lnTo>
                    <a:pt x="0" y="70195"/>
                  </a:lnTo>
                  <a:lnTo>
                    <a:pt x="991" y="70610"/>
                  </a:lnTo>
                  <a:lnTo>
                    <a:pt x="17857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SMARTInkShape-Group22"/>
          <p:cNvGrpSpPr/>
          <p:nvPr/>
        </p:nvGrpSpPr>
        <p:grpSpPr>
          <a:xfrm>
            <a:off x="3643313" y="5116711"/>
            <a:ext cx="1357313" cy="517923"/>
            <a:chOff x="3643313" y="5116711"/>
            <a:chExt cx="1357313" cy="517923"/>
          </a:xfrm>
        </p:grpSpPr>
        <p:sp>
          <p:nvSpPr>
            <p:cNvPr id="122" name="SMARTInkShape-102"/>
            <p:cNvSpPr/>
            <p:nvPr/>
          </p:nvSpPr>
          <p:spPr>
            <a:xfrm>
              <a:off x="3643313" y="5218802"/>
              <a:ext cx="35719" cy="246168"/>
            </a:xfrm>
            <a:custGeom>
              <a:avLst/>
              <a:gdLst/>
              <a:ahLst/>
              <a:cxnLst/>
              <a:rect l="0" t="0" r="0" b="0"/>
              <a:pathLst>
                <a:path w="35719" h="246168">
                  <a:moveTo>
                    <a:pt x="0" y="22925"/>
                  </a:moveTo>
                  <a:lnTo>
                    <a:pt x="0" y="15236"/>
                  </a:lnTo>
                  <a:lnTo>
                    <a:pt x="7688" y="6415"/>
                  </a:lnTo>
                  <a:lnTo>
                    <a:pt x="13302" y="5465"/>
                  </a:lnTo>
                  <a:lnTo>
                    <a:pt x="14821" y="4340"/>
                  </a:lnTo>
                  <a:lnTo>
                    <a:pt x="16509" y="443"/>
                  </a:lnTo>
                  <a:lnTo>
                    <a:pt x="17951" y="0"/>
                  </a:lnTo>
                  <a:lnTo>
                    <a:pt x="35231" y="4989"/>
                  </a:lnTo>
                  <a:lnTo>
                    <a:pt x="27987" y="12747"/>
                  </a:lnTo>
                  <a:lnTo>
                    <a:pt x="26033" y="20877"/>
                  </a:lnTo>
                  <a:lnTo>
                    <a:pt x="20722" y="29153"/>
                  </a:lnTo>
                  <a:lnTo>
                    <a:pt x="18707" y="38881"/>
                  </a:lnTo>
                  <a:lnTo>
                    <a:pt x="17118" y="52898"/>
                  </a:lnTo>
                  <a:lnTo>
                    <a:pt x="11796" y="64769"/>
                  </a:lnTo>
                  <a:lnTo>
                    <a:pt x="9004" y="109143"/>
                  </a:lnTo>
                  <a:lnTo>
                    <a:pt x="9928" y="142239"/>
                  </a:lnTo>
                  <a:lnTo>
                    <a:pt x="17032" y="177728"/>
                  </a:lnTo>
                  <a:lnTo>
                    <a:pt x="18606" y="194580"/>
                  </a:lnTo>
                  <a:lnTo>
                    <a:pt x="25515" y="212903"/>
                  </a:lnTo>
                  <a:lnTo>
                    <a:pt x="27529" y="225228"/>
                  </a:lnTo>
                  <a:lnTo>
                    <a:pt x="34444" y="235460"/>
                  </a:lnTo>
                  <a:lnTo>
                    <a:pt x="35718" y="246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3"/>
            <p:cNvSpPr/>
            <p:nvPr/>
          </p:nvSpPr>
          <p:spPr>
            <a:xfrm>
              <a:off x="3652408" y="5295305"/>
              <a:ext cx="124851" cy="107157"/>
            </a:xfrm>
            <a:custGeom>
              <a:avLst/>
              <a:gdLst/>
              <a:ahLst/>
              <a:cxnLst/>
              <a:rect l="0" t="0" r="0" b="0"/>
              <a:pathLst>
                <a:path w="124851" h="107157">
                  <a:moveTo>
                    <a:pt x="124850" y="0"/>
                  </a:moveTo>
                  <a:lnTo>
                    <a:pt x="117161" y="0"/>
                  </a:lnTo>
                  <a:lnTo>
                    <a:pt x="116748" y="992"/>
                  </a:lnTo>
                  <a:lnTo>
                    <a:pt x="114950" y="15813"/>
                  </a:lnTo>
                  <a:lnTo>
                    <a:pt x="109789" y="24088"/>
                  </a:lnTo>
                  <a:lnTo>
                    <a:pt x="108235" y="29888"/>
                  </a:lnTo>
                  <a:lnTo>
                    <a:pt x="105835" y="31831"/>
                  </a:lnTo>
                  <a:lnTo>
                    <a:pt x="92978" y="36551"/>
                  </a:lnTo>
                  <a:lnTo>
                    <a:pt x="73501" y="49626"/>
                  </a:lnTo>
                  <a:lnTo>
                    <a:pt x="33517" y="64499"/>
                  </a:lnTo>
                  <a:lnTo>
                    <a:pt x="19736" y="69381"/>
                  </a:lnTo>
                  <a:lnTo>
                    <a:pt x="12648" y="71515"/>
                  </a:lnTo>
                  <a:lnTo>
                    <a:pt x="0" y="80247"/>
                  </a:lnTo>
                  <a:lnTo>
                    <a:pt x="7537" y="80356"/>
                  </a:lnTo>
                  <a:lnTo>
                    <a:pt x="13141" y="85105"/>
                  </a:lnTo>
                  <a:lnTo>
                    <a:pt x="20962" y="87433"/>
                  </a:lnTo>
                  <a:lnTo>
                    <a:pt x="46631" y="91779"/>
                  </a:lnTo>
                  <a:lnTo>
                    <a:pt x="62978" y="96316"/>
                  </a:lnTo>
                  <a:lnTo>
                    <a:pt x="73539" y="98369"/>
                  </a:lnTo>
                  <a:lnTo>
                    <a:pt x="88403" y="105127"/>
                  </a:lnTo>
                  <a:lnTo>
                    <a:pt x="98061" y="1071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4"/>
            <p:cNvSpPr/>
            <p:nvPr/>
          </p:nvSpPr>
          <p:spPr>
            <a:xfrm>
              <a:off x="3822333" y="5322494"/>
              <a:ext cx="158948" cy="285182"/>
            </a:xfrm>
            <a:custGeom>
              <a:avLst/>
              <a:gdLst/>
              <a:ahLst/>
              <a:cxnLst/>
              <a:rect l="0" t="0" r="0" b="0"/>
              <a:pathLst>
                <a:path w="158948" h="285182">
                  <a:moveTo>
                    <a:pt x="115659" y="17459"/>
                  </a:moveTo>
                  <a:lnTo>
                    <a:pt x="102357" y="4156"/>
                  </a:lnTo>
                  <a:lnTo>
                    <a:pt x="94533" y="1624"/>
                  </a:lnTo>
                  <a:lnTo>
                    <a:pt x="73342" y="0"/>
                  </a:lnTo>
                  <a:lnTo>
                    <a:pt x="64440" y="2424"/>
                  </a:lnTo>
                  <a:lnTo>
                    <a:pt x="56185" y="5816"/>
                  </a:lnTo>
                  <a:lnTo>
                    <a:pt x="45900" y="7323"/>
                  </a:lnTo>
                  <a:lnTo>
                    <a:pt x="34715" y="13285"/>
                  </a:lnTo>
                  <a:lnTo>
                    <a:pt x="16106" y="28541"/>
                  </a:lnTo>
                  <a:lnTo>
                    <a:pt x="11882" y="34952"/>
                  </a:lnTo>
                  <a:lnTo>
                    <a:pt x="9013" y="41109"/>
                  </a:lnTo>
                  <a:lnTo>
                    <a:pt x="2811" y="50153"/>
                  </a:lnTo>
                  <a:lnTo>
                    <a:pt x="532" y="59117"/>
                  </a:lnTo>
                  <a:lnTo>
                    <a:pt x="0" y="65078"/>
                  </a:lnTo>
                  <a:lnTo>
                    <a:pt x="850" y="67064"/>
                  </a:lnTo>
                  <a:lnTo>
                    <a:pt x="2409" y="68389"/>
                  </a:lnTo>
                  <a:lnTo>
                    <a:pt x="6786" y="69860"/>
                  </a:lnTo>
                  <a:lnTo>
                    <a:pt x="29388" y="70992"/>
                  </a:lnTo>
                  <a:lnTo>
                    <a:pt x="54891" y="63345"/>
                  </a:lnTo>
                  <a:lnTo>
                    <a:pt x="73926" y="49086"/>
                  </a:lnTo>
                  <a:lnTo>
                    <a:pt x="117342" y="15607"/>
                  </a:lnTo>
                  <a:lnTo>
                    <a:pt x="123158" y="9928"/>
                  </a:lnTo>
                  <a:lnTo>
                    <a:pt x="123635" y="10454"/>
                  </a:lnTo>
                  <a:lnTo>
                    <a:pt x="124533" y="19608"/>
                  </a:lnTo>
                  <a:lnTo>
                    <a:pt x="124588" y="60565"/>
                  </a:lnTo>
                  <a:lnTo>
                    <a:pt x="132277" y="99716"/>
                  </a:lnTo>
                  <a:lnTo>
                    <a:pt x="141098" y="143882"/>
                  </a:lnTo>
                  <a:lnTo>
                    <a:pt x="149338" y="184663"/>
                  </a:lnTo>
                  <a:lnTo>
                    <a:pt x="157246" y="222702"/>
                  </a:lnTo>
                  <a:lnTo>
                    <a:pt x="158947" y="236340"/>
                  </a:lnTo>
                  <a:lnTo>
                    <a:pt x="152500" y="268582"/>
                  </a:lnTo>
                  <a:lnTo>
                    <a:pt x="149231" y="275582"/>
                  </a:lnTo>
                  <a:lnTo>
                    <a:pt x="146970" y="278838"/>
                  </a:lnTo>
                  <a:lnTo>
                    <a:pt x="141812" y="282456"/>
                  </a:lnTo>
                  <a:lnTo>
                    <a:pt x="133330" y="284492"/>
                  </a:lnTo>
                  <a:lnTo>
                    <a:pt x="121575" y="285181"/>
                  </a:lnTo>
                  <a:lnTo>
                    <a:pt x="107931" y="280559"/>
                  </a:lnTo>
                  <a:lnTo>
                    <a:pt x="96061" y="272906"/>
                  </a:lnTo>
                  <a:lnTo>
                    <a:pt x="92066" y="267252"/>
                  </a:lnTo>
                  <a:lnTo>
                    <a:pt x="91001" y="264355"/>
                  </a:lnTo>
                  <a:lnTo>
                    <a:pt x="89298" y="262423"/>
                  </a:lnTo>
                  <a:lnTo>
                    <a:pt x="79940" y="2585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5"/>
            <p:cNvSpPr/>
            <p:nvPr/>
          </p:nvSpPr>
          <p:spPr>
            <a:xfrm>
              <a:off x="4071938" y="5286375"/>
              <a:ext cx="44268" cy="8931"/>
            </a:xfrm>
            <a:custGeom>
              <a:avLst/>
              <a:gdLst/>
              <a:ahLst/>
              <a:cxnLst/>
              <a:rect l="0" t="0" r="0" b="0"/>
              <a:pathLst>
                <a:path w="44268" h="8931">
                  <a:moveTo>
                    <a:pt x="0" y="0"/>
                  </a:moveTo>
                  <a:lnTo>
                    <a:pt x="0" y="4740"/>
                  </a:lnTo>
                  <a:lnTo>
                    <a:pt x="992" y="6137"/>
                  </a:lnTo>
                  <a:lnTo>
                    <a:pt x="2645" y="7068"/>
                  </a:lnTo>
                  <a:lnTo>
                    <a:pt x="8561" y="8821"/>
                  </a:lnTo>
                  <a:lnTo>
                    <a:pt x="35208" y="8929"/>
                  </a:lnTo>
                  <a:lnTo>
                    <a:pt x="44267" y="368"/>
                  </a:lnTo>
                  <a:lnTo>
                    <a:pt x="36926" y="33"/>
                  </a:lnTo>
                  <a:lnTo>
                    <a:pt x="36524" y="1014"/>
                  </a:lnTo>
                  <a:lnTo>
                    <a:pt x="35718" y="89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6"/>
            <p:cNvSpPr/>
            <p:nvPr/>
          </p:nvSpPr>
          <p:spPr>
            <a:xfrm>
              <a:off x="4281105" y="5241727"/>
              <a:ext cx="183740" cy="151805"/>
            </a:xfrm>
            <a:custGeom>
              <a:avLst/>
              <a:gdLst/>
              <a:ahLst/>
              <a:cxnLst/>
              <a:rect l="0" t="0" r="0" b="0"/>
              <a:pathLst>
                <a:path w="183740" h="151805">
                  <a:moveTo>
                    <a:pt x="5145" y="0"/>
                  </a:moveTo>
                  <a:lnTo>
                    <a:pt x="5145" y="8561"/>
                  </a:lnTo>
                  <a:lnTo>
                    <a:pt x="405" y="13561"/>
                  </a:lnTo>
                  <a:lnTo>
                    <a:pt x="0" y="15986"/>
                  </a:lnTo>
                  <a:lnTo>
                    <a:pt x="723" y="18595"/>
                  </a:lnTo>
                  <a:lnTo>
                    <a:pt x="2197" y="21325"/>
                  </a:lnTo>
                  <a:lnTo>
                    <a:pt x="4886" y="46426"/>
                  </a:lnTo>
                  <a:lnTo>
                    <a:pt x="5135" y="89482"/>
                  </a:lnTo>
                  <a:lnTo>
                    <a:pt x="6137" y="127834"/>
                  </a:lnTo>
                  <a:lnTo>
                    <a:pt x="13247" y="142416"/>
                  </a:lnTo>
                  <a:lnTo>
                    <a:pt x="14043" y="151380"/>
                  </a:lnTo>
                  <a:lnTo>
                    <a:pt x="14074" y="138490"/>
                  </a:lnTo>
                  <a:lnTo>
                    <a:pt x="22452" y="100585"/>
                  </a:lnTo>
                  <a:lnTo>
                    <a:pt x="23924" y="77517"/>
                  </a:lnTo>
                  <a:lnTo>
                    <a:pt x="30683" y="59939"/>
                  </a:lnTo>
                  <a:lnTo>
                    <a:pt x="32679" y="47705"/>
                  </a:lnTo>
                  <a:lnTo>
                    <a:pt x="39590" y="37493"/>
                  </a:lnTo>
                  <a:lnTo>
                    <a:pt x="42943" y="36507"/>
                  </a:lnTo>
                  <a:lnTo>
                    <a:pt x="49393" y="35764"/>
                  </a:lnTo>
                  <a:lnTo>
                    <a:pt x="49674" y="40473"/>
                  </a:lnTo>
                  <a:lnTo>
                    <a:pt x="52386" y="45438"/>
                  </a:lnTo>
                  <a:lnTo>
                    <a:pt x="55907" y="50952"/>
                  </a:lnTo>
                  <a:lnTo>
                    <a:pt x="66752" y="86494"/>
                  </a:lnTo>
                  <a:lnTo>
                    <a:pt x="67534" y="108783"/>
                  </a:lnTo>
                  <a:lnTo>
                    <a:pt x="70246" y="115486"/>
                  </a:lnTo>
                  <a:lnTo>
                    <a:pt x="83095" y="133892"/>
                  </a:lnTo>
                  <a:lnTo>
                    <a:pt x="85470" y="142719"/>
                  </a:lnTo>
                  <a:lnTo>
                    <a:pt x="85500" y="138088"/>
                  </a:lnTo>
                  <a:lnTo>
                    <a:pt x="88152" y="133141"/>
                  </a:lnTo>
                  <a:lnTo>
                    <a:pt x="91647" y="127634"/>
                  </a:lnTo>
                  <a:lnTo>
                    <a:pt x="109600" y="85963"/>
                  </a:lnTo>
                  <a:lnTo>
                    <a:pt x="127531" y="51695"/>
                  </a:lnTo>
                  <a:lnTo>
                    <a:pt x="128408" y="46370"/>
                  </a:lnTo>
                  <a:lnTo>
                    <a:pt x="129984" y="42819"/>
                  </a:lnTo>
                  <a:lnTo>
                    <a:pt x="132027" y="40452"/>
                  </a:lnTo>
                  <a:lnTo>
                    <a:pt x="146365" y="28307"/>
                  </a:lnTo>
                  <a:lnTo>
                    <a:pt x="147284" y="24818"/>
                  </a:lnTo>
                  <a:lnTo>
                    <a:pt x="147530" y="22498"/>
                  </a:lnTo>
                  <a:lnTo>
                    <a:pt x="148685" y="20952"/>
                  </a:lnTo>
                  <a:lnTo>
                    <a:pt x="152615" y="19233"/>
                  </a:lnTo>
                  <a:lnTo>
                    <a:pt x="154060" y="19767"/>
                  </a:lnTo>
                  <a:lnTo>
                    <a:pt x="155023" y="21116"/>
                  </a:lnTo>
                  <a:lnTo>
                    <a:pt x="156379" y="27754"/>
                  </a:lnTo>
                  <a:lnTo>
                    <a:pt x="156837" y="34145"/>
                  </a:lnTo>
                  <a:lnTo>
                    <a:pt x="164628" y="55697"/>
                  </a:lnTo>
                  <a:lnTo>
                    <a:pt x="165847" y="96623"/>
                  </a:lnTo>
                  <a:lnTo>
                    <a:pt x="168511" y="105120"/>
                  </a:lnTo>
                  <a:lnTo>
                    <a:pt x="172010" y="112204"/>
                  </a:lnTo>
                  <a:lnTo>
                    <a:pt x="174972" y="121770"/>
                  </a:lnTo>
                  <a:lnTo>
                    <a:pt x="180700" y="130888"/>
                  </a:lnTo>
                  <a:lnTo>
                    <a:pt x="183620" y="142349"/>
                  </a:lnTo>
                  <a:lnTo>
                    <a:pt x="183739" y="1518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7"/>
            <p:cNvSpPr/>
            <p:nvPr/>
          </p:nvSpPr>
          <p:spPr>
            <a:xfrm>
              <a:off x="4527352" y="5143903"/>
              <a:ext cx="80368" cy="106754"/>
            </a:xfrm>
            <a:custGeom>
              <a:avLst/>
              <a:gdLst/>
              <a:ahLst/>
              <a:cxnLst/>
              <a:rect l="0" t="0" r="0" b="0"/>
              <a:pathLst>
                <a:path w="80368" h="106754">
                  <a:moveTo>
                    <a:pt x="0" y="26386"/>
                  </a:moveTo>
                  <a:lnTo>
                    <a:pt x="4740" y="26386"/>
                  </a:lnTo>
                  <a:lnTo>
                    <a:pt x="6136" y="25394"/>
                  </a:lnTo>
                  <a:lnTo>
                    <a:pt x="7067" y="23740"/>
                  </a:lnTo>
                  <a:lnTo>
                    <a:pt x="7688" y="21646"/>
                  </a:lnTo>
                  <a:lnTo>
                    <a:pt x="9094" y="20249"/>
                  </a:lnTo>
                  <a:lnTo>
                    <a:pt x="18479" y="15362"/>
                  </a:lnTo>
                  <a:lnTo>
                    <a:pt x="24088" y="11565"/>
                  </a:lnTo>
                  <a:lnTo>
                    <a:pt x="32824" y="8434"/>
                  </a:lnTo>
                  <a:lnTo>
                    <a:pt x="41696" y="2657"/>
                  </a:lnTo>
                  <a:lnTo>
                    <a:pt x="50608" y="503"/>
                  </a:lnTo>
                  <a:lnTo>
                    <a:pt x="56557" y="0"/>
                  </a:lnTo>
                  <a:lnTo>
                    <a:pt x="58541" y="858"/>
                  </a:lnTo>
                  <a:lnTo>
                    <a:pt x="59863" y="2422"/>
                  </a:lnTo>
                  <a:lnTo>
                    <a:pt x="60745" y="4456"/>
                  </a:lnTo>
                  <a:lnTo>
                    <a:pt x="62324" y="5814"/>
                  </a:lnTo>
                  <a:lnTo>
                    <a:pt x="66725" y="7321"/>
                  </a:lnTo>
                  <a:lnTo>
                    <a:pt x="68296" y="8715"/>
                  </a:lnTo>
                  <a:lnTo>
                    <a:pt x="70041" y="12909"/>
                  </a:lnTo>
                  <a:lnTo>
                    <a:pt x="71024" y="20850"/>
                  </a:lnTo>
                  <a:lnTo>
                    <a:pt x="68607" y="26571"/>
                  </a:lnTo>
                  <a:lnTo>
                    <a:pt x="66574" y="29486"/>
                  </a:lnTo>
                  <a:lnTo>
                    <a:pt x="60397" y="51330"/>
                  </a:lnTo>
                  <a:lnTo>
                    <a:pt x="38309" y="79917"/>
                  </a:lnTo>
                  <a:lnTo>
                    <a:pt x="37445" y="82909"/>
                  </a:lnTo>
                  <a:lnTo>
                    <a:pt x="35878" y="84904"/>
                  </a:lnTo>
                  <a:lnTo>
                    <a:pt x="18349" y="97410"/>
                  </a:lnTo>
                  <a:lnTo>
                    <a:pt x="18004" y="102441"/>
                  </a:lnTo>
                  <a:lnTo>
                    <a:pt x="18948" y="103879"/>
                  </a:lnTo>
                  <a:lnTo>
                    <a:pt x="20569" y="104836"/>
                  </a:lnTo>
                  <a:lnTo>
                    <a:pt x="26962" y="106501"/>
                  </a:lnTo>
                  <a:lnTo>
                    <a:pt x="71442" y="106752"/>
                  </a:lnTo>
                  <a:lnTo>
                    <a:pt x="80367" y="1067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SMARTInkShape-108"/>
            <p:cNvSpPr/>
            <p:nvPr/>
          </p:nvSpPr>
          <p:spPr>
            <a:xfrm>
              <a:off x="4580930" y="5116711"/>
              <a:ext cx="160735" cy="517923"/>
            </a:xfrm>
            <a:custGeom>
              <a:avLst/>
              <a:gdLst/>
              <a:ahLst/>
              <a:cxnLst/>
              <a:rect l="0" t="0" r="0" b="0"/>
              <a:pathLst>
                <a:path w="160735" h="517923">
                  <a:moveTo>
                    <a:pt x="160734" y="0"/>
                  </a:moveTo>
                  <a:lnTo>
                    <a:pt x="155994" y="4740"/>
                  </a:lnTo>
                  <a:lnTo>
                    <a:pt x="153666" y="9713"/>
                  </a:lnTo>
                  <a:lnTo>
                    <a:pt x="144920" y="31045"/>
                  </a:lnTo>
                  <a:lnTo>
                    <a:pt x="126105" y="69181"/>
                  </a:lnTo>
                  <a:lnTo>
                    <a:pt x="109943" y="107703"/>
                  </a:lnTo>
                  <a:lnTo>
                    <a:pt x="95304" y="140942"/>
                  </a:lnTo>
                  <a:lnTo>
                    <a:pt x="84242" y="175926"/>
                  </a:lnTo>
                  <a:lnTo>
                    <a:pt x="74680" y="211427"/>
                  </a:lnTo>
                  <a:lnTo>
                    <a:pt x="65563" y="247082"/>
                  </a:lnTo>
                  <a:lnTo>
                    <a:pt x="56578" y="281789"/>
                  </a:lnTo>
                  <a:lnTo>
                    <a:pt x="44652" y="323333"/>
                  </a:lnTo>
                  <a:lnTo>
                    <a:pt x="32743" y="364721"/>
                  </a:lnTo>
                  <a:lnTo>
                    <a:pt x="20836" y="401560"/>
                  </a:lnTo>
                  <a:lnTo>
                    <a:pt x="11575" y="437500"/>
                  </a:lnTo>
                  <a:lnTo>
                    <a:pt x="7067" y="461682"/>
                  </a:lnTo>
                  <a:lnTo>
                    <a:pt x="1396" y="487631"/>
                  </a:lnTo>
                  <a:lnTo>
                    <a:pt x="0" y="5179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09"/>
            <p:cNvSpPr/>
            <p:nvPr/>
          </p:nvSpPr>
          <p:spPr>
            <a:xfrm>
              <a:off x="4736867" y="5307437"/>
              <a:ext cx="85109" cy="157529"/>
            </a:xfrm>
            <a:custGeom>
              <a:avLst/>
              <a:gdLst/>
              <a:ahLst/>
              <a:cxnLst/>
              <a:rect l="0" t="0" r="0" b="0"/>
              <a:pathLst>
                <a:path w="85109" h="157529">
                  <a:moveTo>
                    <a:pt x="58375" y="5727"/>
                  </a:moveTo>
                  <a:lnTo>
                    <a:pt x="53635" y="987"/>
                  </a:lnTo>
                  <a:lnTo>
                    <a:pt x="51246" y="582"/>
                  </a:lnTo>
                  <a:lnTo>
                    <a:pt x="48661" y="1305"/>
                  </a:lnTo>
                  <a:lnTo>
                    <a:pt x="45946" y="2779"/>
                  </a:lnTo>
                  <a:lnTo>
                    <a:pt x="43144" y="2770"/>
                  </a:lnTo>
                  <a:lnTo>
                    <a:pt x="37385" y="113"/>
                  </a:lnTo>
                  <a:lnTo>
                    <a:pt x="34460" y="0"/>
                  </a:lnTo>
                  <a:lnTo>
                    <a:pt x="16694" y="5093"/>
                  </a:lnTo>
                  <a:lnTo>
                    <a:pt x="10746" y="5446"/>
                  </a:lnTo>
                  <a:lnTo>
                    <a:pt x="8763" y="6532"/>
                  </a:lnTo>
                  <a:lnTo>
                    <a:pt x="7441" y="8248"/>
                  </a:lnTo>
                  <a:lnTo>
                    <a:pt x="4980" y="12800"/>
                  </a:lnTo>
                  <a:lnTo>
                    <a:pt x="579" y="18132"/>
                  </a:lnTo>
                  <a:lnTo>
                    <a:pt x="0" y="19949"/>
                  </a:lnTo>
                  <a:lnTo>
                    <a:pt x="607" y="21162"/>
                  </a:lnTo>
                  <a:lnTo>
                    <a:pt x="2004" y="21970"/>
                  </a:lnTo>
                  <a:lnTo>
                    <a:pt x="2935" y="23501"/>
                  </a:lnTo>
                  <a:lnTo>
                    <a:pt x="5238" y="30396"/>
                  </a:lnTo>
                  <a:lnTo>
                    <a:pt x="43702" y="71401"/>
                  </a:lnTo>
                  <a:lnTo>
                    <a:pt x="77862" y="105580"/>
                  </a:lnTo>
                  <a:lnTo>
                    <a:pt x="81919" y="114929"/>
                  </a:lnTo>
                  <a:lnTo>
                    <a:pt x="85108" y="151459"/>
                  </a:lnTo>
                  <a:lnTo>
                    <a:pt x="84135" y="153484"/>
                  </a:lnTo>
                  <a:lnTo>
                    <a:pt x="82493" y="154833"/>
                  </a:lnTo>
                  <a:lnTo>
                    <a:pt x="78024" y="156333"/>
                  </a:lnTo>
                  <a:lnTo>
                    <a:pt x="37535" y="157528"/>
                  </a:lnTo>
                  <a:lnTo>
                    <a:pt x="31584" y="154884"/>
                  </a:lnTo>
                  <a:lnTo>
                    <a:pt x="15123" y="141022"/>
                  </a:lnTo>
                  <a:lnTo>
                    <a:pt x="13727" y="130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0"/>
            <p:cNvSpPr/>
            <p:nvPr/>
          </p:nvSpPr>
          <p:spPr>
            <a:xfrm>
              <a:off x="4867057" y="5251056"/>
              <a:ext cx="133569" cy="106647"/>
            </a:xfrm>
            <a:custGeom>
              <a:avLst/>
              <a:gdLst/>
              <a:ahLst/>
              <a:cxnLst/>
              <a:rect l="0" t="0" r="0" b="0"/>
              <a:pathLst>
                <a:path w="133569" h="106647">
                  <a:moveTo>
                    <a:pt x="17482" y="35319"/>
                  </a:moveTo>
                  <a:lnTo>
                    <a:pt x="17482" y="30579"/>
                  </a:lnTo>
                  <a:lnTo>
                    <a:pt x="16490" y="29182"/>
                  </a:lnTo>
                  <a:lnTo>
                    <a:pt x="14836" y="28251"/>
                  </a:lnTo>
                  <a:lnTo>
                    <a:pt x="9793" y="26758"/>
                  </a:lnTo>
                  <a:lnTo>
                    <a:pt x="9104" y="23907"/>
                  </a:lnTo>
                  <a:lnTo>
                    <a:pt x="8921" y="21758"/>
                  </a:lnTo>
                  <a:lnTo>
                    <a:pt x="7805" y="20325"/>
                  </a:lnTo>
                  <a:lnTo>
                    <a:pt x="0" y="17571"/>
                  </a:lnTo>
                  <a:lnTo>
                    <a:pt x="7344" y="17470"/>
                  </a:lnTo>
                  <a:lnTo>
                    <a:pt x="15443" y="11324"/>
                  </a:lnTo>
                  <a:lnTo>
                    <a:pt x="23713" y="8366"/>
                  </a:lnTo>
                  <a:lnTo>
                    <a:pt x="33439" y="2638"/>
                  </a:lnTo>
                  <a:lnTo>
                    <a:pt x="54947" y="0"/>
                  </a:lnTo>
                  <a:lnTo>
                    <a:pt x="61583" y="2424"/>
                  </a:lnTo>
                  <a:lnTo>
                    <a:pt x="67841" y="5816"/>
                  </a:lnTo>
                  <a:lnTo>
                    <a:pt x="76941" y="8718"/>
                  </a:lnTo>
                  <a:lnTo>
                    <a:pt x="82935" y="12913"/>
                  </a:lnTo>
                  <a:lnTo>
                    <a:pt x="86259" y="18084"/>
                  </a:lnTo>
                  <a:lnTo>
                    <a:pt x="88394" y="29489"/>
                  </a:lnTo>
                  <a:lnTo>
                    <a:pt x="88764" y="38332"/>
                  </a:lnTo>
                  <a:lnTo>
                    <a:pt x="86205" y="44265"/>
                  </a:lnTo>
                  <a:lnTo>
                    <a:pt x="64706" y="71039"/>
                  </a:lnTo>
                  <a:lnTo>
                    <a:pt x="63847" y="74015"/>
                  </a:lnTo>
                  <a:lnTo>
                    <a:pt x="62283" y="75999"/>
                  </a:lnTo>
                  <a:lnTo>
                    <a:pt x="56332" y="79784"/>
                  </a:lnTo>
                  <a:lnTo>
                    <a:pt x="53613" y="87501"/>
                  </a:lnTo>
                  <a:lnTo>
                    <a:pt x="53211" y="97423"/>
                  </a:lnTo>
                  <a:lnTo>
                    <a:pt x="57944" y="97707"/>
                  </a:lnTo>
                  <a:lnTo>
                    <a:pt x="62916" y="100419"/>
                  </a:lnTo>
                  <a:lnTo>
                    <a:pt x="68432" y="103940"/>
                  </a:lnTo>
                  <a:lnTo>
                    <a:pt x="80058" y="106200"/>
                  </a:lnTo>
                  <a:lnTo>
                    <a:pt x="91909" y="106646"/>
                  </a:lnTo>
                  <a:lnTo>
                    <a:pt x="97855" y="104062"/>
                  </a:lnTo>
                  <a:lnTo>
                    <a:pt x="100830" y="101984"/>
                  </a:lnTo>
                  <a:lnTo>
                    <a:pt x="114497" y="99058"/>
                  </a:lnTo>
                  <a:lnTo>
                    <a:pt x="133568" y="9782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4" name="SMARTInkShape-Group23"/>
          <p:cNvGrpSpPr/>
          <p:nvPr/>
        </p:nvGrpSpPr>
        <p:grpSpPr>
          <a:xfrm>
            <a:off x="4152305" y="5152430"/>
            <a:ext cx="160735" cy="276417"/>
            <a:chOff x="4152305" y="5152430"/>
            <a:chExt cx="160735" cy="276417"/>
          </a:xfrm>
        </p:grpSpPr>
        <p:sp>
          <p:nvSpPr>
            <p:cNvPr id="132" name="SMARTInkShape-111"/>
            <p:cNvSpPr/>
            <p:nvPr/>
          </p:nvSpPr>
          <p:spPr>
            <a:xfrm>
              <a:off x="4152305" y="5152430"/>
              <a:ext cx="35719" cy="267891"/>
            </a:xfrm>
            <a:custGeom>
              <a:avLst/>
              <a:gdLst/>
              <a:ahLst/>
              <a:cxnLst/>
              <a:rect l="0" t="0" r="0" b="0"/>
              <a:pathLst>
                <a:path w="35719" h="267891">
                  <a:moveTo>
                    <a:pt x="35718" y="0"/>
                  </a:moveTo>
                  <a:lnTo>
                    <a:pt x="35718" y="37576"/>
                  </a:lnTo>
                  <a:lnTo>
                    <a:pt x="27341" y="80555"/>
                  </a:lnTo>
                  <a:lnTo>
                    <a:pt x="26042" y="92357"/>
                  </a:lnTo>
                  <a:lnTo>
                    <a:pt x="15779" y="133950"/>
                  </a:lnTo>
                  <a:lnTo>
                    <a:pt x="3060" y="173468"/>
                  </a:lnTo>
                  <a:lnTo>
                    <a:pt x="80" y="217146"/>
                  </a:lnTo>
                  <a:lnTo>
                    <a:pt x="0" y="260643"/>
                  </a:lnTo>
                  <a:lnTo>
                    <a:pt x="0" y="267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2"/>
            <p:cNvSpPr/>
            <p:nvPr/>
          </p:nvSpPr>
          <p:spPr>
            <a:xfrm>
              <a:off x="4161270" y="5259586"/>
              <a:ext cx="151770" cy="169261"/>
            </a:xfrm>
            <a:custGeom>
              <a:avLst/>
              <a:gdLst/>
              <a:ahLst/>
              <a:cxnLst/>
              <a:rect l="0" t="0" r="0" b="0"/>
              <a:pathLst>
                <a:path w="151770" h="169261">
                  <a:moveTo>
                    <a:pt x="71402" y="0"/>
                  </a:moveTo>
                  <a:lnTo>
                    <a:pt x="66661" y="0"/>
                  </a:lnTo>
                  <a:lnTo>
                    <a:pt x="65265" y="992"/>
                  </a:lnTo>
                  <a:lnTo>
                    <a:pt x="64334" y="2646"/>
                  </a:lnTo>
                  <a:lnTo>
                    <a:pt x="63713" y="4740"/>
                  </a:lnTo>
                  <a:lnTo>
                    <a:pt x="52922" y="18091"/>
                  </a:lnTo>
                  <a:lnTo>
                    <a:pt x="48306" y="23916"/>
                  </a:lnTo>
                  <a:lnTo>
                    <a:pt x="42696" y="35739"/>
                  </a:lnTo>
                  <a:lnTo>
                    <a:pt x="40358" y="38708"/>
                  </a:lnTo>
                  <a:lnTo>
                    <a:pt x="35115" y="42008"/>
                  </a:lnTo>
                  <a:lnTo>
                    <a:pt x="29478" y="44468"/>
                  </a:lnTo>
                  <a:lnTo>
                    <a:pt x="10648" y="60853"/>
                  </a:lnTo>
                  <a:lnTo>
                    <a:pt x="7028" y="61772"/>
                  </a:lnTo>
                  <a:lnTo>
                    <a:pt x="4673" y="62018"/>
                  </a:lnTo>
                  <a:lnTo>
                    <a:pt x="3104" y="63173"/>
                  </a:lnTo>
                  <a:lnTo>
                    <a:pt x="2057" y="64936"/>
                  </a:lnTo>
                  <a:lnTo>
                    <a:pt x="0" y="71325"/>
                  </a:lnTo>
                  <a:lnTo>
                    <a:pt x="4716" y="71404"/>
                  </a:lnTo>
                  <a:lnTo>
                    <a:pt x="6109" y="72408"/>
                  </a:lnTo>
                  <a:lnTo>
                    <a:pt x="7656" y="76168"/>
                  </a:lnTo>
                  <a:lnTo>
                    <a:pt x="9061" y="77568"/>
                  </a:lnTo>
                  <a:lnTo>
                    <a:pt x="13268" y="79123"/>
                  </a:lnTo>
                  <a:lnTo>
                    <a:pt x="41661" y="81338"/>
                  </a:lnTo>
                  <a:lnTo>
                    <a:pt x="53548" y="87431"/>
                  </a:lnTo>
                  <a:lnTo>
                    <a:pt x="61950" y="89188"/>
                  </a:lnTo>
                  <a:lnTo>
                    <a:pt x="69498" y="95412"/>
                  </a:lnTo>
                  <a:lnTo>
                    <a:pt x="79851" y="98116"/>
                  </a:lnTo>
                  <a:lnTo>
                    <a:pt x="80332" y="111894"/>
                  </a:lnTo>
                  <a:lnTo>
                    <a:pt x="79339" y="113291"/>
                  </a:lnTo>
                  <a:lnTo>
                    <a:pt x="77686" y="114222"/>
                  </a:lnTo>
                  <a:lnTo>
                    <a:pt x="75591" y="114843"/>
                  </a:lnTo>
                  <a:lnTo>
                    <a:pt x="74195" y="116250"/>
                  </a:lnTo>
                  <a:lnTo>
                    <a:pt x="72643" y="120458"/>
                  </a:lnTo>
                  <a:lnTo>
                    <a:pt x="71434" y="138200"/>
                  </a:lnTo>
                  <a:lnTo>
                    <a:pt x="72415" y="139758"/>
                  </a:lnTo>
                  <a:lnTo>
                    <a:pt x="74062" y="140797"/>
                  </a:lnTo>
                  <a:lnTo>
                    <a:pt x="79093" y="142464"/>
                  </a:lnTo>
                  <a:lnTo>
                    <a:pt x="79506" y="141609"/>
                  </a:lnTo>
                  <a:lnTo>
                    <a:pt x="80223" y="135151"/>
                  </a:lnTo>
                  <a:lnTo>
                    <a:pt x="95151" y="118152"/>
                  </a:lnTo>
                  <a:lnTo>
                    <a:pt x="97791" y="108800"/>
                  </a:lnTo>
                  <a:lnTo>
                    <a:pt x="105844" y="99612"/>
                  </a:lnTo>
                  <a:lnTo>
                    <a:pt x="109199" y="98842"/>
                  </a:lnTo>
                  <a:lnTo>
                    <a:pt x="120390" y="98263"/>
                  </a:lnTo>
                  <a:lnTo>
                    <a:pt x="121920" y="99243"/>
                  </a:lnTo>
                  <a:lnTo>
                    <a:pt x="122940" y="100888"/>
                  </a:lnTo>
                  <a:lnTo>
                    <a:pt x="124711" y="107323"/>
                  </a:lnTo>
                  <a:lnTo>
                    <a:pt x="124980" y="151622"/>
                  </a:lnTo>
                  <a:lnTo>
                    <a:pt x="124980" y="169260"/>
                  </a:lnTo>
                  <a:lnTo>
                    <a:pt x="124980" y="164804"/>
                  </a:lnTo>
                  <a:lnTo>
                    <a:pt x="125972" y="163447"/>
                  </a:lnTo>
                  <a:lnTo>
                    <a:pt x="129720" y="161940"/>
                  </a:lnTo>
                  <a:lnTo>
                    <a:pt x="131117" y="160546"/>
                  </a:lnTo>
                  <a:lnTo>
                    <a:pt x="133541" y="153152"/>
                  </a:lnTo>
                  <a:lnTo>
                    <a:pt x="136392" y="152403"/>
                  </a:lnTo>
                  <a:lnTo>
                    <a:pt x="138541" y="152204"/>
                  </a:lnTo>
                  <a:lnTo>
                    <a:pt x="139974" y="151078"/>
                  </a:lnTo>
                  <a:lnTo>
                    <a:pt x="142462" y="144152"/>
                  </a:lnTo>
                  <a:lnTo>
                    <a:pt x="145318" y="143442"/>
                  </a:lnTo>
                  <a:lnTo>
                    <a:pt x="147468" y="143253"/>
                  </a:lnTo>
                  <a:lnTo>
                    <a:pt x="148902" y="144119"/>
                  </a:lnTo>
                  <a:lnTo>
                    <a:pt x="149857" y="145689"/>
                  </a:lnTo>
                  <a:lnTo>
                    <a:pt x="151517" y="151991"/>
                  </a:lnTo>
                  <a:lnTo>
                    <a:pt x="151769" y="1607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SMARTInkShape-Group24"/>
          <p:cNvGrpSpPr/>
          <p:nvPr/>
        </p:nvGrpSpPr>
        <p:grpSpPr>
          <a:xfrm>
            <a:off x="5214938" y="2143125"/>
            <a:ext cx="1008070" cy="1375173"/>
            <a:chOff x="5214938" y="2143125"/>
            <a:chExt cx="1008070" cy="1375173"/>
          </a:xfrm>
        </p:grpSpPr>
        <p:sp>
          <p:nvSpPr>
            <p:cNvPr id="135" name="SMARTInkShape-113"/>
            <p:cNvSpPr/>
            <p:nvPr/>
          </p:nvSpPr>
          <p:spPr>
            <a:xfrm>
              <a:off x="5286385" y="2491383"/>
              <a:ext cx="35710" cy="348259"/>
            </a:xfrm>
            <a:custGeom>
              <a:avLst/>
              <a:gdLst/>
              <a:ahLst/>
              <a:cxnLst/>
              <a:rect l="0" t="0" r="0" b="0"/>
              <a:pathLst>
                <a:path w="35710" h="348259">
                  <a:moveTo>
                    <a:pt x="8920" y="0"/>
                  </a:moveTo>
                  <a:lnTo>
                    <a:pt x="8920" y="4740"/>
                  </a:lnTo>
                  <a:lnTo>
                    <a:pt x="6274" y="9714"/>
                  </a:lnTo>
                  <a:lnTo>
                    <a:pt x="2783" y="15231"/>
                  </a:lnTo>
                  <a:lnTo>
                    <a:pt x="817" y="24908"/>
                  </a:lnTo>
                  <a:lnTo>
                    <a:pt x="63" y="63049"/>
                  </a:lnTo>
                  <a:lnTo>
                    <a:pt x="0" y="104410"/>
                  </a:lnTo>
                  <a:lnTo>
                    <a:pt x="6128" y="143324"/>
                  </a:lnTo>
                  <a:lnTo>
                    <a:pt x="11014" y="185554"/>
                  </a:lnTo>
                  <a:lnTo>
                    <a:pt x="21240" y="227593"/>
                  </a:lnTo>
                  <a:lnTo>
                    <a:pt x="31822" y="266986"/>
                  </a:lnTo>
                  <a:lnTo>
                    <a:pt x="35196" y="307679"/>
                  </a:lnTo>
                  <a:lnTo>
                    <a:pt x="35709" y="348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14"/>
            <p:cNvSpPr/>
            <p:nvPr/>
          </p:nvSpPr>
          <p:spPr>
            <a:xfrm>
              <a:off x="5214938" y="2429275"/>
              <a:ext cx="186555" cy="187124"/>
            </a:xfrm>
            <a:custGeom>
              <a:avLst/>
              <a:gdLst/>
              <a:ahLst/>
              <a:cxnLst/>
              <a:rect l="0" t="0" r="0" b="0"/>
              <a:pathLst>
                <a:path w="186555" h="187124">
                  <a:moveTo>
                    <a:pt x="53578" y="17459"/>
                  </a:moveTo>
                  <a:lnTo>
                    <a:pt x="53578" y="4157"/>
                  </a:lnTo>
                  <a:lnTo>
                    <a:pt x="54570" y="2638"/>
                  </a:lnTo>
                  <a:lnTo>
                    <a:pt x="56223" y="1625"/>
                  </a:lnTo>
                  <a:lnTo>
                    <a:pt x="61699" y="500"/>
                  </a:lnTo>
                  <a:lnTo>
                    <a:pt x="70747" y="0"/>
                  </a:lnTo>
                  <a:lnTo>
                    <a:pt x="110266" y="8718"/>
                  </a:lnTo>
                  <a:lnTo>
                    <a:pt x="136618" y="20730"/>
                  </a:lnTo>
                  <a:lnTo>
                    <a:pt x="176492" y="51634"/>
                  </a:lnTo>
                  <a:lnTo>
                    <a:pt x="182620" y="62745"/>
                  </a:lnTo>
                  <a:lnTo>
                    <a:pt x="186554" y="81305"/>
                  </a:lnTo>
                  <a:lnTo>
                    <a:pt x="182495" y="96128"/>
                  </a:lnTo>
                  <a:lnTo>
                    <a:pt x="175009" y="108348"/>
                  </a:lnTo>
                  <a:lnTo>
                    <a:pt x="161766" y="122992"/>
                  </a:lnTo>
                  <a:lnTo>
                    <a:pt x="120133" y="149788"/>
                  </a:lnTo>
                  <a:lnTo>
                    <a:pt x="101520" y="161950"/>
                  </a:lnTo>
                  <a:lnTo>
                    <a:pt x="57823" y="173362"/>
                  </a:lnTo>
                  <a:lnTo>
                    <a:pt x="25687" y="185458"/>
                  </a:lnTo>
                  <a:lnTo>
                    <a:pt x="0" y="1871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SMARTInkShape-115"/>
            <p:cNvSpPr/>
            <p:nvPr/>
          </p:nvSpPr>
          <p:spPr>
            <a:xfrm>
              <a:off x="5527477" y="2218370"/>
              <a:ext cx="267841" cy="398029"/>
            </a:xfrm>
            <a:custGeom>
              <a:avLst/>
              <a:gdLst/>
              <a:ahLst/>
              <a:cxnLst/>
              <a:rect l="0" t="0" r="0" b="0"/>
              <a:pathLst>
                <a:path w="267841" h="398029">
                  <a:moveTo>
                    <a:pt x="0" y="31911"/>
                  </a:moveTo>
                  <a:lnTo>
                    <a:pt x="0" y="27171"/>
                  </a:lnTo>
                  <a:lnTo>
                    <a:pt x="992" y="25774"/>
                  </a:lnTo>
                  <a:lnTo>
                    <a:pt x="2645" y="24843"/>
                  </a:lnTo>
                  <a:lnTo>
                    <a:pt x="9094" y="23227"/>
                  </a:lnTo>
                  <a:lnTo>
                    <a:pt x="13302" y="23090"/>
                  </a:lnTo>
                  <a:lnTo>
                    <a:pt x="18480" y="20384"/>
                  </a:lnTo>
                  <a:lnTo>
                    <a:pt x="21249" y="18273"/>
                  </a:lnTo>
                  <a:lnTo>
                    <a:pt x="29619" y="15928"/>
                  </a:lnTo>
                  <a:lnTo>
                    <a:pt x="72470" y="11571"/>
                  </a:lnTo>
                  <a:lnTo>
                    <a:pt x="112100" y="6396"/>
                  </a:lnTo>
                  <a:lnTo>
                    <a:pt x="152010" y="5374"/>
                  </a:lnTo>
                  <a:lnTo>
                    <a:pt x="191789" y="2526"/>
                  </a:lnTo>
                  <a:lnTo>
                    <a:pt x="206286" y="0"/>
                  </a:lnTo>
                  <a:lnTo>
                    <a:pt x="247264" y="4735"/>
                  </a:lnTo>
                  <a:lnTo>
                    <a:pt x="251163" y="4864"/>
                  </a:lnTo>
                  <a:lnTo>
                    <a:pt x="258141" y="7653"/>
                  </a:lnTo>
                  <a:lnTo>
                    <a:pt x="261391" y="9786"/>
                  </a:lnTo>
                  <a:lnTo>
                    <a:pt x="263557" y="12200"/>
                  </a:lnTo>
                  <a:lnTo>
                    <a:pt x="265964" y="17528"/>
                  </a:lnTo>
                  <a:lnTo>
                    <a:pt x="267840" y="53311"/>
                  </a:lnTo>
                  <a:lnTo>
                    <a:pt x="258170" y="90463"/>
                  </a:lnTo>
                  <a:lnTo>
                    <a:pt x="246898" y="129356"/>
                  </a:lnTo>
                  <a:lnTo>
                    <a:pt x="235117" y="172831"/>
                  </a:lnTo>
                  <a:lnTo>
                    <a:pt x="223236" y="216991"/>
                  </a:lnTo>
                  <a:lnTo>
                    <a:pt x="211334" y="254671"/>
                  </a:lnTo>
                  <a:lnTo>
                    <a:pt x="205566" y="290777"/>
                  </a:lnTo>
                  <a:lnTo>
                    <a:pt x="197849" y="330767"/>
                  </a:lnTo>
                  <a:lnTo>
                    <a:pt x="196535" y="373120"/>
                  </a:lnTo>
                  <a:lnTo>
                    <a:pt x="196453" y="3980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6"/>
            <p:cNvSpPr/>
            <p:nvPr/>
          </p:nvSpPr>
          <p:spPr>
            <a:xfrm>
              <a:off x="5875734" y="2143125"/>
              <a:ext cx="258794" cy="428626"/>
            </a:xfrm>
            <a:custGeom>
              <a:avLst/>
              <a:gdLst/>
              <a:ahLst/>
              <a:cxnLst/>
              <a:rect l="0" t="0" r="0" b="0"/>
              <a:pathLst>
                <a:path w="258794" h="428626">
                  <a:moveTo>
                    <a:pt x="0" y="0"/>
                  </a:moveTo>
                  <a:lnTo>
                    <a:pt x="0" y="39292"/>
                  </a:lnTo>
                  <a:lnTo>
                    <a:pt x="0" y="80838"/>
                  </a:lnTo>
                  <a:lnTo>
                    <a:pt x="993" y="125078"/>
                  </a:lnTo>
                  <a:lnTo>
                    <a:pt x="12429" y="169672"/>
                  </a:lnTo>
                  <a:lnTo>
                    <a:pt x="19791" y="214313"/>
                  </a:lnTo>
                  <a:lnTo>
                    <a:pt x="35889" y="258177"/>
                  </a:lnTo>
                  <a:lnTo>
                    <a:pt x="47345" y="276588"/>
                  </a:lnTo>
                  <a:lnTo>
                    <a:pt x="63307" y="291965"/>
                  </a:lnTo>
                  <a:lnTo>
                    <a:pt x="100943" y="312301"/>
                  </a:lnTo>
                  <a:lnTo>
                    <a:pt x="123175" y="318752"/>
                  </a:lnTo>
                  <a:lnTo>
                    <a:pt x="137096" y="319269"/>
                  </a:lnTo>
                  <a:lnTo>
                    <a:pt x="174268" y="308881"/>
                  </a:lnTo>
                  <a:lnTo>
                    <a:pt x="199163" y="296529"/>
                  </a:lnTo>
                  <a:lnTo>
                    <a:pt x="238440" y="265789"/>
                  </a:lnTo>
                  <a:lnTo>
                    <a:pt x="252483" y="243663"/>
                  </a:lnTo>
                  <a:lnTo>
                    <a:pt x="257042" y="226096"/>
                  </a:lnTo>
                  <a:lnTo>
                    <a:pt x="258793" y="202918"/>
                  </a:lnTo>
                  <a:lnTo>
                    <a:pt x="256241" y="196681"/>
                  </a:lnTo>
                  <a:lnTo>
                    <a:pt x="254171" y="193628"/>
                  </a:lnTo>
                  <a:lnTo>
                    <a:pt x="249225" y="190237"/>
                  </a:lnTo>
                  <a:lnTo>
                    <a:pt x="240863" y="188327"/>
                  </a:lnTo>
                  <a:lnTo>
                    <a:pt x="237966" y="188059"/>
                  </a:lnTo>
                  <a:lnTo>
                    <a:pt x="219058" y="194758"/>
                  </a:lnTo>
                  <a:lnTo>
                    <a:pt x="184441" y="212441"/>
                  </a:lnTo>
                  <a:lnTo>
                    <a:pt x="160714" y="235624"/>
                  </a:lnTo>
                  <a:lnTo>
                    <a:pt x="127660" y="278985"/>
                  </a:lnTo>
                  <a:lnTo>
                    <a:pt x="114224" y="301605"/>
                  </a:lnTo>
                  <a:lnTo>
                    <a:pt x="82850" y="346220"/>
                  </a:lnTo>
                  <a:lnTo>
                    <a:pt x="76510" y="359258"/>
                  </a:lnTo>
                  <a:lnTo>
                    <a:pt x="63948" y="403013"/>
                  </a:lnTo>
                  <a:lnTo>
                    <a:pt x="60502" y="409966"/>
                  </a:lnTo>
                  <a:lnTo>
                    <a:pt x="56656" y="416363"/>
                  </a:lnTo>
                  <a:lnTo>
                    <a:pt x="53579" y="4286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17"/>
            <p:cNvSpPr/>
            <p:nvPr/>
          </p:nvSpPr>
          <p:spPr>
            <a:xfrm>
              <a:off x="5699316" y="2719326"/>
              <a:ext cx="210174" cy="279930"/>
            </a:xfrm>
            <a:custGeom>
              <a:avLst/>
              <a:gdLst/>
              <a:ahLst/>
              <a:cxnLst/>
              <a:rect l="0" t="0" r="0" b="0"/>
              <a:pathLst>
                <a:path w="210174" h="279930">
                  <a:moveTo>
                    <a:pt x="140700" y="39947"/>
                  </a:moveTo>
                  <a:lnTo>
                    <a:pt x="135959" y="39947"/>
                  </a:lnTo>
                  <a:lnTo>
                    <a:pt x="130986" y="37302"/>
                  </a:lnTo>
                  <a:lnTo>
                    <a:pt x="89462" y="10059"/>
                  </a:lnTo>
                  <a:lnTo>
                    <a:pt x="62012" y="0"/>
                  </a:lnTo>
                  <a:lnTo>
                    <a:pt x="50826" y="34"/>
                  </a:lnTo>
                  <a:lnTo>
                    <a:pt x="17385" y="8723"/>
                  </a:lnTo>
                  <a:lnTo>
                    <a:pt x="5164" y="16585"/>
                  </a:lnTo>
                  <a:lnTo>
                    <a:pt x="1086" y="22288"/>
                  </a:lnTo>
                  <a:lnTo>
                    <a:pt x="0" y="25198"/>
                  </a:lnTo>
                  <a:lnTo>
                    <a:pt x="266" y="28130"/>
                  </a:lnTo>
                  <a:lnTo>
                    <a:pt x="8039" y="46901"/>
                  </a:lnTo>
                  <a:lnTo>
                    <a:pt x="38148" y="78992"/>
                  </a:lnTo>
                  <a:lnTo>
                    <a:pt x="78798" y="108454"/>
                  </a:lnTo>
                  <a:lnTo>
                    <a:pt x="122920" y="140826"/>
                  </a:lnTo>
                  <a:lnTo>
                    <a:pt x="166507" y="182179"/>
                  </a:lnTo>
                  <a:lnTo>
                    <a:pt x="194969" y="215088"/>
                  </a:lnTo>
                  <a:lnTo>
                    <a:pt x="209191" y="242622"/>
                  </a:lnTo>
                  <a:lnTo>
                    <a:pt x="210173" y="246501"/>
                  </a:lnTo>
                  <a:lnTo>
                    <a:pt x="208619" y="256103"/>
                  </a:lnTo>
                  <a:lnTo>
                    <a:pt x="202165" y="270020"/>
                  </a:lnTo>
                  <a:lnTo>
                    <a:pt x="199536" y="273696"/>
                  </a:lnTo>
                  <a:lnTo>
                    <a:pt x="195799" y="276147"/>
                  </a:lnTo>
                  <a:lnTo>
                    <a:pt x="181058" y="279596"/>
                  </a:lnTo>
                  <a:lnTo>
                    <a:pt x="145545" y="279929"/>
                  </a:lnTo>
                  <a:lnTo>
                    <a:pt x="122622" y="272890"/>
                  </a:lnTo>
                  <a:lnTo>
                    <a:pt x="85379" y="248036"/>
                  </a:lnTo>
                  <a:lnTo>
                    <a:pt x="66840" y="221090"/>
                  </a:lnTo>
                  <a:lnTo>
                    <a:pt x="62261" y="203532"/>
                  </a:lnTo>
                  <a:lnTo>
                    <a:pt x="63835" y="191696"/>
                  </a:lnTo>
                  <a:lnTo>
                    <a:pt x="71432" y="153383"/>
                  </a:lnTo>
                  <a:lnTo>
                    <a:pt x="77172" y="137988"/>
                  </a:lnTo>
                  <a:lnTo>
                    <a:pt x="108391" y="93587"/>
                  </a:lnTo>
                  <a:lnTo>
                    <a:pt x="147009" y="51701"/>
                  </a:lnTo>
                  <a:lnTo>
                    <a:pt x="160429" y="40784"/>
                  </a:lnTo>
                  <a:lnTo>
                    <a:pt x="169312" y="34366"/>
                  </a:lnTo>
                  <a:lnTo>
                    <a:pt x="175305" y="26167"/>
                  </a:lnTo>
                  <a:lnTo>
                    <a:pt x="185348" y="220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18"/>
            <p:cNvSpPr/>
            <p:nvPr/>
          </p:nvSpPr>
          <p:spPr>
            <a:xfrm>
              <a:off x="5965031" y="2706098"/>
              <a:ext cx="257977" cy="267489"/>
            </a:xfrm>
            <a:custGeom>
              <a:avLst/>
              <a:gdLst/>
              <a:ahLst/>
              <a:cxnLst/>
              <a:rect l="0" t="0" r="0" b="0"/>
              <a:pathLst>
                <a:path w="257977" h="267489">
                  <a:moveTo>
                    <a:pt x="0" y="26386"/>
                  </a:moveTo>
                  <a:lnTo>
                    <a:pt x="0" y="18698"/>
                  </a:lnTo>
                  <a:lnTo>
                    <a:pt x="4741" y="13084"/>
                  </a:lnTo>
                  <a:lnTo>
                    <a:pt x="12359" y="10552"/>
                  </a:lnTo>
                  <a:lnTo>
                    <a:pt x="27806" y="6481"/>
                  </a:lnTo>
                  <a:lnTo>
                    <a:pt x="40139" y="2657"/>
                  </a:lnTo>
                  <a:lnTo>
                    <a:pt x="76209" y="0"/>
                  </a:lnTo>
                  <a:lnTo>
                    <a:pt x="94900" y="4457"/>
                  </a:lnTo>
                  <a:lnTo>
                    <a:pt x="135909" y="23520"/>
                  </a:lnTo>
                  <a:lnTo>
                    <a:pt x="144079" y="29412"/>
                  </a:lnTo>
                  <a:lnTo>
                    <a:pt x="148371" y="37984"/>
                  </a:lnTo>
                  <a:lnTo>
                    <a:pt x="151604" y="69455"/>
                  </a:lnTo>
                  <a:lnTo>
                    <a:pt x="149069" y="77940"/>
                  </a:lnTo>
                  <a:lnTo>
                    <a:pt x="139419" y="90940"/>
                  </a:lnTo>
                  <a:lnTo>
                    <a:pt x="106853" y="122147"/>
                  </a:lnTo>
                  <a:lnTo>
                    <a:pt x="63284" y="148692"/>
                  </a:lnTo>
                  <a:lnTo>
                    <a:pt x="55496" y="150867"/>
                  </a:lnTo>
                  <a:lnTo>
                    <a:pt x="54857" y="152037"/>
                  </a:lnTo>
                  <a:lnTo>
                    <a:pt x="53747" y="159043"/>
                  </a:lnTo>
                  <a:lnTo>
                    <a:pt x="63109" y="159950"/>
                  </a:lnTo>
                  <a:lnTo>
                    <a:pt x="100305" y="152610"/>
                  </a:lnTo>
                  <a:lnTo>
                    <a:pt x="135349" y="152633"/>
                  </a:lnTo>
                  <a:lnTo>
                    <a:pt x="176813" y="158517"/>
                  </a:lnTo>
                  <a:lnTo>
                    <a:pt x="213961" y="164714"/>
                  </a:lnTo>
                  <a:lnTo>
                    <a:pt x="247742" y="181291"/>
                  </a:lnTo>
                  <a:lnTo>
                    <a:pt x="251482" y="185219"/>
                  </a:lnTo>
                  <a:lnTo>
                    <a:pt x="255637" y="194874"/>
                  </a:lnTo>
                  <a:lnTo>
                    <a:pt x="257976" y="206726"/>
                  </a:lnTo>
                  <a:lnTo>
                    <a:pt x="255878" y="213363"/>
                  </a:lnTo>
                  <a:lnTo>
                    <a:pt x="253929" y="216522"/>
                  </a:lnTo>
                  <a:lnTo>
                    <a:pt x="241705" y="225708"/>
                  </a:lnTo>
                  <a:lnTo>
                    <a:pt x="201275" y="246646"/>
                  </a:lnTo>
                  <a:lnTo>
                    <a:pt x="168853" y="255911"/>
                  </a:lnTo>
                  <a:lnTo>
                    <a:pt x="125901" y="264347"/>
                  </a:lnTo>
                  <a:lnTo>
                    <a:pt x="83239" y="267304"/>
                  </a:lnTo>
                  <a:lnTo>
                    <a:pt x="53578" y="2674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19"/>
            <p:cNvSpPr/>
            <p:nvPr/>
          </p:nvSpPr>
          <p:spPr>
            <a:xfrm>
              <a:off x="5813918" y="3135008"/>
              <a:ext cx="267200" cy="374360"/>
            </a:xfrm>
            <a:custGeom>
              <a:avLst/>
              <a:gdLst/>
              <a:ahLst/>
              <a:cxnLst/>
              <a:rect l="0" t="0" r="0" b="0"/>
              <a:pathLst>
                <a:path w="267200" h="374360">
                  <a:moveTo>
                    <a:pt x="258270" y="168976"/>
                  </a:moveTo>
                  <a:lnTo>
                    <a:pt x="257277" y="137932"/>
                  </a:lnTo>
                  <a:lnTo>
                    <a:pt x="243039" y="97243"/>
                  </a:lnTo>
                  <a:lnTo>
                    <a:pt x="223512" y="52942"/>
                  </a:lnTo>
                  <a:lnTo>
                    <a:pt x="183340" y="15453"/>
                  </a:lnTo>
                  <a:lnTo>
                    <a:pt x="159008" y="4536"/>
                  </a:lnTo>
                  <a:lnTo>
                    <a:pt x="115258" y="0"/>
                  </a:lnTo>
                  <a:lnTo>
                    <a:pt x="70728" y="9116"/>
                  </a:lnTo>
                  <a:lnTo>
                    <a:pt x="53871" y="15576"/>
                  </a:lnTo>
                  <a:lnTo>
                    <a:pt x="33224" y="31361"/>
                  </a:lnTo>
                  <a:lnTo>
                    <a:pt x="7180" y="66702"/>
                  </a:lnTo>
                  <a:lnTo>
                    <a:pt x="1641" y="85315"/>
                  </a:lnTo>
                  <a:lnTo>
                    <a:pt x="0" y="103398"/>
                  </a:lnTo>
                  <a:lnTo>
                    <a:pt x="4254" y="121323"/>
                  </a:lnTo>
                  <a:lnTo>
                    <a:pt x="11759" y="130599"/>
                  </a:lnTo>
                  <a:lnTo>
                    <a:pt x="42428" y="153938"/>
                  </a:lnTo>
                  <a:lnTo>
                    <a:pt x="59269" y="158237"/>
                  </a:lnTo>
                  <a:lnTo>
                    <a:pt x="70937" y="156597"/>
                  </a:lnTo>
                  <a:lnTo>
                    <a:pt x="107666" y="144710"/>
                  </a:lnTo>
                  <a:lnTo>
                    <a:pt x="132618" y="135108"/>
                  </a:lnTo>
                  <a:lnTo>
                    <a:pt x="170261" y="108905"/>
                  </a:lnTo>
                  <a:lnTo>
                    <a:pt x="210235" y="73679"/>
                  </a:lnTo>
                  <a:lnTo>
                    <a:pt x="236069" y="47283"/>
                  </a:lnTo>
                  <a:lnTo>
                    <a:pt x="238481" y="41138"/>
                  </a:lnTo>
                  <a:lnTo>
                    <a:pt x="240116" y="39102"/>
                  </a:lnTo>
                  <a:lnTo>
                    <a:pt x="248922" y="35190"/>
                  </a:lnTo>
                  <a:lnTo>
                    <a:pt x="249303" y="55162"/>
                  </a:lnTo>
                  <a:lnTo>
                    <a:pt x="242267" y="92730"/>
                  </a:lnTo>
                  <a:lnTo>
                    <a:pt x="240777" y="132308"/>
                  </a:lnTo>
                  <a:lnTo>
                    <a:pt x="240483" y="175918"/>
                  </a:lnTo>
                  <a:lnTo>
                    <a:pt x="243070" y="220104"/>
                  </a:lnTo>
                  <a:lnTo>
                    <a:pt x="248102" y="262530"/>
                  </a:lnTo>
                  <a:lnTo>
                    <a:pt x="250087" y="301006"/>
                  </a:lnTo>
                  <a:lnTo>
                    <a:pt x="257421" y="341188"/>
                  </a:lnTo>
                  <a:lnTo>
                    <a:pt x="258236" y="372056"/>
                  </a:lnTo>
                  <a:lnTo>
                    <a:pt x="259240" y="372824"/>
                  </a:lnTo>
                  <a:lnTo>
                    <a:pt x="267199" y="3743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0"/>
            <p:cNvSpPr/>
            <p:nvPr/>
          </p:nvSpPr>
          <p:spPr>
            <a:xfrm>
              <a:off x="6188273" y="3125391"/>
              <a:ext cx="8931" cy="392907"/>
            </a:xfrm>
            <a:custGeom>
              <a:avLst/>
              <a:gdLst/>
              <a:ahLst/>
              <a:cxnLst/>
              <a:rect l="0" t="0" r="0" b="0"/>
              <a:pathLst>
                <a:path w="8931" h="392907">
                  <a:moveTo>
                    <a:pt x="0" y="0"/>
                  </a:moveTo>
                  <a:lnTo>
                    <a:pt x="0" y="40527"/>
                  </a:lnTo>
                  <a:lnTo>
                    <a:pt x="0" y="77127"/>
                  </a:lnTo>
                  <a:lnTo>
                    <a:pt x="0" y="115677"/>
                  </a:lnTo>
                  <a:lnTo>
                    <a:pt x="4741" y="153778"/>
                  </a:lnTo>
                  <a:lnTo>
                    <a:pt x="7689" y="194943"/>
                  </a:lnTo>
                  <a:lnTo>
                    <a:pt x="8562" y="229078"/>
                  </a:lnTo>
                  <a:lnTo>
                    <a:pt x="8822" y="262784"/>
                  </a:lnTo>
                  <a:lnTo>
                    <a:pt x="8898" y="297907"/>
                  </a:lnTo>
                  <a:lnTo>
                    <a:pt x="8925" y="337793"/>
                  </a:lnTo>
                  <a:lnTo>
                    <a:pt x="8930" y="381663"/>
                  </a:lnTo>
                  <a:lnTo>
                    <a:pt x="8930" y="3929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37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</a:t>
            </a:r>
            <a:r>
              <a:rPr lang="en-US" dirty="0" smtClean="0"/>
              <a:t>11-19-15)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down everything you can remember from this chapter on energy and energy usage and energy efficiency.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10164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Chapter 3 test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43341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will:</a:t>
            </a:r>
          </a:p>
          <a:p>
            <a:r>
              <a:rPr lang="en-US" dirty="0" smtClean="0"/>
              <a:t>Describe how energy changes form</a:t>
            </a:r>
          </a:p>
          <a:p>
            <a:r>
              <a:rPr lang="en-US" dirty="0" smtClean="0"/>
              <a:t>Understand and apply the law of conservation of energy</a:t>
            </a:r>
          </a:p>
          <a:p>
            <a:r>
              <a:rPr lang="en-US" dirty="0" smtClean="0"/>
              <a:t>Calculate energy efficiency for various systems.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0258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(</a:t>
            </a:r>
            <a:r>
              <a:rPr lang="en-US" dirty="0" smtClean="0"/>
              <a:t>11-20-15)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4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Writing assignment</a:t>
            </a:r>
          </a:p>
          <a:p>
            <a:r>
              <a:rPr lang="en-US" dirty="0" smtClean="0"/>
              <a:t>Study guide</a:t>
            </a:r>
          </a:p>
          <a:p>
            <a:r>
              <a:rPr lang="en-US" dirty="0" err="1" smtClean="0"/>
              <a:t>Ch</a:t>
            </a:r>
            <a:r>
              <a:rPr lang="en-US" dirty="0" smtClean="0"/>
              <a:t> 3 review</a:t>
            </a:r>
          </a:p>
        </p:txBody>
      </p:sp>
    </p:spTree>
    <p:extLst>
      <p:ext uri="{BB962C8B-B14F-4D97-AF65-F5344CB8AC3E}">
        <p14:creationId xmlns:p14="http://schemas.microsoft.com/office/powerpoint/2010/main" val="14483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u="sng" dirty="0" smtClean="0"/>
              <a:t>Mechanical Energy</a:t>
            </a:r>
            <a:r>
              <a:rPr lang="en-US" dirty="0" smtClean="0"/>
              <a:t>: energy that moves an object</a:t>
            </a:r>
          </a:p>
          <a:p>
            <a:r>
              <a:rPr lang="en-US" i="1" u="sng" dirty="0" smtClean="0"/>
              <a:t>Sound Energy</a:t>
            </a:r>
            <a:r>
              <a:rPr lang="en-US" dirty="0" smtClean="0"/>
              <a:t>: results from vibration of particles in the various phases of matter (what are they?)</a:t>
            </a:r>
          </a:p>
          <a:p>
            <a:r>
              <a:rPr lang="en-US" i="1" u="sng" dirty="0" smtClean="0"/>
              <a:t>Chemical Energy</a:t>
            </a:r>
            <a:r>
              <a:rPr lang="en-US" dirty="0" smtClean="0"/>
              <a:t>: energy stored in chemical composition of matter</a:t>
            </a:r>
          </a:p>
          <a:p>
            <a:r>
              <a:rPr lang="en-US" i="1" u="sng" dirty="0" smtClean="0"/>
              <a:t>Thermal Energy</a:t>
            </a:r>
            <a:r>
              <a:rPr lang="en-US" dirty="0" smtClean="0"/>
              <a:t>: total energy resulting from movement of particles in matter</a:t>
            </a:r>
          </a:p>
          <a:p>
            <a:r>
              <a:rPr lang="en-US" i="1" u="sng" dirty="0" smtClean="0"/>
              <a:t>Electromagnetic Energy</a:t>
            </a:r>
            <a:r>
              <a:rPr lang="en-US" dirty="0" smtClean="0"/>
              <a:t>: transmitted in waves, can travel through empty space (UV rays, X-rays, microwaves)</a:t>
            </a:r>
          </a:p>
          <a:p>
            <a:r>
              <a:rPr lang="en-US" i="1" u="sng" dirty="0" smtClean="0"/>
              <a:t>Nuclear Energy</a:t>
            </a:r>
            <a:r>
              <a:rPr lang="en-US" dirty="0" smtClean="0"/>
              <a:t>: center of the atom is a source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83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demonstrate writing abilities by completing the writing assignment</a:t>
            </a:r>
          </a:p>
          <a:p>
            <a:r>
              <a:rPr lang="en-US" dirty="0" smtClean="0"/>
              <a:t>To review information on energy and the various forms by completing the study guide for </a:t>
            </a:r>
            <a:r>
              <a:rPr lang="en-US" dirty="0" err="1" smtClean="0"/>
              <a:t>ch</a:t>
            </a:r>
            <a:r>
              <a:rPr lang="en-US" dirty="0" smtClean="0"/>
              <a:t>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43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8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and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general types of energy</a:t>
            </a:r>
          </a:p>
          <a:p>
            <a:r>
              <a:rPr lang="en-US" dirty="0" smtClean="0"/>
              <a:t>Anything in motion has…..?</a:t>
            </a:r>
          </a:p>
          <a:p>
            <a:r>
              <a:rPr lang="en-US" dirty="0" smtClean="0"/>
              <a:t>All matter has……… or stored energy available to be released at a later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3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3969</TotalTime>
  <Words>2940</Words>
  <Application>Microsoft Office PowerPoint</Application>
  <PresentationFormat>On-screen Show (4:3)</PresentationFormat>
  <Paragraphs>388</Paragraphs>
  <Slides>81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Office Theme</vt:lpstr>
      <vt:lpstr>Chapter 3 Energy</vt:lpstr>
      <vt:lpstr>Bill Nye Energy</vt:lpstr>
      <vt:lpstr>PowerPoint Presentation</vt:lpstr>
      <vt:lpstr>Warm up (11-2-15)</vt:lpstr>
      <vt:lpstr>Outline</vt:lpstr>
      <vt:lpstr>Objectives</vt:lpstr>
      <vt:lpstr>Energy</vt:lpstr>
      <vt:lpstr>Forms of Energy</vt:lpstr>
      <vt:lpstr>Kinetic and Potential Energy</vt:lpstr>
      <vt:lpstr>General Types</vt:lpstr>
      <vt:lpstr>Warm up (11-3-15)</vt:lpstr>
      <vt:lpstr>Outline</vt:lpstr>
      <vt:lpstr>Objectives</vt:lpstr>
      <vt:lpstr>How can you demonstrate energy? P.71</vt:lpstr>
      <vt:lpstr>How can you demonstrate energy?</vt:lpstr>
      <vt:lpstr>How can you demonstrate energy?</vt:lpstr>
      <vt:lpstr>Energy</vt:lpstr>
      <vt:lpstr>Forms of Energy</vt:lpstr>
      <vt:lpstr>Kinetic and Potential Energy</vt:lpstr>
      <vt:lpstr>General Types</vt:lpstr>
      <vt:lpstr>Investigate Potential Energy p. 74</vt:lpstr>
      <vt:lpstr>Investigate Potential Energy p. 74</vt:lpstr>
      <vt:lpstr>Warm up (11-4-15)</vt:lpstr>
      <vt:lpstr>Outline</vt:lpstr>
      <vt:lpstr>Objectives</vt:lpstr>
      <vt:lpstr>Investigate Potential Energy p. 74</vt:lpstr>
      <vt:lpstr>Investigate Potential Energy p. 74</vt:lpstr>
      <vt:lpstr>Warm up (11-5-15)</vt:lpstr>
      <vt:lpstr>Outline</vt:lpstr>
      <vt:lpstr>Objectives</vt:lpstr>
      <vt:lpstr>p. 77 Finding Solutions: Gasoline or Electric</vt:lpstr>
      <vt:lpstr>Can Energy Change Forms?</vt:lpstr>
      <vt:lpstr>Is Energy Destroyed?</vt:lpstr>
      <vt:lpstr>Energy Conversions and Unwanted Forms of Energy</vt:lpstr>
      <vt:lpstr>Technology and Energy</vt:lpstr>
      <vt:lpstr>Technology and Energy</vt:lpstr>
      <vt:lpstr>Worksheet 3.1</vt:lpstr>
      <vt:lpstr>Labquest Lab</vt:lpstr>
      <vt:lpstr>Warm up (11-6-15)</vt:lpstr>
      <vt:lpstr>Outline</vt:lpstr>
      <vt:lpstr>Objectives</vt:lpstr>
      <vt:lpstr>Labquest Lab</vt:lpstr>
      <vt:lpstr>Warm up (11-9-15)</vt:lpstr>
      <vt:lpstr>Outline</vt:lpstr>
      <vt:lpstr>Objectives</vt:lpstr>
      <vt:lpstr>Labquest Lab</vt:lpstr>
      <vt:lpstr>p. 91 Math in Science</vt:lpstr>
      <vt:lpstr>Warm up (11-10-15)</vt:lpstr>
      <vt:lpstr>Outline</vt:lpstr>
      <vt:lpstr>Objectives</vt:lpstr>
      <vt:lpstr>Labquest Lab</vt:lpstr>
      <vt:lpstr>p. 91 Math in Science</vt:lpstr>
      <vt:lpstr>Warm up (11-11-15)</vt:lpstr>
      <vt:lpstr>Outline</vt:lpstr>
      <vt:lpstr>Objectives</vt:lpstr>
      <vt:lpstr>Warm up (11-12-15)</vt:lpstr>
      <vt:lpstr>Outline</vt:lpstr>
      <vt:lpstr>Objectives</vt:lpstr>
      <vt:lpstr>Energy Forms Demonstration</vt:lpstr>
      <vt:lpstr>Warm up (11-13-15)</vt:lpstr>
      <vt:lpstr>Outline</vt:lpstr>
      <vt:lpstr>Objectives</vt:lpstr>
      <vt:lpstr>Warm up (11-16-15)</vt:lpstr>
      <vt:lpstr>Outline</vt:lpstr>
      <vt:lpstr>Objectives</vt:lpstr>
      <vt:lpstr>Writing Assignment</vt:lpstr>
      <vt:lpstr>Writing Assignment Critique</vt:lpstr>
      <vt:lpstr>Warm up (11-17-15)</vt:lpstr>
      <vt:lpstr>Outline</vt:lpstr>
      <vt:lpstr>Objectives</vt:lpstr>
      <vt:lpstr>Warm up (11-18-15)</vt:lpstr>
      <vt:lpstr>Outline</vt:lpstr>
      <vt:lpstr>Objectives</vt:lpstr>
      <vt:lpstr>Equations to know</vt:lpstr>
      <vt:lpstr>Warm up (11-19-15)</vt:lpstr>
      <vt:lpstr>Outline</vt:lpstr>
      <vt:lpstr>Objectives</vt:lpstr>
      <vt:lpstr>Warm up (11-20-15)</vt:lpstr>
      <vt:lpstr>Outline</vt:lpstr>
      <vt:lpstr>Objectives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Stephanie Clark</dc:creator>
  <cp:lastModifiedBy>Stephanie Clark</cp:lastModifiedBy>
  <cp:revision>79</cp:revision>
  <cp:lastPrinted>2015-11-05T19:38:28Z</cp:lastPrinted>
  <dcterms:created xsi:type="dcterms:W3CDTF">2014-10-28T14:45:13Z</dcterms:created>
  <dcterms:modified xsi:type="dcterms:W3CDTF">2015-11-10T16:46:35Z</dcterms:modified>
</cp:coreProperties>
</file>